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830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68B2F-8899-492B-B65E-F207330251EB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7B82C-9491-4804-B480-A1C5F1A12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72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1800" y="708025"/>
            <a:ext cx="6302375" cy="35448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716619" y="4489387"/>
            <a:ext cx="5732949" cy="425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932" tIns="94932" rIns="94932" bIns="94932" anchor="t" anchorCtr="0">
            <a:noAutofit/>
          </a:bodyPr>
          <a:lstStyle/>
          <a:p>
            <a:pPr>
              <a:buSzPts val="1100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2946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6355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0181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0858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599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5175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6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55785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05972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9014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7401614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576356" y="57136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>
              <a:buSzPct val="111111"/>
            </a:pPr>
            <a:r>
              <a:rPr lang="en" b="1" dirty="0">
                <a:solidFill>
                  <a:srgbClr val="000000"/>
                </a:solidFill>
              </a:rPr>
              <a:t>Agenda</a:t>
            </a:r>
            <a:endParaRPr b="1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EF4FA45-1D74-A0F3-F2A2-D3E11B7B0AD9}"/>
              </a:ext>
            </a:extLst>
          </p:cNvPr>
          <p:cNvGraphicFramePr>
            <a:graphicFrameLocks noGrp="1"/>
          </p:cNvGraphicFramePr>
          <p:nvPr/>
        </p:nvGraphicFramePr>
        <p:xfrm>
          <a:off x="673652" y="1334969"/>
          <a:ext cx="11114157" cy="30078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26408">
                  <a:extLst>
                    <a:ext uri="{9D8B030D-6E8A-4147-A177-3AD203B41FA5}">
                      <a16:colId xmlns:a16="http://schemas.microsoft.com/office/drawing/2014/main" val="2056847467"/>
                    </a:ext>
                  </a:extLst>
                </a:gridCol>
                <a:gridCol w="5883030">
                  <a:extLst>
                    <a:ext uri="{9D8B030D-6E8A-4147-A177-3AD203B41FA5}">
                      <a16:colId xmlns:a16="http://schemas.microsoft.com/office/drawing/2014/main" val="1042876181"/>
                    </a:ext>
                  </a:extLst>
                </a:gridCol>
                <a:gridCol w="3704719">
                  <a:extLst>
                    <a:ext uri="{9D8B030D-6E8A-4147-A177-3AD203B41FA5}">
                      <a16:colId xmlns:a16="http://schemas.microsoft.com/office/drawing/2014/main" val="37008826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057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Call to Order, Roll Call, Approval of Minutes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Eric Hawkins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880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2:05PM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Touchstone Energy Strategic Priorities &amp; Roundtable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Jana Adams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4699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2:30PM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 on Ad Awareness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Mary Ann Cristiano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9990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2:45PM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/>
                        <a:t>Updates on ACSI</a:t>
                      </a:r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®</a:t>
                      </a:r>
                      <a:r>
                        <a:rPr lang="en-US" dirty="0"/>
                        <a:t>, Research, and 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Angelika Hoelger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055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:00</a:t>
                      </a:r>
                      <a:r>
                        <a:rPr lang="en-US" dirty="0"/>
                        <a:t>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2026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861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3:30PM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Other 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Eric Hawkins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184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Adjourn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54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59759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Simple Light</vt:lpstr>
      <vt:lpstr>Agenda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Hoelger, Angelika</dc:creator>
  <cp:lastModifiedBy>Hoelger, Angelika</cp:lastModifiedBy>
  <cp:revision>1</cp:revision>
  <dcterms:created xsi:type="dcterms:W3CDTF">2026-02-10T15:14:10Z</dcterms:created>
  <dcterms:modified xsi:type="dcterms:W3CDTF">2026-02-10T15:14:31Z</dcterms:modified>
</cp:coreProperties>
</file>