
<file path=[Content_Types].xml><?xml version="1.0" encoding="utf-8"?>
<Types xmlns="http://schemas.openxmlformats.org/package/2006/content-types">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theme/theme10.xml" ContentType="application/vnd.openxmlformats-officedocument.theme+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 id="2147483922" r:id="rId5"/>
    <p:sldMasterId id="2147483817" r:id="rId6"/>
    <p:sldMasterId id="2147483985" r:id="rId7"/>
    <p:sldMasterId id="2147483987" r:id="rId8"/>
    <p:sldMasterId id="2147483993" r:id="rId9"/>
    <p:sldMasterId id="2147484005" r:id="rId10"/>
    <p:sldMasterId id="2147484024" r:id="rId11"/>
    <p:sldMasterId id="2147484034" r:id="rId12"/>
    <p:sldMasterId id="2147484041" r:id="rId13"/>
    <p:sldMasterId id="2147484237" r:id="rId14"/>
  </p:sldMasterIdLst>
  <p:notesMasterIdLst>
    <p:notesMasterId r:id="rId163"/>
  </p:notesMasterIdLst>
  <p:sldIdLst>
    <p:sldId id="2146851049" r:id="rId15"/>
    <p:sldId id="2147482593" r:id="rId16"/>
    <p:sldId id="2146851051" r:id="rId17"/>
    <p:sldId id="2147478411" r:id="rId18"/>
    <p:sldId id="2147478404" r:id="rId19"/>
    <p:sldId id="2147482546" r:id="rId20"/>
    <p:sldId id="2147482547" r:id="rId21"/>
    <p:sldId id="2146851052" r:id="rId22"/>
    <p:sldId id="2147478431" r:id="rId23"/>
    <p:sldId id="276" r:id="rId24"/>
    <p:sldId id="2146851033" r:id="rId25"/>
    <p:sldId id="284" r:id="rId26"/>
    <p:sldId id="2146851034" r:id="rId27"/>
    <p:sldId id="2146851037" r:id="rId28"/>
    <p:sldId id="2146851036" r:id="rId29"/>
    <p:sldId id="269" r:id="rId30"/>
    <p:sldId id="268" r:id="rId31"/>
    <p:sldId id="270" r:id="rId32"/>
    <p:sldId id="272" r:id="rId33"/>
    <p:sldId id="274" r:id="rId34"/>
    <p:sldId id="2147478432" r:id="rId35"/>
    <p:sldId id="259" r:id="rId36"/>
    <p:sldId id="2147478433" r:id="rId37"/>
    <p:sldId id="2134805911" r:id="rId38"/>
    <p:sldId id="2146851047" r:id="rId39"/>
    <p:sldId id="2147482560" r:id="rId40"/>
    <p:sldId id="2146851020" r:id="rId41"/>
    <p:sldId id="2146851048" r:id="rId42"/>
    <p:sldId id="2146851046" r:id="rId43"/>
    <p:sldId id="3944" r:id="rId44"/>
    <p:sldId id="300" r:id="rId45"/>
    <p:sldId id="2146851008" r:id="rId46"/>
    <p:sldId id="2146851053" r:id="rId47"/>
    <p:sldId id="2147478424" r:id="rId48"/>
    <p:sldId id="2147478437" r:id="rId49"/>
    <p:sldId id="2147478438" r:id="rId50"/>
    <p:sldId id="2147478439" r:id="rId51"/>
    <p:sldId id="2147478434" r:id="rId52"/>
    <p:sldId id="2147478435" r:id="rId53"/>
    <p:sldId id="2147478425" r:id="rId54"/>
    <p:sldId id="2147478436" r:id="rId55"/>
    <p:sldId id="2146851042" r:id="rId56"/>
    <p:sldId id="2146851044" r:id="rId57"/>
    <p:sldId id="2147482550" r:id="rId58"/>
    <p:sldId id="2147478426" r:id="rId59"/>
    <p:sldId id="2147478427" r:id="rId60"/>
    <p:sldId id="2147482568" r:id="rId61"/>
    <p:sldId id="2147482569" r:id="rId62"/>
    <p:sldId id="2147482570" r:id="rId63"/>
    <p:sldId id="2147482571" r:id="rId64"/>
    <p:sldId id="2147478412" r:id="rId65"/>
    <p:sldId id="2147478413" r:id="rId66"/>
    <p:sldId id="2147478409" r:id="rId67"/>
    <p:sldId id="2147482572" r:id="rId68"/>
    <p:sldId id="2147482573" r:id="rId69"/>
    <p:sldId id="2147482574" r:id="rId70"/>
    <p:sldId id="2147482575" r:id="rId71"/>
    <p:sldId id="2147482576" r:id="rId72"/>
    <p:sldId id="2147482577" r:id="rId73"/>
    <p:sldId id="2147482578" r:id="rId74"/>
    <p:sldId id="2147482579" r:id="rId75"/>
    <p:sldId id="2147482580" r:id="rId76"/>
    <p:sldId id="2147482581" r:id="rId77"/>
    <p:sldId id="2147482582" r:id="rId78"/>
    <p:sldId id="2147482583" r:id="rId79"/>
    <p:sldId id="2147482584" r:id="rId80"/>
    <p:sldId id="2147482585" r:id="rId81"/>
    <p:sldId id="2147482586" r:id="rId82"/>
    <p:sldId id="2147482587" r:id="rId83"/>
    <p:sldId id="2147482588" r:id="rId84"/>
    <p:sldId id="2147482589" r:id="rId85"/>
    <p:sldId id="2147482590" r:id="rId86"/>
    <p:sldId id="2147482591" r:id="rId87"/>
    <p:sldId id="2147482592" r:id="rId88"/>
    <p:sldId id="2147478414" r:id="rId89"/>
    <p:sldId id="2147482548" r:id="rId90"/>
    <p:sldId id="2147482549" r:id="rId91"/>
    <p:sldId id="2147478428" r:id="rId92"/>
    <p:sldId id="2147478415" r:id="rId93"/>
    <p:sldId id="2147478418" r:id="rId94"/>
    <p:sldId id="2134805845" r:id="rId95"/>
    <p:sldId id="2134805846" r:id="rId96"/>
    <p:sldId id="2134805847" r:id="rId97"/>
    <p:sldId id="2134805861" r:id="rId98"/>
    <p:sldId id="2134805860" r:id="rId99"/>
    <p:sldId id="2134805862" r:id="rId100"/>
    <p:sldId id="2134805848" r:id="rId101"/>
    <p:sldId id="2134805855" r:id="rId102"/>
    <p:sldId id="2147482551" r:id="rId103"/>
    <p:sldId id="2134805832" r:id="rId104"/>
    <p:sldId id="2134805833" r:id="rId105"/>
    <p:sldId id="2134805834" r:id="rId106"/>
    <p:sldId id="11211" r:id="rId107"/>
    <p:sldId id="2134805841" r:id="rId108"/>
    <p:sldId id="2134805851" r:id="rId109"/>
    <p:sldId id="2134805816" r:id="rId110"/>
    <p:sldId id="2134805835" r:id="rId111"/>
    <p:sldId id="2134805819" r:id="rId112"/>
    <p:sldId id="2134805836" r:id="rId113"/>
    <p:sldId id="2134805837" r:id="rId114"/>
    <p:sldId id="2134805838" r:id="rId115"/>
    <p:sldId id="2134805829" r:id="rId116"/>
    <p:sldId id="2134805830" r:id="rId117"/>
    <p:sldId id="2134805827" r:id="rId118"/>
    <p:sldId id="2134805850" r:id="rId119"/>
    <p:sldId id="2134805856" r:id="rId120"/>
    <p:sldId id="2134805859" r:id="rId121"/>
    <p:sldId id="3769" r:id="rId122"/>
    <p:sldId id="2134805842" r:id="rId123"/>
    <p:sldId id="2147482552" r:id="rId124"/>
    <p:sldId id="2147482553" r:id="rId125"/>
    <p:sldId id="2134805852" r:id="rId126"/>
    <p:sldId id="2134805843" r:id="rId127"/>
    <p:sldId id="260" r:id="rId128"/>
    <p:sldId id="2147482554" r:id="rId129"/>
    <p:sldId id="2147482555" r:id="rId130"/>
    <p:sldId id="2147482556" r:id="rId131"/>
    <p:sldId id="2147482557" r:id="rId132"/>
    <p:sldId id="2147482558" r:id="rId133"/>
    <p:sldId id="2147482559" r:id="rId134"/>
    <p:sldId id="447" r:id="rId135"/>
    <p:sldId id="3578" r:id="rId136"/>
    <p:sldId id="3577" r:id="rId137"/>
    <p:sldId id="3579" r:id="rId138"/>
    <p:sldId id="745" r:id="rId139"/>
    <p:sldId id="2147478420" r:id="rId140"/>
    <p:sldId id="2147482561" r:id="rId141"/>
    <p:sldId id="2147482562" r:id="rId142"/>
    <p:sldId id="2147482563" r:id="rId143"/>
    <p:sldId id="2147482564" r:id="rId144"/>
    <p:sldId id="2147482565" r:id="rId145"/>
    <p:sldId id="2147482566" r:id="rId146"/>
    <p:sldId id="256" r:id="rId147"/>
    <p:sldId id="266" r:id="rId148"/>
    <p:sldId id="258" r:id="rId149"/>
    <p:sldId id="261" r:id="rId150"/>
    <p:sldId id="257" r:id="rId151"/>
    <p:sldId id="262" r:id="rId152"/>
    <p:sldId id="263" r:id="rId153"/>
    <p:sldId id="264" r:id="rId154"/>
    <p:sldId id="265" r:id="rId155"/>
    <p:sldId id="2147478422" r:id="rId156"/>
    <p:sldId id="2147478423" r:id="rId157"/>
    <p:sldId id="2147478429" r:id="rId158"/>
    <p:sldId id="2147478402" r:id="rId159"/>
    <p:sldId id="2146851083" r:id="rId160"/>
    <p:sldId id="2147478430" r:id="rId161"/>
    <p:sldId id="2134805933" r:id="rId16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B4AEBF-8C9D-1EFD-A7EA-08815910C9BC}" name="Tritten, Renee M." initials="TM" userId="S::rxt7@va.nreca.org::08c7f870-845f-4309-9193-91f869c9c1cb" providerId="AD"/>
  <p188:author id="{A0D320E0-5D8D-761B-B212-E77D0D1C1562}" name="Hoelger, Angelika" initials="AH" userId="S::axh16@va.nreca.org::89a72882-d386-4d56-aad9-779eff399b61" providerId="AD"/>
  <p188:author id="{A7E8ECF9-FA0A-023A-F7A0-368A72D31A55}" name="Cristiano, Mary Ann" initials="CA" userId="S::mxc17@va.nreca.org::ec07dc58-8352-4427-8a4c-60dd70b15b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s, Jana" initials="AJ" lastIdx="1" clrIdx="0">
    <p:extLst>
      <p:ext uri="{19B8F6BF-5375-455C-9EA6-DF929625EA0E}">
        <p15:presenceInfo xmlns:p15="http://schemas.microsoft.com/office/powerpoint/2012/main" userId="S::jxa13@va.nreca.org::ede22861-19eb-4ba7-9227-5dcfc10688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9C"/>
    <a:srgbClr val="FF5733"/>
    <a:srgbClr val="9643D5"/>
    <a:srgbClr val="8917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2E011A-19E4-9B68-AE63-20B7A65C86E9}" v="137" dt="2026-07-21T13:46:18.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slide" Target="slides/slide145.xml"/><Relationship Id="rId170" Type="http://schemas.microsoft.com/office/2018/10/relationships/authors" Target="authors.xml"/><Relationship Id="rId107" Type="http://schemas.openxmlformats.org/officeDocument/2006/relationships/slide" Target="slides/slide93.xml"/><Relationship Id="rId11" Type="http://schemas.openxmlformats.org/officeDocument/2006/relationships/slideMaster" Target="slideMasters/slideMaster8.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2.xml"/><Relationship Id="rId95" Type="http://schemas.openxmlformats.org/officeDocument/2006/relationships/slide" Target="slides/slide81.xml"/><Relationship Id="rId160" Type="http://schemas.openxmlformats.org/officeDocument/2006/relationships/slide" Target="slides/slide146.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2" Type="http://schemas.openxmlformats.org/officeDocument/2006/relationships/slideMaster" Target="slideMasters/slideMaster9.xml"/><Relationship Id="rId33" Type="http://schemas.openxmlformats.org/officeDocument/2006/relationships/slide" Target="slides/slide19.xml"/><Relationship Id="rId108" Type="http://schemas.openxmlformats.org/officeDocument/2006/relationships/slide" Target="slides/slide94.xml"/><Relationship Id="rId129" Type="http://schemas.openxmlformats.org/officeDocument/2006/relationships/slide" Target="slides/slide115.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40" Type="http://schemas.openxmlformats.org/officeDocument/2006/relationships/slide" Target="slides/slide126.xml"/><Relationship Id="rId145" Type="http://schemas.openxmlformats.org/officeDocument/2006/relationships/slide" Target="slides/slide131.xml"/><Relationship Id="rId161" Type="http://schemas.openxmlformats.org/officeDocument/2006/relationships/slide" Target="slides/slide147.xml"/><Relationship Id="rId16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119" Type="http://schemas.openxmlformats.org/officeDocument/2006/relationships/slide" Target="slides/slide105.xml"/><Relationship Id="rId44" Type="http://schemas.openxmlformats.org/officeDocument/2006/relationships/slide" Target="slides/slide30.xml"/><Relationship Id="rId60" Type="http://schemas.openxmlformats.org/officeDocument/2006/relationships/slide" Target="slides/slide46.xml"/><Relationship Id="rId65" Type="http://schemas.openxmlformats.org/officeDocument/2006/relationships/slide" Target="slides/slide51.xml"/><Relationship Id="rId81" Type="http://schemas.openxmlformats.org/officeDocument/2006/relationships/slide" Target="slides/slide67.xml"/><Relationship Id="rId86" Type="http://schemas.openxmlformats.org/officeDocument/2006/relationships/slide" Target="slides/slide72.xml"/><Relationship Id="rId130" Type="http://schemas.openxmlformats.org/officeDocument/2006/relationships/slide" Target="slides/slide116.xml"/><Relationship Id="rId135" Type="http://schemas.openxmlformats.org/officeDocument/2006/relationships/slide" Target="slides/slide121.xml"/><Relationship Id="rId151" Type="http://schemas.openxmlformats.org/officeDocument/2006/relationships/slide" Target="slides/slide137.xml"/><Relationship Id="rId156" Type="http://schemas.openxmlformats.org/officeDocument/2006/relationships/slide" Target="slides/slide142.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slide" Target="slides/slide111.xml"/><Relationship Id="rId141" Type="http://schemas.openxmlformats.org/officeDocument/2006/relationships/slide" Target="slides/slide127.xml"/><Relationship Id="rId146" Type="http://schemas.openxmlformats.org/officeDocument/2006/relationships/slide" Target="slides/slide132.xml"/><Relationship Id="rId16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162" Type="http://schemas.openxmlformats.org/officeDocument/2006/relationships/slide" Target="slides/slide148.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slide" Target="slides/slide143.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164" Type="http://schemas.openxmlformats.org/officeDocument/2006/relationships/commentAuthors" Target="commentAuthors.xml"/><Relationship Id="rId16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presProps" Target="presProps.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FFBB6_6A3BA88.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[Book2]Sheet2!PivotTable21</c:name>
    <c:fmtId val="4"/>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4.5251037168741001E-2"/>
          <c:y val="3.689726001528186E-2"/>
          <c:w val="0.69568001580447603"/>
          <c:h val="0.67380418674292275"/>
        </c:manualLayout>
      </c:layout>
      <c:barChart>
        <c:barDir val="col"/>
        <c:grouping val="clustered"/>
        <c:varyColors val="0"/>
        <c:ser>
          <c:idx val="0"/>
          <c:order val="0"/>
          <c:tx>
            <c:strRef>
              <c:f>Sheet2!$B$3:$B$4</c:f>
              <c:strCache>
                <c:ptCount val="1"/>
                <c:pt idx="0">
                  <c:v>Incoming email/call</c:v>
                </c:pt>
              </c:strCache>
            </c:strRef>
          </c:tx>
          <c:spPr>
            <a:solidFill>
              <a:schemeClr val="accent1"/>
            </a:solidFill>
            <a:ln>
              <a:noFill/>
            </a:ln>
            <a:effectLst/>
          </c:spPr>
          <c:invertIfNegative val="0"/>
          <c:cat>
            <c:strRef>
              <c:f>Sheet2!$A$5:$A$17</c:f>
              <c:strCache>
                <c:ptCount val="12"/>
                <c:pt idx="0">
                  <c:v>ACSI</c:v>
                </c:pt>
                <c:pt idx="1">
                  <c:v>Ad Tagging</c:v>
                </c:pt>
                <c:pt idx="2">
                  <c:v>Co-op Connections</c:v>
                </c:pt>
                <c:pt idx="3">
                  <c:v>Cooperative Advantage</c:v>
                </c:pt>
                <c:pt idx="4">
                  <c:v>Creative Services</c:v>
                </c:pt>
                <c:pt idx="5">
                  <c:v>Lands' End Storefront</c:v>
                </c:pt>
                <c:pt idx="6">
                  <c:v>LinkedIn Learning</c:v>
                </c:pt>
                <c:pt idx="7">
                  <c:v>PrePaid Credit Card</c:v>
                </c:pt>
                <c:pt idx="8">
                  <c:v>Service Excellence</c:v>
                </c:pt>
                <c:pt idx="9">
                  <c:v>SHiNE</c:v>
                </c:pt>
                <c:pt idx="10">
                  <c:v>SHiNE Content Support</c:v>
                </c:pt>
                <c:pt idx="11">
                  <c:v>TE Social</c:v>
                </c:pt>
              </c:strCache>
            </c:strRef>
          </c:cat>
          <c:val>
            <c:numRef>
              <c:f>Sheet2!$B$5:$B$17</c:f>
              <c:numCache>
                <c:formatCode>General</c:formatCode>
                <c:ptCount val="12"/>
                <c:pt idx="0">
                  <c:v>8</c:v>
                </c:pt>
                <c:pt idx="1">
                  <c:v>3</c:v>
                </c:pt>
                <c:pt idx="2">
                  <c:v>1</c:v>
                </c:pt>
                <c:pt idx="4">
                  <c:v>2</c:v>
                </c:pt>
                <c:pt idx="5">
                  <c:v>2</c:v>
                </c:pt>
                <c:pt idx="6">
                  <c:v>3</c:v>
                </c:pt>
                <c:pt idx="8">
                  <c:v>6</c:v>
                </c:pt>
                <c:pt idx="9">
                  <c:v>28</c:v>
                </c:pt>
                <c:pt idx="10">
                  <c:v>1</c:v>
                </c:pt>
                <c:pt idx="11">
                  <c:v>3</c:v>
                </c:pt>
              </c:numCache>
            </c:numRef>
          </c:val>
          <c:extLst>
            <c:ext xmlns:c16="http://schemas.microsoft.com/office/drawing/2014/chart" uri="{C3380CC4-5D6E-409C-BE32-E72D297353CC}">
              <c16:uniqueId val="{00000000-C87C-410F-B3BB-F1D676A8919E}"/>
            </c:ext>
          </c:extLst>
        </c:ser>
        <c:ser>
          <c:idx val="1"/>
          <c:order val="1"/>
          <c:tx>
            <c:strRef>
              <c:f>Sheet2!$C$3:$C$4</c:f>
              <c:strCache>
                <c:ptCount val="1"/>
                <c:pt idx="0">
                  <c:v>Marketing Email</c:v>
                </c:pt>
              </c:strCache>
            </c:strRef>
          </c:tx>
          <c:spPr>
            <a:solidFill>
              <a:schemeClr val="accent2"/>
            </a:solidFill>
            <a:ln>
              <a:noFill/>
            </a:ln>
            <a:effectLst/>
          </c:spPr>
          <c:invertIfNegative val="0"/>
          <c:cat>
            <c:strRef>
              <c:f>Sheet2!$A$5:$A$17</c:f>
              <c:strCache>
                <c:ptCount val="12"/>
                <c:pt idx="0">
                  <c:v>ACSI</c:v>
                </c:pt>
                <c:pt idx="1">
                  <c:v>Ad Tagging</c:v>
                </c:pt>
                <c:pt idx="2">
                  <c:v>Co-op Connections</c:v>
                </c:pt>
                <c:pt idx="3">
                  <c:v>Cooperative Advantage</c:v>
                </c:pt>
                <c:pt idx="4">
                  <c:v>Creative Services</c:v>
                </c:pt>
                <c:pt idx="5">
                  <c:v>Lands' End Storefront</c:v>
                </c:pt>
                <c:pt idx="6">
                  <c:v>LinkedIn Learning</c:v>
                </c:pt>
                <c:pt idx="7">
                  <c:v>PrePaid Credit Card</c:v>
                </c:pt>
                <c:pt idx="8">
                  <c:v>Service Excellence</c:v>
                </c:pt>
                <c:pt idx="9">
                  <c:v>SHiNE</c:v>
                </c:pt>
                <c:pt idx="10">
                  <c:v>SHiNE Content Support</c:v>
                </c:pt>
                <c:pt idx="11">
                  <c:v>TE Social</c:v>
                </c:pt>
              </c:strCache>
            </c:strRef>
          </c:cat>
          <c:val>
            <c:numRef>
              <c:f>Sheet2!$C$5:$C$17</c:f>
              <c:numCache>
                <c:formatCode>General</c:formatCode>
                <c:ptCount val="12"/>
                <c:pt idx="0">
                  <c:v>2</c:v>
                </c:pt>
                <c:pt idx="1">
                  <c:v>7</c:v>
                </c:pt>
                <c:pt idx="6">
                  <c:v>1</c:v>
                </c:pt>
                <c:pt idx="8">
                  <c:v>24</c:v>
                </c:pt>
                <c:pt idx="9">
                  <c:v>10</c:v>
                </c:pt>
                <c:pt idx="11">
                  <c:v>13</c:v>
                </c:pt>
              </c:numCache>
            </c:numRef>
          </c:val>
          <c:extLst>
            <c:ext xmlns:c16="http://schemas.microsoft.com/office/drawing/2014/chart" uri="{C3380CC4-5D6E-409C-BE32-E72D297353CC}">
              <c16:uniqueId val="{00000001-C87C-410F-B3BB-F1D676A8919E}"/>
            </c:ext>
          </c:extLst>
        </c:ser>
        <c:ser>
          <c:idx val="2"/>
          <c:order val="2"/>
          <c:tx>
            <c:strRef>
              <c:f>Sheet2!$D$3:$D$4</c:f>
              <c:strCache>
                <c:ptCount val="1"/>
                <c:pt idx="0">
                  <c:v>ME Workshop</c:v>
                </c:pt>
              </c:strCache>
            </c:strRef>
          </c:tx>
          <c:spPr>
            <a:solidFill>
              <a:schemeClr val="accent3"/>
            </a:solidFill>
            <a:ln>
              <a:noFill/>
            </a:ln>
            <a:effectLst/>
          </c:spPr>
          <c:invertIfNegative val="0"/>
          <c:cat>
            <c:strRef>
              <c:f>Sheet2!$A$5:$A$17</c:f>
              <c:strCache>
                <c:ptCount val="12"/>
                <c:pt idx="0">
                  <c:v>ACSI</c:v>
                </c:pt>
                <c:pt idx="1">
                  <c:v>Ad Tagging</c:v>
                </c:pt>
                <c:pt idx="2">
                  <c:v>Co-op Connections</c:v>
                </c:pt>
                <c:pt idx="3">
                  <c:v>Cooperative Advantage</c:v>
                </c:pt>
                <c:pt idx="4">
                  <c:v>Creative Services</c:v>
                </c:pt>
                <c:pt idx="5">
                  <c:v>Lands' End Storefront</c:v>
                </c:pt>
                <c:pt idx="6">
                  <c:v>LinkedIn Learning</c:v>
                </c:pt>
                <c:pt idx="7">
                  <c:v>PrePaid Credit Card</c:v>
                </c:pt>
                <c:pt idx="8">
                  <c:v>Service Excellence</c:v>
                </c:pt>
                <c:pt idx="9">
                  <c:v>SHiNE</c:v>
                </c:pt>
                <c:pt idx="10">
                  <c:v>SHiNE Content Support</c:v>
                </c:pt>
                <c:pt idx="11">
                  <c:v>TE Social</c:v>
                </c:pt>
              </c:strCache>
            </c:strRef>
          </c:cat>
          <c:val>
            <c:numRef>
              <c:f>Sheet2!$D$5:$D$17</c:f>
              <c:numCache>
                <c:formatCode>General</c:formatCode>
                <c:ptCount val="12"/>
                <c:pt idx="0">
                  <c:v>4</c:v>
                </c:pt>
                <c:pt idx="1">
                  <c:v>3</c:v>
                </c:pt>
                <c:pt idx="3">
                  <c:v>1</c:v>
                </c:pt>
                <c:pt idx="4">
                  <c:v>1</c:v>
                </c:pt>
                <c:pt idx="6">
                  <c:v>12</c:v>
                </c:pt>
                <c:pt idx="7">
                  <c:v>4</c:v>
                </c:pt>
                <c:pt idx="8">
                  <c:v>5</c:v>
                </c:pt>
                <c:pt idx="9">
                  <c:v>9</c:v>
                </c:pt>
                <c:pt idx="10">
                  <c:v>2</c:v>
                </c:pt>
                <c:pt idx="11">
                  <c:v>4</c:v>
                </c:pt>
              </c:numCache>
            </c:numRef>
          </c:val>
          <c:extLst>
            <c:ext xmlns:c16="http://schemas.microsoft.com/office/drawing/2014/chart" uri="{C3380CC4-5D6E-409C-BE32-E72D297353CC}">
              <c16:uniqueId val="{00000002-C87C-410F-B3BB-F1D676A8919E}"/>
            </c:ext>
          </c:extLst>
        </c:ser>
        <c:ser>
          <c:idx val="3"/>
          <c:order val="3"/>
          <c:tx>
            <c:strRef>
              <c:f>Sheet2!$E$3:$E$4</c:f>
              <c:strCache>
                <c:ptCount val="1"/>
                <c:pt idx="0">
                  <c:v>Member Value Meeting</c:v>
                </c:pt>
              </c:strCache>
            </c:strRef>
          </c:tx>
          <c:spPr>
            <a:solidFill>
              <a:schemeClr val="accent4"/>
            </a:solidFill>
            <a:ln>
              <a:noFill/>
            </a:ln>
            <a:effectLst/>
          </c:spPr>
          <c:invertIfNegative val="0"/>
          <c:cat>
            <c:strRef>
              <c:f>Sheet2!$A$5:$A$17</c:f>
              <c:strCache>
                <c:ptCount val="12"/>
                <c:pt idx="0">
                  <c:v>ACSI</c:v>
                </c:pt>
                <c:pt idx="1">
                  <c:v>Ad Tagging</c:v>
                </c:pt>
                <c:pt idx="2">
                  <c:v>Co-op Connections</c:v>
                </c:pt>
                <c:pt idx="3">
                  <c:v>Cooperative Advantage</c:v>
                </c:pt>
                <c:pt idx="4">
                  <c:v>Creative Services</c:v>
                </c:pt>
                <c:pt idx="5">
                  <c:v>Lands' End Storefront</c:v>
                </c:pt>
                <c:pt idx="6">
                  <c:v>LinkedIn Learning</c:v>
                </c:pt>
                <c:pt idx="7">
                  <c:v>PrePaid Credit Card</c:v>
                </c:pt>
                <c:pt idx="8">
                  <c:v>Service Excellence</c:v>
                </c:pt>
                <c:pt idx="9">
                  <c:v>SHiNE</c:v>
                </c:pt>
                <c:pt idx="10">
                  <c:v>SHiNE Content Support</c:v>
                </c:pt>
                <c:pt idx="11">
                  <c:v>TE Social</c:v>
                </c:pt>
              </c:strCache>
            </c:strRef>
          </c:cat>
          <c:val>
            <c:numRef>
              <c:f>Sheet2!$E$5:$E$17</c:f>
              <c:numCache>
                <c:formatCode>General</c:formatCode>
                <c:ptCount val="12"/>
                <c:pt idx="0">
                  <c:v>3</c:v>
                </c:pt>
                <c:pt idx="1">
                  <c:v>1</c:v>
                </c:pt>
                <c:pt idx="2">
                  <c:v>1</c:v>
                </c:pt>
                <c:pt idx="3">
                  <c:v>1</c:v>
                </c:pt>
                <c:pt idx="5">
                  <c:v>1</c:v>
                </c:pt>
                <c:pt idx="6">
                  <c:v>2</c:v>
                </c:pt>
                <c:pt idx="7">
                  <c:v>1</c:v>
                </c:pt>
                <c:pt idx="8">
                  <c:v>3</c:v>
                </c:pt>
                <c:pt idx="9">
                  <c:v>2</c:v>
                </c:pt>
                <c:pt idx="11">
                  <c:v>1</c:v>
                </c:pt>
              </c:numCache>
            </c:numRef>
          </c:val>
          <c:extLst>
            <c:ext xmlns:c16="http://schemas.microsoft.com/office/drawing/2014/chart" uri="{C3380CC4-5D6E-409C-BE32-E72D297353CC}">
              <c16:uniqueId val="{00000003-C87C-410F-B3BB-F1D676A8919E}"/>
            </c:ext>
          </c:extLst>
        </c:ser>
        <c:ser>
          <c:idx val="4"/>
          <c:order val="4"/>
          <c:tx>
            <c:strRef>
              <c:f>Sheet2!$F$3:$F$4</c:f>
              <c:strCache>
                <c:ptCount val="1"/>
                <c:pt idx="0">
                  <c:v>New Comms/MSR Outreach</c:v>
                </c:pt>
              </c:strCache>
            </c:strRef>
          </c:tx>
          <c:spPr>
            <a:solidFill>
              <a:schemeClr val="accent5"/>
            </a:solidFill>
            <a:ln>
              <a:noFill/>
            </a:ln>
            <a:effectLst/>
          </c:spPr>
          <c:invertIfNegative val="0"/>
          <c:cat>
            <c:strRef>
              <c:f>Sheet2!$A$5:$A$17</c:f>
              <c:strCache>
                <c:ptCount val="12"/>
                <c:pt idx="0">
                  <c:v>ACSI</c:v>
                </c:pt>
                <c:pt idx="1">
                  <c:v>Ad Tagging</c:v>
                </c:pt>
                <c:pt idx="2">
                  <c:v>Co-op Connections</c:v>
                </c:pt>
                <c:pt idx="3">
                  <c:v>Cooperative Advantage</c:v>
                </c:pt>
                <c:pt idx="4">
                  <c:v>Creative Services</c:v>
                </c:pt>
                <c:pt idx="5">
                  <c:v>Lands' End Storefront</c:v>
                </c:pt>
                <c:pt idx="6">
                  <c:v>LinkedIn Learning</c:v>
                </c:pt>
                <c:pt idx="7">
                  <c:v>PrePaid Credit Card</c:v>
                </c:pt>
                <c:pt idx="8">
                  <c:v>Service Excellence</c:v>
                </c:pt>
                <c:pt idx="9">
                  <c:v>SHiNE</c:v>
                </c:pt>
                <c:pt idx="10">
                  <c:v>SHiNE Content Support</c:v>
                </c:pt>
                <c:pt idx="11">
                  <c:v>TE Social</c:v>
                </c:pt>
              </c:strCache>
            </c:strRef>
          </c:cat>
          <c:val>
            <c:numRef>
              <c:f>Sheet2!$F$5:$F$17</c:f>
              <c:numCache>
                <c:formatCode>General</c:formatCode>
                <c:ptCount val="12"/>
                <c:pt idx="0">
                  <c:v>5</c:v>
                </c:pt>
                <c:pt idx="1">
                  <c:v>3</c:v>
                </c:pt>
                <c:pt idx="2">
                  <c:v>1</c:v>
                </c:pt>
                <c:pt idx="6">
                  <c:v>4</c:v>
                </c:pt>
                <c:pt idx="8">
                  <c:v>3</c:v>
                </c:pt>
                <c:pt idx="9">
                  <c:v>4</c:v>
                </c:pt>
                <c:pt idx="11">
                  <c:v>4</c:v>
                </c:pt>
              </c:numCache>
            </c:numRef>
          </c:val>
          <c:extLst>
            <c:ext xmlns:c16="http://schemas.microsoft.com/office/drawing/2014/chart" uri="{C3380CC4-5D6E-409C-BE32-E72D297353CC}">
              <c16:uniqueId val="{00000004-C87C-410F-B3BB-F1D676A8919E}"/>
            </c:ext>
          </c:extLst>
        </c:ser>
        <c:dLbls>
          <c:showLegendKey val="0"/>
          <c:showVal val="0"/>
          <c:showCatName val="0"/>
          <c:showSerName val="0"/>
          <c:showPercent val="0"/>
          <c:showBubbleSize val="0"/>
        </c:dLbls>
        <c:gapWidth val="219"/>
        <c:overlap val="-27"/>
        <c:axId val="1068794560"/>
        <c:axId val="1068794920"/>
      </c:barChart>
      <c:catAx>
        <c:axId val="106879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8794920"/>
        <c:crosses val="autoZero"/>
        <c:auto val="1"/>
        <c:lblAlgn val="ctr"/>
        <c:lblOffset val="100"/>
        <c:noMultiLvlLbl val="0"/>
      </c:catAx>
      <c:valAx>
        <c:axId val="106879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87945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57F3B5-C4D9-4C98-AFA8-37D62D16D4D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7736F23-9612-4547-AEF7-2B226B068080}">
      <dgm:prSet/>
      <dgm:spPr/>
      <dgm:t>
        <a:bodyPr/>
        <a:lstStyle/>
        <a:p>
          <a:r>
            <a:rPr lang="en-US" b="0" i="0"/>
            <a:t>First Update</a:t>
          </a:r>
          <a:endParaRPr lang="en-US"/>
        </a:p>
      </dgm:t>
    </dgm:pt>
    <dgm:pt modelId="{451BB44D-8709-491D-88A3-909E7C09FAA2}" type="parTrans" cxnId="{69BDB90F-00E8-4A5B-A8BA-80E1498B40B8}">
      <dgm:prSet/>
      <dgm:spPr/>
      <dgm:t>
        <a:bodyPr/>
        <a:lstStyle/>
        <a:p>
          <a:endParaRPr lang="en-US"/>
        </a:p>
      </dgm:t>
    </dgm:pt>
    <dgm:pt modelId="{BBEBE93F-BDC5-4CA3-84FA-EBCE57E775D0}" type="sibTrans" cxnId="{69BDB90F-00E8-4A5B-A8BA-80E1498B40B8}">
      <dgm:prSet/>
      <dgm:spPr/>
      <dgm:t>
        <a:bodyPr/>
        <a:lstStyle/>
        <a:p>
          <a:endParaRPr lang="en-US"/>
        </a:p>
      </dgm:t>
    </dgm:pt>
    <dgm:pt modelId="{0AD7347F-DB79-4A12-9DF6-B14B64A1F358}">
      <dgm:prSet/>
      <dgm:spPr/>
      <dgm:t>
        <a:bodyPr/>
        <a:lstStyle/>
        <a:p>
          <a:r>
            <a:rPr lang="en-US" b="0" i="0"/>
            <a:t>Second Update</a:t>
          </a:r>
          <a:endParaRPr lang="en-US"/>
        </a:p>
      </dgm:t>
    </dgm:pt>
    <dgm:pt modelId="{AB4C7538-60DF-4B0B-B15F-489B385C8337}" type="parTrans" cxnId="{846DB8B3-6923-4399-B217-CFE930A914C9}">
      <dgm:prSet/>
      <dgm:spPr/>
      <dgm:t>
        <a:bodyPr/>
        <a:lstStyle/>
        <a:p>
          <a:endParaRPr lang="en-US"/>
        </a:p>
      </dgm:t>
    </dgm:pt>
    <dgm:pt modelId="{C4A1CC73-17F3-42F9-A082-0B570A649EAA}" type="sibTrans" cxnId="{846DB8B3-6923-4399-B217-CFE930A914C9}">
      <dgm:prSet/>
      <dgm:spPr/>
      <dgm:t>
        <a:bodyPr/>
        <a:lstStyle/>
        <a:p>
          <a:endParaRPr lang="en-US"/>
        </a:p>
      </dgm:t>
    </dgm:pt>
    <dgm:pt modelId="{B4462845-8E90-4FB9-97CD-5A6E076596A3}">
      <dgm:prSet/>
      <dgm:spPr/>
      <dgm:t>
        <a:bodyPr/>
        <a:lstStyle/>
        <a:p>
          <a:pPr>
            <a:buChar char="•"/>
          </a:pPr>
          <a:r>
            <a:rPr lang="en-US" b="0" i="0"/>
            <a:t>Sent the beginning of the month</a:t>
          </a:r>
          <a:endParaRPr lang="en-US"/>
        </a:p>
      </dgm:t>
    </dgm:pt>
    <dgm:pt modelId="{8719A2A4-25BF-4562-83AC-D0136DB3CE11}" type="parTrans" cxnId="{4B6A1328-95F0-43AE-8CF6-9D8ED95E4226}">
      <dgm:prSet/>
      <dgm:spPr/>
      <dgm:t>
        <a:bodyPr/>
        <a:lstStyle/>
        <a:p>
          <a:endParaRPr lang="en-US"/>
        </a:p>
      </dgm:t>
    </dgm:pt>
    <dgm:pt modelId="{64FB045E-6463-423A-815C-D885532E0526}" type="sibTrans" cxnId="{4B6A1328-95F0-43AE-8CF6-9D8ED95E4226}">
      <dgm:prSet/>
      <dgm:spPr/>
      <dgm:t>
        <a:bodyPr/>
        <a:lstStyle/>
        <a:p>
          <a:endParaRPr lang="en-US"/>
        </a:p>
      </dgm:t>
    </dgm:pt>
    <dgm:pt modelId="{573172C8-9591-42B7-A73E-28F4024A6A35}">
      <dgm:prSet/>
      <dgm:spPr/>
      <dgm:t>
        <a:bodyPr/>
        <a:lstStyle/>
        <a:p>
          <a:r>
            <a:rPr lang="en-US" b="0" i="0"/>
            <a:t>Will include the entire month’s updates</a:t>
          </a:r>
          <a:endParaRPr lang="en-US"/>
        </a:p>
      </dgm:t>
    </dgm:pt>
    <dgm:pt modelId="{05A0274E-3318-446D-83A4-68A22F95A479}" type="parTrans" cxnId="{6CD83674-6045-4526-9C85-6CA1F4CA790A}">
      <dgm:prSet/>
      <dgm:spPr/>
      <dgm:t>
        <a:bodyPr/>
        <a:lstStyle/>
        <a:p>
          <a:endParaRPr lang="en-US"/>
        </a:p>
      </dgm:t>
    </dgm:pt>
    <dgm:pt modelId="{D77C1561-1905-4A90-9A53-35E46C41197A}" type="sibTrans" cxnId="{6CD83674-6045-4526-9C85-6CA1F4CA790A}">
      <dgm:prSet/>
      <dgm:spPr/>
      <dgm:t>
        <a:bodyPr/>
        <a:lstStyle/>
        <a:p>
          <a:endParaRPr lang="en-US"/>
        </a:p>
      </dgm:t>
    </dgm:pt>
    <dgm:pt modelId="{E562EAAF-06D4-473D-B486-64885EB272E7}">
      <dgm:prSet/>
      <dgm:spPr/>
      <dgm:t>
        <a:bodyPr/>
        <a:lstStyle/>
        <a:p>
          <a:r>
            <a:rPr lang="en-US" b="0" i="0"/>
            <a:t>Will include an attached previously sent email that we would like you to share with your member systems</a:t>
          </a:r>
          <a:endParaRPr lang="en-US"/>
        </a:p>
      </dgm:t>
    </dgm:pt>
    <dgm:pt modelId="{7AEA8BA9-EA1B-45B8-924A-126629640498}" type="parTrans" cxnId="{CFD2F61D-FA8B-40AC-AC66-F5841AD63982}">
      <dgm:prSet/>
      <dgm:spPr/>
      <dgm:t>
        <a:bodyPr/>
        <a:lstStyle/>
        <a:p>
          <a:endParaRPr lang="en-US"/>
        </a:p>
      </dgm:t>
    </dgm:pt>
    <dgm:pt modelId="{B0D1E798-561A-49DE-8A3D-FA5B9408641E}" type="sibTrans" cxnId="{CFD2F61D-FA8B-40AC-AC66-F5841AD63982}">
      <dgm:prSet/>
      <dgm:spPr/>
      <dgm:t>
        <a:bodyPr/>
        <a:lstStyle/>
        <a:p>
          <a:endParaRPr lang="en-US"/>
        </a:p>
      </dgm:t>
    </dgm:pt>
    <dgm:pt modelId="{AC6DF523-9565-45FE-85D8-6973D70DBBB8}">
      <dgm:prSet/>
      <dgm:spPr/>
      <dgm:t>
        <a:bodyPr/>
        <a:lstStyle/>
        <a:p>
          <a:r>
            <a:rPr lang="en-US" b="0" i="0"/>
            <a:t>Will have a theme</a:t>
          </a:r>
        </a:p>
      </dgm:t>
    </dgm:pt>
    <dgm:pt modelId="{6D1A9BF7-A903-4A66-A9CD-F73658B322FE}" type="parTrans" cxnId="{53919E67-070D-49B3-97A4-0C3465C28216}">
      <dgm:prSet/>
      <dgm:spPr/>
      <dgm:t>
        <a:bodyPr/>
        <a:lstStyle/>
        <a:p>
          <a:endParaRPr lang="en-US"/>
        </a:p>
      </dgm:t>
    </dgm:pt>
    <dgm:pt modelId="{BD07357E-9C56-4921-872A-52B8AEAD126B}" type="sibTrans" cxnId="{53919E67-070D-49B3-97A4-0C3465C28216}">
      <dgm:prSet/>
      <dgm:spPr/>
      <dgm:t>
        <a:bodyPr/>
        <a:lstStyle/>
        <a:p>
          <a:endParaRPr lang="en-US"/>
        </a:p>
      </dgm:t>
    </dgm:pt>
    <dgm:pt modelId="{D238743F-869E-4AA1-99A0-144FEBB36451}">
      <dgm:prSet/>
      <dgm:spPr/>
      <dgm:t>
        <a:bodyPr/>
        <a:lstStyle/>
        <a:p>
          <a:pPr>
            <a:buChar char="•"/>
          </a:pPr>
          <a:r>
            <a:rPr lang="en-US" b="0" i="0"/>
            <a:t>Sent mid-way through the month</a:t>
          </a:r>
          <a:endParaRPr lang="en-US"/>
        </a:p>
      </dgm:t>
    </dgm:pt>
    <dgm:pt modelId="{0543BF69-9118-43A9-B10F-0396CAE27EB9}" type="parTrans" cxnId="{B4585D8D-5808-44C5-8EA3-63AE2695F730}">
      <dgm:prSet/>
      <dgm:spPr/>
      <dgm:t>
        <a:bodyPr/>
        <a:lstStyle/>
        <a:p>
          <a:endParaRPr lang="en-US"/>
        </a:p>
      </dgm:t>
    </dgm:pt>
    <dgm:pt modelId="{9A0470CD-92C5-49F1-A6E2-24435A18F741}" type="sibTrans" cxnId="{B4585D8D-5808-44C5-8EA3-63AE2695F730}">
      <dgm:prSet/>
      <dgm:spPr/>
      <dgm:t>
        <a:bodyPr/>
        <a:lstStyle/>
        <a:p>
          <a:endParaRPr lang="en-US"/>
        </a:p>
      </dgm:t>
    </dgm:pt>
    <dgm:pt modelId="{C828E686-5DBB-4C57-8FF6-D5862E00B85A}">
      <dgm:prSet/>
      <dgm:spPr/>
      <dgm:t>
        <a:bodyPr/>
        <a:lstStyle/>
        <a:p>
          <a:r>
            <a:rPr lang="en-US" b="0" i="0"/>
            <a:t>Will include updates for the remainder of the month</a:t>
          </a:r>
          <a:endParaRPr lang="en-US"/>
        </a:p>
      </dgm:t>
    </dgm:pt>
    <dgm:pt modelId="{E2F4D6D6-1FFF-4A49-9FA6-408DEBB42611}" type="parTrans" cxnId="{6AEED4BA-112D-4390-8809-AC49DB37C341}">
      <dgm:prSet/>
      <dgm:spPr/>
      <dgm:t>
        <a:bodyPr/>
        <a:lstStyle/>
        <a:p>
          <a:endParaRPr lang="en-US"/>
        </a:p>
      </dgm:t>
    </dgm:pt>
    <dgm:pt modelId="{C495F34D-7AFC-452B-802A-714EBCBC9023}" type="sibTrans" cxnId="{6AEED4BA-112D-4390-8809-AC49DB37C341}">
      <dgm:prSet/>
      <dgm:spPr/>
      <dgm:t>
        <a:bodyPr/>
        <a:lstStyle/>
        <a:p>
          <a:endParaRPr lang="en-US"/>
        </a:p>
      </dgm:t>
    </dgm:pt>
    <dgm:pt modelId="{AD632715-F42A-49EC-A44C-10842075024F}">
      <dgm:prSet/>
      <dgm:spPr/>
      <dgm:t>
        <a:bodyPr/>
        <a:lstStyle/>
        <a:p>
          <a:r>
            <a:rPr lang="en-US" b="0" i="0"/>
            <a:t>Will include an attached previously send email that we would like you to share with your member systems</a:t>
          </a:r>
          <a:endParaRPr lang="en-US"/>
        </a:p>
      </dgm:t>
    </dgm:pt>
    <dgm:pt modelId="{3B9BD2C1-C4D9-408E-86A1-8B21B84E815B}" type="parTrans" cxnId="{CC761814-56F2-466B-89CC-B7EC44937AA5}">
      <dgm:prSet/>
      <dgm:spPr/>
    </dgm:pt>
    <dgm:pt modelId="{75C6D5C4-7299-4B87-AD4B-85500C9BF5C5}" type="sibTrans" cxnId="{CC761814-56F2-466B-89CC-B7EC44937AA5}">
      <dgm:prSet/>
      <dgm:spPr/>
    </dgm:pt>
    <dgm:pt modelId="{960A4397-018E-45E4-8B11-525A67D448B4}" type="pres">
      <dgm:prSet presAssocID="{0C57F3B5-C4D9-4C98-AFA8-37D62D16D4D8}" presName="Name0" presStyleCnt="0">
        <dgm:presLayoutVars>
          <dgm:dir/>
          <dgm:animLvl val="lvl"/>
          <dgm:resizeHandles val="exact"/>
        </dgm:presLayoutVars>
      </dgm:prSet>
      <dgm:spPr/>
    </dgm:pt>
    <dgm:pt modelId="{0E213434-720E-4C0C-ACF3-2E5B7A55DF22}" type="pres">
      <dgm:prSet presAssocID="{57736F23-9612-4547-AEF7-2B226B068080}" presName="composite" presStyleCnt="0"/>
      <dgm:spPr/>
    </dgm:pt>
    <dgm:pt modelId="{71332FA7-35CF-41F8-9885-9BED1E1C920C}" type="pres">
      <dgm:prSet presAssocID="{57736F23-9612-4547-AEF7-2B226B068080}" presName="parTx" presStyleLbl="alignNode1" presStyleIdx="0" presStyleCnt="2">
        <dgm:presLayoutVars>
          <dgm:chMax val="0"/>
          <dgm:chPref val="0"/>
          <dgm:bulletEnabled val="1"/>
        </dgm:presLayoutVars>
      </dgm:prSet>
      <dgm:spPr/>
    </dgm:pt>
    <dgm:pt modelId="{E8603E7C-7599-4DA3-8EE5-14D25836E323}" type="pres">
      <dgm:prSet presAssocID="{57736F23-9612-4547-AEF7-2B226B068080}" presName="desTx" presStyleLbl="alignAccFollowNode1" presStyleIdx="0" presStyleCnt="2">
        <dgm:presLayoutVars>
          <dgm:bulletEnabled val="1"/>
        </dgm:presLayoutVars>
      </dgm:prSet>
      <dgm:spPr/>
    </dgm:pt>
    <dgm:pt modelId="{A5D8EA65-7EFD-422D-95A0-94DE2D2E0ECD}" type="pres">
      <dgm:prSet presAssocID="{BBEBE93F-BDC5-4CA3-84FA-EBCE57E775D0}" presName="space" presStyleCnt="0"/>
      <dgm:spPr/>
    </dgm:pt>
    <dgm:pt modelId="{9806603B-185D-42A6-BCE5-9B88F827BB54}" type="pres">
      <dgm:prSet presAssocID="{0AD7347F-DB79-4A12-9DF6-B14B64A1F358}" presName="composite" presStyleCnt="0"/>
      <dgm:spPr/>
    </dgm:pt>
    <dgm:pt modelId="{75426445-5DC3-43E4-A6CF-0A87FCDDD674}" type="pres">
      <dgm:prSet presAssocID="{0AD7347F-DB79-4A12-9DF6-B14B64A1F358}" presName="parTx" presStyleLbl="alignNode1" presStyleIdx="1" presStyleCnt="2">
        <dgm:presLayoutVars>
          <dgm:chMax val="0"/>
          <dgm:chPref val="0"/>
          <dgm:bulletEnabled val="1"/>
        </dgm:presLayoutVars>
      </dgm:prSet>
      <dgm:spPr/>
    </dgm:pt>
    <dgm:pt modelId="{64F7A9FC-0D87-4C48-ABBE-DD8A3E538957}" type="pres">
      <dgm:prSet presAssocID="{0AD7347F-DB79-4A12-9DF6-B14B64A1F358}" presName="desTx" presStyleLbl="alignAccFollowNode1" presStyleIdx="1" presStyleCnt="2">
        <dgm:presLayoutVars>
          <dgm:bulletEnabled val="1"/>
        </dgm:presLayoutVars>
      </dgm:prSet>
      <dgm:spPr/>
    </dgm:pt>
  </dgm:ptLst>
  <dgm:cxnLst>
    <dgm:cxn modelId="{DCEE3902-BD81-4886-8981-186ABC82AECB}" type="presOf" srcId="{0AD7347F-DB79-4A12-9DF6-B14B64A1F358}" destId="{75426445-5DC3-43E4-A6CF-0A87FCDDD674}" srcOrd="0" destOrd="0" presId="urn:microsoft.com/office/officeart/2005/8/layout/hList1"/>
    <dgm:cxn modelId="{69BDB90F-00E8-4A5B-A8BA-80E1498B40B8}" srcId="{0C57F3B5-C4D9-4C98-AFA8-37D62D16D4D8}" destId="{57736F23-9612-4547-AEF7-2B226B068080}" srcOrd="0" destOrd="0" parTransId="{451BB44D-8709-491D-88A3-909E7C09FAA2}" sibTransId="{BBEBE93F-BDC5-4CA3-84FA-EBCE57E775D0}"/>
    <dgm:cxn modelId="{CC761814-56F2-466B-89CC-B7EC44937AA5}" srcId="{0AD7347F-DB79-4A12-9DF6-B14B64A1F358}" destId="{AD632715-F42A-49EC-A44C-10842075024F}" srcOrd="2" destOrd="0" parTransId="{3B9BD2C1-C4D9-408E-86A1-8B21B84E815B}" sibTransId="{75C6D5C4-7299-4B87-AD4B-85500C9BF5C5}"/>
    <dgm:cxn modelId="{CFD2F61D-FA8B-40AC-AC66-F5841AD63982}" srcId="{57736F23-9612-4547-AEF7-2B226B068080}" destId="{E562EAAF-06D4-473D-B486-64885EB272E7}" srcOrd="2" destOrd="0" parTransId="{7AEA8BA9-EA1B-45B8-924A-126629640498}" sibTransId="{B0D1E798-561A-49DE-8A3D-FA5B9408641E}"/>
    <dgm:cxn modelId="{F842B620-2331-4B4F-8185-459AAE0EC283}" type="presOf" srcId="{C828E686-5DBB-4C57-8FF6-D5862E00B85A}" destId="{64F7A9FC-0D87-4C48-ABBE-DD8A3E538957}" srcOrd="0" destOrd="1" presId="urn:microsoft.com/office/officeart/2005/8/layout/hList1"/>
    <dgm:cxn modelId="{4B6A1328-95F0-43AE-8CF6-9D8ED95E4226}" srcId="{57736F23-9612-4547-AEF7-2B226B068080}" destId="{B4462845-8E90-4FB9-97CD-5A6E076596A3}" srcOrd="0" destOrd="0" parTransId="{8719A2A4-25BF-4562-83AC-D0136DB3CE11}" sibTransId="{64FB045E-6463-423A-815C-D885532E0526}"/>
    <dgm:cxn modelId="{18A46C5B-374D-4597-BA95-FEABE4BF9BDA}" type="presOf" srcId="{AD632715-F42A-49EC-A44C-10842075024F}" destId="{64F7A9FC-0D87-4C48-ABBE-DD8A3E538957}" srcOrd="0" destOrd="2" presId="urn:microsoft.com/office/officeart/2005/8/layout/hList1"/>
    <dgm:cxn modelId="{7533685D-7144-4429-BD84-F6414546C9B0}" type="presOf" srcId="{573172C8-9591-42B7-A73E-28F4024A6A35}" destId="{E8603E7C-7599-4DA3-8EE5-14D25836E323}" srcOrd="0" destOrd="1" presId="urn:microsoft.com/office/officeart/2005/8/layout/hList1"/>
    <dgm:cxn modelId="{53919E67-070D-49B3-97A4-0C3465C28216}" srcId="{57736F23-9612-4547-AEF7-2B226B068080}" destId="{AC6DF523-9565-45FE-85D8-6973D70DBBB8}" srcOrd="3" destOrd="0" parTransId="{6D1A9BF7-A903-4A66-A9CD-F73658B322FE}" sibTransId="{BD07357E-9C56-4921-872A-52B8AEAD126B}"/>
    <dgm:cxn modelId="{4C52CE71-E307-48DC-A58D-50CD3E581DDC}" type="presOf" srcId="{AC6DF523-9565-45FE-85D8-6973D70DBBB8}" destId="{E8603E7C-7599-4DA3-8EE5-14D25836E323}" srcOrd="0" destOrd="3" presId="urn:microsoft.com/office/officeart/2005/8/layout/hList1"/>
    <dgm:cxn modelId="{4AFA1372-7EF0-4A68-A647-F4C62F761CDC}" type="presOf" srcId="{D238743F-869E-4AA1-99A0-144FEBB36451}" destId="{64F7A9FC-0D87-4C48-ABBE-DD8A3E538957}" srcOrd="0" destOrd="0" presId="urn:microsoft.com/office/officeart/2005/8/layout/hList1"/>
    <dgm:cxn modelId="{6CD83674-6045-4526-9C85-6CA1F4CA790A}" srcId="{57736F23-9612-4547-AEF7-2B226B068080}" destId="{573172C8-9591-42B7-A73E-28F4024A6A35}" srcOrd="1" destOrd="0" parTransId="{05A0274E-3318-446D-83A4-68A22F95A479}" sibTransId="{D77C1561-1905-4A90-9A53-35E46C41197A}"/>
    <dgm:cxn modelId="{B4585D8D-5808-44C5-8EA3-63AE2695F730}" srcId="{0AD7347F-DB79-4A12-9DF6-B14B64A1F358}" destId="{D238743F-869E-4AA1-99A0-144FEBB36451}" srcOrd="0" destOrd="0" parTransId="{0543BF69-9118-43A9-B10F-0396CAE27EB9}" sibTransId="{9A0470CD-92C5-49F1-A6E2-24435A18F741}"/>
    <dgm:cxn modelId="{72B5AD9B-03B1-4F69-A1F0-36C884309CD6}" type="presOf" srcId="{0C57F3B5-C4D9-4C98-AFA8-37D62D16D4D8}" destId="{960A4397-018E-45E4-8B11-525A67D448B4}" srcOrd="0" destOrd="0" presId="urn:microsoft.com/office/officeart/2005/8/layout/hList1"/>
    <dgm:cxn modelId="{846DB8B3-6923-4399-B217-CFE930A914C9}" srcId="{0C57F3B5-C4D9-4C98-AFA8-37D62D16D4D8}" destId="{0AD7347F-DB79-4A12-9DF6-B14B64A1F358}" srcOrd="1" destOrd="0" parTransId="{AB4C7538-60DF-4B0B-B15F-489B385C8337}" sibTransId="{C4A1CC73-17F3-42F9-A082-0B570A649EAA}"/>
    <dgm:cxn modelId="{786DD9B8-81A6-428A-8B1D-BAF96BD09A3C}" type="presOf" srcId="{E562EAAF-06D4-473D-B486-64885EB272E7}" destId="{E8603E7C-7599-4DA3-8EE5-14D25836E323}" srcOrd="0" destOrd="2" presId="urn:microsoft.com/office/officeart/2005/8/layout/hList1"/>
    <dgm:cxn modelId="{6AEED4BA-112D-4390-8809-AC49DB37C341}" srcId="{0AD7347F-DB79-4A12-9DF6-B14B64A1F358}" destId="{C828E686-5DBB-4C57-8FF6-D5862E00B85A}" srcOrd="1" destOrd="0" parTransId="{E2F4D6D6-1FFF-4A49-9FA6-408DEBB42611}" sibTransId="{C495F34D-7AFC-452B-802A-714EBCBC9023}"/>
    <dgm:cxn modelId="{A7305FC6-B0C8-45A2-B779-280B16F970A5}" type="presOf" srcId="{57736F23-9612-4547-AEF7-2B226B068080}" destId="{71332FA7-35CF-41F8-9885-9BED1E1C920C}" srcOrd="0" destOrd="0" presId="urn:microsoft.com/office/officeart/2005/8/layout/hList1"/>
    <dgm:cxn modelId="{D7439AE1-CEF1-4C3F-BA4A-AB31E27D458F}" type="presOf" srcId="{B4462845-8E90-4FB9-97CD-5A6E076596A3}" destId="{E8603E7C-7599-4DA3-8EE5-14D25836E323}" srcOrd="0" destOrd="0" presId="urn:microsoft.com/office/officeart/2005/8/layout/hList1"/>
    <dgm:cxn modelId="{D97A659E-B81E-4F1F-97B5-4EB1E45CE9CE}" type="presParOf" srcId="{960A4397-018E-45E4-8B11-525A67D448B4}" destId="{0E213434-720E-4C0C-ACF3-2E5B7A55DF22}" srcOrd="0" destOrd="0" presId="urn:microsoft.com/office/officeart/2005/8/layout/hList1"/>
    <dgm:cxn modelId="{8AAA345C-1C55-45C4-82CD-F88E3A219536}" type="presParOf" srcId="{0E213434-720E-4C0C-ACF3-2E5B7A55DF22}" destId="{71332FA7-35CF-41F8-9885-9BED1E1C920C}" srcOrd="0" destOrd="0" presId="urn:microsoft.com/office/officeart/2005/8/layout/hList1"/>
    <dgm:cxn modelId="{7B0D89F4-8023-43ED-A364-D44C0405434B}" type="presParOf" srcId="{0E213434-720E-4C0C-ACF3-2E5B7A55DF22}" destId="{E8603E7C-7599-4DA3-8EE5-14D25836E323}" srcOrd="1" destOrd="0" presId="urn:microsoft.com/office/officeart/2005/8/layout/hList1"/>
    <dgm:cxn modelId="{0DADCBD9-0732-404D-94B5-A363A01AC34A}" type="presParOf" srcId="{960A4397-018E-45E4-8B11-525A67D448B4}" destId="{A5D8EA65-7EFD-422D-95A0-94DE2D2E0ECD}" srcOrd="1" destOrd="0" presId="urn:microsoft.com/office/officeart/2005/8/layout/hList1"/>
    <dgm:cxn modelId="{5BFEC32A-3AF5-4193-B11D-5CE15188361A}" type="presParOf" srcId="{960A4397-018E-45E4-8B11-525A67D448B4}" destId="{9806603B-185D-42A6-BCE5-9B88F827BB54}" srcOrd="2" destOrd="0" presId="urn:microsoft.com/office/officeart/2005/8/layout/hList1"/>
    <dgm:cxn modelId="{FB85B6FD-9BE3-43B5-89FD-718C2969BED0}" type="presParOf" srcId="{9806603B-185D-42A6-BCE5-9B88F827BB54}" destId="{75426445-5DC3-43E4-A6CF-0A87FCDDD674}" srcOrd="0" destOrd="0" presId="urn:microsoft.com/office/officeart/2005/8/layout/hList1"/>
    <dgm:cxn modelId="{DEF67258-8A45-4B6F-A80F-EBB132A3796D}" type="presParOf" srcId="{9806603B-185D-42A6-BCE5-9B88F827BB54}" destId="{64F7A9FC-0D87-4C48-ABBE-DD8A3E538957}"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FD8499-0AA4-4429-A122-9A794D69312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44C6AFE-0163-40C8-B219-862E246A64A8}">
      <dgm:prSet phldrT="[Text]"/>
      <dgm:spPr/>
      <dgm:t>
        <a:bodyPr/>
        <a:lstStyle/>
        <a:p>
          <a:r>
            <a:rPr lang="en-US"/>
            <a:t>On Demand</a:t>
          </a:r>
        </a:p>
      </dgm:t>
    </dgm:pt>
    <dgm:pt modelId="{E80087FA-B9CD-461B-8DA6-7EC5540F260C}" type="parTrans" cxnId="{9DFE20C2-5225-40F0-B8E1-E95D3C57C1FC}">
      <dgm:prSet/>
      <dgm:spPr/>
      <dgm:t>
        <a:bodyPr/>
        <a:lstStyle/>
        <a:p>
          <a:endParaRPr lang="en-US"/>
        </a:p>
      </dgm:t>
    </dgm:pt>
    <dgm:pt modelId="{F1D6873B-F523-4B5C-AA15-D6FDDF07FC9A}" type="sibTrans" cxnId="{9DFE20C2-5225-40F0-B8E1-E95D3C57C1FC}">
      <dgm:prSet/>
      <dgm:spPr/>
      <dgm:t>
        <a:bodyPr/>
        <a:lstStyle/>
        <a:p>
          <a:endParaRPr lang="en-US"/>
        </a:p>
      </dgm:t>
    </dgm:pt>
    <dgm:pt modelId="{16AAF7AD-786A-4F42-B93A-BB684EEF43E3}">
      <dgm:prSet phldrT="[Text]"/>
      <dgm:spPr/>
      <dgm:t>
        <a:bodyPr/>
        <a:lstStyle/>
        <a:p>
          <a:r>
            <a:rPr lang="en-US"/>
            <a:t>LinkedIn Learning</a:t>
          </a:r>
        </a:p>
      </dgm:t>
    </dgm:pt>
    <dgm:pt modelId="{81515075-9CEE-4F63-A76C-C3565DBB15E6}" type="parTrans" cxnId="{D82F5A63-AD39-43D0-8291-872FCFAC239F}">
      <dgm:prSet/>
      <dgm:spPr/>
      <dgm:t>
        <a:bodyPr/>
        <a:lstStyle/>
        <a:p>
          <a:endParaRPr lang="en-US"/>
        </a:p>
      </dgm:t>
    </dgm:pt>
    <dgm:pt modelId="{C928E646-CB65-442C-9889-5C9084ECB282}" type="sibTrans" cxnId="{D82F5A63-AD39-43D0-8291-872FCFAC239F}">
      <dgm:prSet/>
      <dgm:spPr/>
      <dgm:t>
        <a:bodyPr/>
        <a:lstStyle/>
        <a:p>
          <a:endParaRPr lang="en-US"/>
        </a:p>
      </dgm:t>
    </dgm:pt>
    <dgm:pt modelId="{85516603-F7E1-4CDB-AB57-92E1CAAEA8E3}">
      <dgm:prSet phldrT="[Text]"/>
      <dgm:spPr/>
      <dgm:t>
        <a:bodyPr/>
        <a:lstStyle/>
        <a:p>
          <a:r>
            <a:rPr lang="en-US"/>
            <a:t>Virtual</a:t>
          </a:r>
        </a:p>
      </dgm:t>
    </dgm:pt>
    <dgm:pt modelId="{E2EF8DB4-9FA6-4E06-86BE-07D580B4493C}" type="parTrans" cxnId="{C0B10CD1-65F5-41A3-A452-44BD565A5985}">
      <dgm:prSet/>
      <dgm:spPr/>
      <dgm:t>
        <a:bodyPr/>
        <a:lstStyle/>
        <a:p>
          <a:endParaRPr lang="en-US"/>
        </a:p>
      </dgm:t>
    </dgm:pt>
    <dgm:pt modelId="{2E992083-7861-4F8B-AB9F-D952B905B797}" type="sibTrans" cxnId="{C0B10CD1-65F5-41A3-A452-44BD565A5985}">
      <dgm:prSet/>
      <dgm:spPr/>
      <dgm:t>
        <a:bodyPr/>
        <a:lstStyle/>
        <a:p>
          <a:endParaRPr lang="en-US"/>
        </a:p>
      </dgm:t>
    </dgm:pt>
    <dgm:pt modelId="{ECF267B1-F276-4455-9D5F-907ED1B8AE4F}">
      <dgm:prSet phldrT="[Text]"/>
      <dgm:spPr/>
      <dgm:t>
        <a:bodyPr/>
        <a:lstStyle/>
        <a:p>
          <a:r>
            <a:rPr lang="en-US"/>
            <a:t>Service Excellence</a:t>
          </a:r>
        </a:p>
      </dgm:t>
    </dgm:pt>
    <dgm:pt modelId="{6BB3D5CC-6A17-48A1-88F8-EBF9C14CD740}" type="parTrans" cxnId="{5BDA34C3-8164-43E3-848E-BE466049607E}">
      <dgm:prSet/>
      <dgm:spPr/>
      <dgm:t>
        <a:bodyPr/>
        <a:lstStyle/>
        <a:p>
          <a:endParaRPr lang="en-US"/>
        </a:p>
      </dgm:t>
    </dgm:pt>
    <dgm:pt modelId="{F8E79DCD-102E-4B97-9222-E41E3D77CA89}" type="sibTrans" cxnId="{5BDA34C3-8164-43E3-848E-BE466049607E}">
      <dgm:prSet/>
      <dgm:spPr/>
      <dgm:t>
        <a:bodyPr/>
        <a:lstStyle/>
        <a:p>
          <a:endParaRPr lang="en-US"/>
        </a:p>
      </dgm:t>
    </dgm:pt>
    <dgm:pt modelId="{E5A45F8C-3825-4416-BF74-4CCE930FCF1A}">
      <dgm:prSet phldrT="[Text]"/>
      <dgm:spPr/>
      <dgm:t>
        <a:bodyPr/>
        <a:lstStyle/>
        <a:p>
          <a:r>
            <a:rPr lang="en-US"/>
            <a:t>In-Person</a:t>
          </a:r>
        </a:p>
      </dgm:t>
    </dgm:pt>
    <dgm:pt modelId="{D8BF5B94-DC88-4133-9C76-5BAB405A16D2}" type="parTrans" cxnId="{F571B423-D5C1-4638-8DEE-F835307F1B01}">
      <dgm:prSet/>
      <dgm:spPr/>
      <dgm:t>
        <a:bodyPr/>
        <a:lstStyle/>
        <a:p>
          <a:endParaRPr lang="en-US"/>
        </a:p>
      </dgm:t>
    </dgm:pt>
    <dgm:pt modelId="{D4048E77-F65A-4B26-BFC3-DD85CF1E2BF3}" type="sibTrans" cxnId="{F571B423-D5C1-4638-8DEE-F835307F1B01}">
      <dgm:prSet/>
      <dgm:spPr/>
      <dgm:t>
        <a:bodyPr/>
        <a:lstStyle/>
        <a:p>
          <a:endParaRPr lang="en-US"/>
        </a:p>
      </dgm:t>
    </dgm:pt>
    <dgm:pt modelId="{48E0C7A6-83E6-464E-B3F9-912742D8AFBD}">
      <dgm:prSet phldrT="[Text]"/>
      <dgm:spPr/>
      <dgm:t>
        <a:bodyPr/>
        <a:lstStyle/>
        <a:p>
          <a:r>
            <a:rPr lang="en-US"/>
            <a:t>Service Excellence</a:t>
          </a:r>
        </a:p>
      </dgm:t>
    </dgm:pt>
    <dgm:pt modelId="{E2A13819-1D71-493A-8A72-D94489A8BFA9}" type="parTrans" cxnId="{F03D8699-B7B2-4791-9264-F2C7CF723039}">
      <dgm:prSet/>
      <dgm:spPr/>
      <dgm:t>
        <a:bodyPr/>
        <a:lstStyle/>
        <a:p>
          <a:endParaRPr lang="en-US"/>
        </a:p>
      </dgm:t>
    </dgm:pt>
    <dgm:pt modelId="{D48A9959-0044-4101-87B9-DCA96A2D598B}" type="sibTrans" cxnId="{F03D8699-B7B2-4791-9264-F2C7CF723039}">
      <dgm:prSet/>
      <dgm:spPr/>
      <dgm:t>
        <a:bodyPr/>
        <a:lstStyle/>
        <a:p>
          <a:endParaRPr lang="en-US"/>
        </a:p>
      </dgm:t>
    </dgm:pt>
    <dgm:pt modelId="{6FA640C1-5CDF-47EF-8FB8-174569DFAFB2}">
      <dgm:prSet phldrT="[Text]"/>
      <dgm:spPr/>
      <dgm:t>
        <a:bodyPr/>
        <a:lstStyle/>
        <a:p>
          <a:r>
            <a:rPr lang="en-US"/>
            <a:t>Speaker Bureau</a:t>
          </a:r>
        </a:p>
      </dgm:t>
    </dgm:pt>
    <dgm:pt modelId="{CC9A29D4-F44C-414E-BFD6-5FA7B1930A19}" type="parTrans" cxnId="{0D262F9E-B29C-49DE-87FF-699797834E38}">
      <dgm:prSet/>
      <dgm:spPr/>
      <dgm:t>
        <a:bodyPr/>
        <a:lstStyle/>
        <a:p>
          <a:endParaRPr lang="en-US"/>
        </a:p>
      </dgm:t>
    </dgm:pt>
    <dgm:pt modelId="{91A6A9C0-B264-43A4-9E48-D1E967D51C17}" type="sibTrans" cxnId="{0D262F9E-B29C-49DE-87FF-699797834E38}">
      <dgm:prSet/>
      <dgm:spPr/>
      <dgm:t>
        <a:bodyPr/>
        <a:lstStyle/>
        <a:p>
          <a:endParaRPr lang="en-US"/>
        </a:p>
      </dgm:t>
    </dgm:pt>
    <dgm:pt modelId="{51015E00-4FC6-4711-A840-0FC04010FE00}">
      <dgm:prSet phldrT="[Text]"/>
      <dgm:spPr/>
      <dgm:t>
        <a:bodyPr/>
        <a:lstStyle/>
        <a:p>
          <a:r>
            <a:rPr lang="en-US"/>
            <a:t>ANA</a:t>
          </a:r>
        </a:p>
      </dgm:t>
    </dgm:pt>
    <dgm:pt modelId="{01B3A77C-1DE8-405B-9F40-F040C7FAB027}" type="parTrans" cxnId="{1B996A1C-4642-4BA0-9DAB-DE8152EC933E}">
      <dgm:prSet/>
      <dgm:spPr/>
      <dgm:t>
        <a:bodyPr/>
        <a:lstStyle/>
        <a:p>
          <a:endParaRPr lang="en-US"/>
        </a:p>
      </dgm:t>
    </dgm:pt>
    <dgm:pt modelId="{8F5F77B8-0465-4DFA-90CB-8F9089F8FD60}" type="sibTrans" cxnId="{1B996A1C-4642-4BA0-9DAB-DE8152EC933E}">
      <dgm:prSet/>
      <dgm:spPr/>
      <dgm:t>
        <a:bodyPr/>
        <a:lstStyle/>
        <a:p>
          <a:endParaRPr lang="en-US"/>
        </a:p>
      </dgm:t>
    </dgm:pt>
    <dgm:pt modelId="{95EDB81D-FDEA-4F1C-B54D-F565FEC3B822}">
      <dgm:prSet phldrT="[Text]"/>
      <dgm:spPr/>
      <dgm:t>
        <a:bodyPr/>
        <a:lstStyle/>
        <a:p>
          <a:r>
            <a:rPr lang="en-US"/>
            <a:t>Playbooks</a:t>
          </a:r>
        </a:p>
      </dgm:t>
    </dgm:pt>
    <dgm:pt modelId="{7E006C00-4FAF-4AC5-9845-0A1C4E57B7E0}" type="parTrans" cxnId="{D5393668-99DF-41F6-966D-B06EE48A2208}">
      <dgm:prSet/>
      <dgm:spPr/>
      <dgm:t>
        <a:bodyPr/>
        <a:lstStyle/>
        <a:p>
          <a:endParaRPr lang="en-US"/>
        </a:p>
      </dgm:t>
    </dgm:pt>
    <dgm:pt modelId="{4EEC07D0-3557-4801-BAA2-4684B0D9770A}" type="sibTrans" cxnId="{D5393668-99DF-41F6-966D-B06EE48A2208}">
      <dgm:prSet/>
      <dgm:spPr/>
      <dgm:t>
        <a:bodyPr/>
        <a:lstStyle/>
        <a:p>
          <a:endParaRPr lang="en-US"/>
        </a:p>
      </dgm:t>
    </dgm:pt>
    <dgm:pt modelId="{B87AA04A-A31E-4663-AEEA-CCB8BF06410E}">
      <dgm:prSet phldrT="[Text]"/>
      <dgm:spPr/>
      <dgm:t>
        <a:bodyPr/>
        <a:lstStyle/>
        <a:p>
          <a:r>
            <a:rPr lang="en-US"/>
            <a:t>CAR, SECC, Member Perspectives, ACSI</a:t>
          </a:r>
        </a:p>
      </dgm:t>
    </dgm:pt>
    <dgm:pt modelId="{A1972AAA-FE2E-4F90-ADD2-E2F9CB1936C4}" type="parTrans" cxnId="{B1C3FDEA-981F-475F-8CD6-9E0C3B7B3990}">
      <dgm:prSet/>
      <dgm:spPr/>
      <dgm:t>
        <a:bodyPr/>
        <a:lstStyle/>
        <a:p>
          <a:endParaRPr lang="en-US"/>
        </a:p>
      </dgm:t>
    </dgm:pt>
    <dgm:pt modelId="{C7E9D61F-6063-4619-A9A3-1229F0B538EC}" type="sibTrans" cxnId="{B1C3FDEA-981F-475F-8CD6-9E0C3B7B3990}">
      <dgm:prSet/>
      <dgm:spPr/>
      <dgm:t>
        <a:bodyPr/>
        <a:lstStyle/>
        <a:p>
          <a:endParaRPr lang="en-US"/>
        </a:p>
      </dgm:t>
    </dgm:pt>
    <dgm:pt modelId="{93A98A84-1A9E-4A4E-875E-7E56030161CC}">
      <dgm:prSet phldrT="[Text]"/>
      <dgm:spPr/>
      <dgm:t>
        <a:bodyPr/>
        <a:lstStyle/>
        <a:p>
          <a:r>
            <a:rPr lang="en-US"/>
            <a:t>Admire and Acquire</a:t>
          </a:r>
        </a:p>
      </dgm:t>
    </dgm:pt>
    <dgm:pt modelId="{3276069B-7C0C-48BB-968E-6348676394B6}" type="parTrans" cxnId="{011726FD-39F5-4FAC-BA63-72FDEB05876C}">
      <dgm:prSet/>
      <dgm:spPr/>
      <dgm:t>
        <a:bodyPr/>
        <a:lstStyle/>
        <a:p>
          <a:endParaRPr lang="en-US"/>
        </a:p>
      </dgm:t>
    </dgm:pt>
    <dgm:pt modelId="{038A2A1F-2A48-4D73-82EC-324BAF83D4DF}" type="sibTrans" cxnId="{011726FD-39F5-4FAC-BA63-72FDEB05876C}">
      <dgm:prSet/>
      <dgm:spPr/>
      <dgm:t>
        <a:bodyPr/>
        <a:lstStyle/>
        <a:p>
          <a:endParaRPr lang="en-US"/>
        </a:p>
      </dgm:t>
    </dgm:pt>
    <dgm:pt modelId="{170B0A0C-FAEB-46CD-AAEB-E34BB9041432}">
      <dgm:prSet phldrT="[Text]"/>
      <dgm:spPr/>
      <dgm:t>
        <a:bodyPr/>
        <a:lstStyle/>
        <a:p>
          <a:r>
            <a:rPr lang="en-US" err="1"/>
            <a:t>SHiNE</a:t>
          </a:r>
          <a:r>
            <a:rPr lang="en-US"/>
            <a:t> Blog, Help Center, and User Manual</a:t>
          </a:r>
        </a:p>
      </dgm:t>
    </dgm:pt>
    <dgm:pt modelId="{FD1B96C7-BDE6-44D1-A209-B415A6B84BA8}" type="parTrans" cxnId="{FCB35EBB-C856-4DD0-A2A2-051EC5F83AAE}">
      <dgm:prSet/>
      <dgm:spPr/>
      <dgm:t>
        <a:bodyPr/>
        <a:lstStyle/>
        <a:p>
          <a:endParaRPr lang="en-US"/>
        </a:p>
      </dgm:t>
    </dgm:pt>
    <dgm:pt modelId="{49B46767-0A58-48ED-BAC4-EB071D2E3FCF}" type="sibTrans" cxnId="{FCB35EBB-C856-4DD0-A2A2-051EC5F83AAE}">
      <dgm:prSet/>
      <dgm:spPr/>
      <dgm:t>
        <a:bodyPr/>
        <a:lstStyle/>
        <a:p>
          <a:endParaRPr lang="en-US"/>
        </a:p>
      </dgm:t>
    </dgm:pt>
    <dgm:pt modelId="{1FAEAF01-84D5-40D0-859D-690BA7123931}">
      <dgm:prSet phldrT="[Text]"/>
      <dgm:spPr/>
      <dgm:t>
        <a:bodyPr/>
        <a:lstStyle/>
        <a:p>
          <a:r>
            <a:rPr lang="en-US"/>
            <a:t>Archived Webinars</a:t>
          </a:r>
        </a:p>
      </dgm:t>
    </dgm:pt>
    <dgm:pt modelId="{A31773A5-CDB8-4A9B-B146-B79286D7D81D}" type="parTrans" cxnId="{C05D9F17-712D-4B0A-92F9-BD485566F315}">
      <dgm:prSet/>
      <dgm:spPr/>
      <dgm:t>
        <a:bodyPr/>
        <a:lstStyle/>
        <a:p>
          <a:endParaRPr lang="en-US"/>
        </a:p>
      </dgm:t>
    </dgm:pt>
    <dgm:pt modelId="{753E158A-6787-40A2-A468-7053FFD73708}" type="sibTrans" cxnId="{C05D9F17-712D-4B0A-92F9-BD485566F315}">
      <dgm:prSet/>
      <dgm:spPr/>
      <dgm:t>
        <a:bodyPr/>
        <a:lstStyle/>
        <a:p>
          <a:endParaRPr lang="en-US"/>
        </a:p>
      </dgm:t>
    </dgm:pt>
    <dgm:pt modelId="{ADB92169-159D-4149-B59A-258923CFCB03}">
      <dgm:prSet phldrT="[Text]"/>
      <dgm:spPr/>
      <dgm:t>
        <a:bodyPr/>
        <a:lstStyle/>
        <a:p>
          <a:r>
            <a:rPr lang="en-US"/>
            <a:t>How to: Program Demos</a:t>
          </a:r>
        </a:p>
      </dgm:t>
    </dgm:pt>
    <dgm:pt modelId="{6F8029BA-9A80-415E-BF07-2A366AB34234}" type="parTrans" cxnId="{B1AB506B-B8DC-4ADA-97B8-B955ADA7BE65}">
      <dgm:prSet/>
      <dgm:spPr/>
      <dgm:t>
        <a:bodyPr/>
        <a:lstStyle/>
        <a:p>
          <a:endParaRPr lang="en-US"/>
        </a:p>
      </dgm:t>
    </dgm:pt>
    <dgm:pt modelId="{A8F99B54-802D-4FD1-9C91-2FC1CA0C2BC1}" type="sibTrans" cxnId="{B1AB506B-B8DC-4ADA-97B8-B955ADA7BE65}">
      <dgm:prSet/>
      <dgm:spPr/>
      <dgm:t>
        <a:bodyPr/>
        <a:lstStyle/>
        <a:p>
          <a:endParaRPr lang="en-US"/>
        </a:p>
      </dgm:t>
    </dgm:pt>
    <dgm:pt modelId="{D7F15633-D1E8-4C5A-973A-79C58F23C903}">
      <dgm:prSet phldrT="[Text]"/>
      <dgm:spPr/>
      <dgm:t>
        <a:bodyPr/>
        <a:lstStyle/>
        <a:p>
          <a:r>
            <a:rPr lang="en-US"/>
            <a:t>Educational Webinars</a:t>
          </a:r>
        </a:p>
      </dgm:t>
    </dgm:pt>
    <dgm:pt modelId="{C0DCE162-5685-4389-8FAF-AE8298E197F9}" type="parTrans" cxnId="{1688AE98-6CE8-4DE8-BE0D-0135D558A2CB}">
      <dgm:prSet/>
      <dgm:spPr/>
      <dgm:t>
        <a:bodyPr/>
        <a:lstStyle/>
        <a:p>
          <a:endParaRPr lang="en-US"/>
        </a:p>
      </dgm:t>
    </dgm:pt>
    <dgm:pt modelId="{42246834-1D1F-49C7-8434-1B636395AF4F}" type="sibTrans" cxnId="{1688AE98-6CE8-4DE8-BE0D-0135D558A2CB}">
      <dgm:prSet/>
      <dgm:spPr/>
      <dgm:t>
        <a:bodyPr/>
        <a:lstStyle/>
        <a:p>
          <a:endParaRPr lang="en-US"/>
        </a:p>
      </dgm:t>
    </dgm:pt>
    <dgm:pt modelId="{31B1B981-C5B7-4184-8CBD-F7B527335FEC}">
      <dgm:prSet phldrT="[Text]"/>
      <dgm:spPr/>
      <dgm:t>
        <a:bodyPr/>
        <a:lstStyle/>
        <a:p>
          <a:r>
            <a:rPr lang="en-US" err="1"/>
            <a:t>SHiNE</a:t>
          </a:r>
          <a:r>
            <a:rPr lang="en-US"/>
            <a:t> Townhall</a:t>
          </a:r>
        </a:p>
      </dgm:t>
    </dgm:pt>
    <dgm:pt modelId="{96A57793-9016-4815-A818-FFFDAF649511}" type="parTrans" cxnId="{0AD7F52F-9E5D-4371-90E4-5D346010E9EA}">
      <dgm:prSet/>
      <dgm:spPr/>
      <dgm:t>
        <a:bodyPr/>
        <a:lstStyle/>
        <a:p>
          <a:endParaRPr lang="en-US"/>
        </a:p>
      </dgm:t>
    </dgm:pt>
    <dgm:pt modelId="{0D49816A-4F78-4E6F-B544-28331F4E71DB}" type="sibTrans" cxnId="{0AD7F52F-9E5D-4371-90E4-5D346010E9EA}">
      <dgm:prSet/>
      <dgm:spPr/>
      <dgm:t>
        <a:bodyPr/>
        <a:lstStyle/>
        <a:p>
          <a:endParaRPr lang="en-US"/>
        </a:p>
      </dgm:t>
    </dgm:pt>
    <dgm:pt modelId="{B9EDA466-3A9D-420C-9EA4-60E4E96FA846}">
      <dgm:prSet phldrT="[Text]"/>
      <dgm:spPr/>
      <dgm:t>
        <a:bodyPr/>
        <a:lstStyle/>
        <a:p>
          <a:r>
            <a:rPr lang="en-US"/>
            <a:t>NEXT Conference</a:t>
          </a:r>
        </a:p>
      </dgm:t>
    </dgm:pt>
    <dgm:pt modelId="{EB9C2F7F-E83C-4A1F-84D1-3BE32A6FE427}" type="parTrans" cxnId="{2FDE77F4-D977-459D-B7B7-7C3ED976AD04}">
      <dgm:prSet/>
      <dgm:spPr/>
      <dgm:t>
        <a:bodyPr/>
        <a:lstStyle/>
        <a:p>
          <a:endParaRPr lang="en-US"/>
        </a:p>
      </dgm:t>
    </dgm:pt>
    <dgm:pt modelId="{0D534C99-159E-4767-A05D-D2688BBE79CC}" type="sibTrans" cxnId="{2FDE77F4-D977-459D-B7B7-7C3ED976AD04}">
      <dgm:prSet/>
      <dgm:spPr/>
      <dgm:t>
        <a:bodyPr/>
        <a:lstStyle/>
        <a:p>
          <a:endParaRPr lang="en-US"/>
        </a:p>
      </dgm:t>
    </dgm:pt>
    <dgm:pt modelId="{9A034D20-A112-4F9E-A6A7-44865F0710C1}">
      <dgm:prSet phldrT="[Text]"/>
      <dgm:spPr/>
      <dgm:t>
        <a:bodyPr/>
        <a:lstStyle/>
        <a:p>
          <a:r>
            <a:rPr lang="en-US"/>
            <a:t>Connect, </a:t>
          </a:r>
          <a:r>
            <a:rPr lang="en-US" err="1"/>
            <a:t>PowerXchange</a:t>
          </a:r>
          <a:r>
            <a:rPr lang="en-US"/>
            <a:t>, and Community Service Project</a:t>
          </a:r>
        </a:p>
      </dgm:t>
    </dgm:pt>
    <dgm:pt modelId="{AF6A09B9-E36B-4917-B6B4-53C9D4315FBF}" type="parTrans" cxnId="{26835A0C-CF98-4DB6-824D-2BF90103BCA5}">
      <dgm:prSet/>
      <dgm:spPr/>
      <dgm:t>
        <a:bodyPr/>
        <a:lstStyle/>
        <a:p>
          <a:endParaRPr lang="en-US"/>
        </a:p>
      </dgm:t>
    </dgm:pt>
    <dgm:pt modelId="{B7D9167D-518F-4D05-A858-FFD26BEC4B6A}" type="sibTrans" cxnId="{26835A0C-CF98-4DB6-824D-2BF90103BCA5}">
      <dgm:prSet/>
      <dgm:spPr/>
      <dgm:t>
        <a:bodyPr/>
        <a:lstStyle/>
        <a:p>
          <a:endParaRPr lang="en-US"/>
        </a:p>
      </dgm:t>
    </dgm:pt>
    <dgm:pt modelId="{1B9341D7-9E31-4341-B4E4-F8B210EF3086}">
      <dgm:prSet phldrT="[Text]"/>
      <dgm:spPr/>
      <dgm:t>
        <a:bodyPr/>
        <a:lstStyle/>
        <a:p>
          <a:r>
            <a:rPr lang="en-US"/>
            <a:t>Commitment to Community Course</a:t>
          </a:r>
        </a:p>
      </dgm:t>
    </dgm:pt>
    <dgm:pt modelId="{92BA0B21-7DD2-4594-9C8C-9F9EE625C94E}" type="parTrans" cxnId="{C8C43B02-708D-46D5-ABF9-F28650AE978A}">
      <dgm:prSet/>
      <dgm:spPr/>
      <dgm:t>
        <a:bodyPr/>
        <a:lstStyle/>
        <a:p>
          <a:endParaRPr lang="en-US"/>
        </a:p>
      </dgm:t>
    </dgm:pt>
    <dgm:pt modelId="{A12BBD8F-90D9-4A7F-B1DF-526CCABEB239}" type="sibTrans" cxnId="{C8C43B02-708D-46D5-ABF9-F28650AE978A}">
      <dgm:prSet/>
      <dgm:spPr/>
      <dgm:t>
        <a:bodyPr/>
        <a:lstStyle/>
        <a:p>
          <a:endParaRPr lang="en-US"/>
        </a:p>
      </dgm:t>
    </dgm:pt>
    <dgm:pt modelId="{1A78A5EC-C17F-4BCA-BA56-99784441715C}">
      <dgm:prSet phldrT="[Text]"/>
      <dgm:spPr/>
      <dgm:t>
        <a:bodyPr/>
        <a:lstStyle/>
        <a:p>
          <a:r>
            <a:rPr lang="en-US"/>
            <a:t>Member Engagement &amp; </a:t>
          </a:r>
          <a:r>
            <a:rPr lang="en-US" err="1"/>
            <a:t>SHiNE</a:t>
          </a:r>
          <a:r>
            <a:rPr lang="en-US"/>
            <a:t> Workshops</a:t>
          </a:r>
        </a:p>
      </dgm:t>
    </dgm:pt>
    <dgm:pt modelId="{7A200A87-6B54-446F-B275-203BC2B5502F}" type="parTrans" cxnId="{BDE37F54-D365-480D-B2F5-49254607B2CE}">
      <dgm:prSet/>
      <dgm:spPr/>
      <dgm:t>
        <a:bodyPr/>
        <a:lstStyle/>
        <a:p>
          <a:endParaRPr lang="en-US"/>
        </a:p>
      </dgm:t>
    </dgm:pt>
    <dgm:pt modelId="{179BE040-6336-4417-8FC7-D682751856AB}" type="sibTrans" cxnId="{BDE37F54-D365-480D-B2F5-49254607B2CE}">
      <dgm:prSet/>
      <dgm:spPr/>
      <dgm:t>
        <a:bodyPr/>
        <a:lstStyle/>
        <a:p>
          <a:endParaRPr lang="en-US"/>
        </a:p>
      </dgm:t>
    </dgm:pt>
    <dgm:pt modelId="{0EE36BF0-BD24-4E1A-AABA-247008948677}" type="pres">
      <dgm:prSet presAssocID="{F0FD8499-0AA4-4429-A122-9A794D693126}" presName="Name0" presStyleCnt="0">
        <dgm:presLayoutVars>
          <dgm:dir/>
          <dgm:animLvl val="lvl"/>
          <dgm:resizeHandles val="exact"/>
        </dgm:presLayoutVars>
      </dgm:prSet>
      <dgm:spPr/>
    </dgm:pt>
    <dgm:pt modelId="{20E1098E-E2AC-41C2-9F25-C6408FEE92E9}" type="pres">
      <dgm:prSet presAssocID="{444C6AFE-0163-40C8-B219-862E246A64A8}" presName="composite" presStyleCnt="0"/>
      <dgm:spPr/>
    </dgm:pt>
    <dgm:pt modelId="{092AAF55-9644-4411-A11A-F5000121DE4B}" type="pres">
      <dgm:prSet presAssocID="{444C6AFE-0163-40C8-B219-862E246A64A8}" presName="parTx" presStyleLbl="alignNode1" presStyleIdx="0" presStyleCnt="3">
        <dgm:presLayoutVars>
          <dgm:chMax val="0"/>
          <dgm:chPref val="0"/>
          <dgm:bulletEnabled val="1"/>
        </dgm:presLayoutVars>
      </dgm:prSet>
      <dgm:spPr/>
    </dgm:pt>
    <dgm:pt modelId="{AFD261F7-7682-45BC-860B-25C569BF8854}" type="pres">
      <dgm:prSet presAssocID="{444C6AFE-0163-40C8-B219-862E246A64A8}" presName="desTx" presStyleLbl="alignAccFollowNode1" presStyleIdx="0" presStyleCnt="3">
        <dgm:presLayoutVars>
          <dgm:bulletEnabled val="1"/>
        </dgm:presLayoutVars>
      </dgm:prSet>
      <dgm:spPr/>
    </dgm:pt>
    <dgm:pt modelId="{4833FCCF-7C34-4046-94F1-7768AEF4334D}" type="pres">
      <dgm:prSet presAssocID="{F1D6873B-F523-4B5C-AA15-D6FDDF07FC9A}" presName="space" presStyleCnt="0"/>
      <dgm:spPr/>
    </dgm:pt>
    <dgm:pt modelId="{C333DC25-94B2-454E-8383-3D3461CDCB9E}" type="pres">
      <dgm:prSet presAssocID="{85516603-F7E1-4CDB-AB57-92E1CAAEA8E3}" presName="composite" presStyleCnt="0"/>
      <dgm:spPr/>
    </dgm:pt>
    <dgm:pt modelId="{2754E16E-A1EF-4D62-841D-ACC01C8F44D3}" type="pres">
      <dgm:prSet presAssocID="{85516603-F7E1-4CDB-AB57-92E1CAAEA8E3}" presName="parTx" presStyleLbl="alignNode1" presStyleIdx="1" presStyleCnt="3">
        <dgm:presLayoutVars>
          <dgm:chMax val="0"/>
          <dgm:chPref val="0"/>
          <dgm:bulletEnabled val="1"/>
        </dgm:presLayoutVars>
      </dgm:prSet>
      <dgm:spPr/>
    </dgm:pt>
    <dgm:pt modelId="{697C0B22-1C1E-4F07-A8A3-FED578C94418}" type="pres">
      <dgm:prSet presAssocID="{85516603-F7E1-4CDB-AB57-92E1CAAEA8E3}" presName="desTx" presStyleLbl="alignAccFollowNode1" presStyleIdx="1" presStyleCnt="3">
        <dgm:presLayoutVars>
          <dgm:bulletEnabled val="1"/>
        </dgm:presLayoutVars>
      </dgm:prSet>
      <dgm:spPr/>
    </dgm:pt>
    <dgm:pt modelId="{DD92C404-53AA-4248-8D10-461529FC67C0}" type="pres">
      <dgm:prSet presAssocID="{2E992083-7861-4F8B-AB9F-D952B905B797}" presName="space" presStyleCnt="0"/>
      <dgm:spPr/>
    </dgm:pt>
    <dgm:pt modelId="{F53653EA-74BF-4FA6-85B4-E3ECCAC0B7F7}" type="pres">
      <dgm:prSet presAssocID="{E5A45F8C-3825-4416-BF74-4CCE930FCF1A}" presName="composite" presStyleCnt="0"/>
      <dgm:spPr/>
    </dgm:pt>
    <dgm:pt modelId="{BBA7B720-91FC-4664-85FC-9A6AF6C5E78C}" type="pres">
      <dgm:prSet presAssocID="{E5A45F8C-3825-4416-BF74-4CCE930FCF1A}" presName="parTx" presStyleLbl="alignNode1" presStyleIdx="2" presStyleCnt="3">
        <dgm:presLayoutVars>
          <dgm:chMax val="0"/>
          <dgm:chPref val="0"/>
          <dgm:bulletEnabled val="1"/>
        </dgm:presLayoutVars>
      </dgm:prSet>
      <dgm:spPr/>
    </dgm:pt>
    <dgm:pt modelId="{2BD6566F-D713-4BD8-A0A7-BC3B157A4A06}" type="pres">
      <dgm:prSet presAssocID="{E5A45F8C-3825-4416-BF74-4CCE930FCF1A}" presName="desTx" presStyleLbl="alignAccFollowNode1" presStyleIdx="2" presStyleCnt="3">
        <dgm:presLayoutVars>
          <dgm:bulletEnabled val="1"/>
        </dgm:presLayoutVars>
      </dgm:prSet>
      <dgm:spPr/>
    </dgm:pt>
  </dgm:ptLst>
  <dgm:cxnLst>
    <dgm:cxn modelId="{C8C43B02-708D-46D5-ABF9-F28650AE978A}" srcId="{E5A45F8C-3825-4416-BF74-4CCE930FCF1A}" destId="{1B9341D7-9E31-4341-B4E4-F8B210EF3086}" srcOrd="4" destOrd="0" parTransId="{92BA0B21-7DD2-4594-9C8C-9F9EE625C94E}" sibTransId="{A12BBD8F-90D9-4A7F-B1DF-526CCABEB239}"/>
    <dgm:cxn modelId="{26835A0C-CF98-4DB6-824D-2BF90103BCA5}" srcId="{E5A45F8C-3825-4416-BF74-4CCE930FCF1A}" destId="{9A034D20-A112-4F9E-A6A7-44865F0710C1}" srcOrd="3" destOrd="0" parTransId="{AF6A09B9-E36B-4917-B6B4-53C9D4315FBF}" sibTransId="{B7D9167D-518F-4D05-A858-FFD26BEC4B6A}"/>
    <dgm:cxn modelId="{C05D9F17-712D-4B0A-92F9-BD485566F315}" srcId="{444C6AFE-0163-40C8-B219-862E246A64A8}" destId="{1FAEAF01-84D5-40D0-859D-690BA7123931}" srcOrd="6" destOrd="0" parTransId="{A31773A5-CDB8-4A9B-B146-B79286D7D81D}" sibTransId="{753E158A-6787-40A2-A468-7053FFD73708}"/>
    <dgm:cxn modelId="{0CC38B1B-AFD5-4521-B423-3FC6B5D08295}" type="presOf" srcId="{6FA640C1-5CDF-47EF-8FB8-174569DFAFB2}" destId="{2BD6566F-D713-4BD8-A0A7-BC3B157A4A06}" srcOrd="0" destOrd="1" presId="urn:microsoft.com/office/officeart/2005/8/layout/hList1"/>
    <dgm:cxn modelId="{1B996A1C-4642-4BA0-9DAB-DE8152EC933E}" srcId="{444C6AFE-0163-40C8-B219-862E246A64A8}" destId="{51015E00-4FC6-4711-A840-0FC04010FE00}" srcOrd="1" destOrd="0" parTransId="{01B3A77C-1DE8-405B-9F40-F040C7FAB027}" sibTransId="{8F5F77B8-0465-4DFA-90CB-8F9089F8FD60}"/>
    <dgm:cxn modelId="{F571B423-D5C1-4638-8DEE-F835307F1B01}" srcId="{F0FD8499-0AA4-4429-A122-9A794D693126}" destId="{E5A45F8C-3825-4416-BF74-4CCE930FCF1A}" srcOrd="2" destOrd="0" parTransId="{D8BF5B94-DC88-4133-9C76-5BAB405A16D2}" sibTransId="{D4048E77-F65A-4B26-BFC3-DD85CF1E2BF3}"/>
    <dgm:cxn modelId="{0AD7F52F-9E5D-4371-90E4-5D346010E9EA}" srcId="{85516603-F7E1-4CDB-AB57-92E1CAAEA8E3}" destId="{31B1B981-C5B7-4184-8CBD-F7B527335FEC}" srcOrd="1" destOrd="0" parTransId="{96A57793-9016-4815-A818-FFFDAF649511}" sibTransId="{0D49816A-4F78-4E6F-B544-28331F4E71DB}"/>
    <dgm:cxn modelId="{CE04BE34-859E-45BB-AF5F-D0950EFC94B1}" type="presOf" srcId="{F0FD8499-0AA4-4429-A122-9A794D693126}" destId="{0EE36BF0-BD24-4E1A-AABA-247008948677}" srcOrd="0" destOrd="0" presId="urn:microsoft.com/office/officeart/2005/8/layout/hList1"/>
    <dgm:cxn modelId="{BBFD3939-17C9-4D70-BAE5-12222E541E12}" type="presOf" srcId="{48E0C7A6-83E6-464E-B3F9-912742D8AFBD}" destId="{2BD6566F-D713-4BD8-A0A7-BC3B157A4A06}" srcOrd="0" destOrd="0" presId="urn:microsoft.com/office/officeart/2005/8/layout/hList1"/>
    <dgm:cxn modelId="{79722A61-E161-4B3C-A98E-400F085AADE1}" type="presOf" srcId="{16AAF7AD-786A-4F42-B93A-BB684EEF43E3}" destId="{AFD261F7-7682-45BC-860B-25C569BF8854}" srcOrd="0" destOrd="0" presId="urn:microsoft.com/office/officeart/2005/8/layout/hList1"/>
    <dgm:cxn modelId="{D82F5A63-AD39-43D0-8291-872FCFAC239F}" srcId="{444C6AFE-0163-40C8-B219-862E246A64A8}" destId="{16AAF7AD-786A-4F42-B93A-BB684EEF43E3}" srcOrd="0" destOrd="0" parTransId="{81515075-9CEE-4F63-A76C-C3565DBB15E6}" sibTransId="{C928E646-CB65-442C-9889-5C9084ECB282}"/>
    <dgm:cxn modelId="{D5393668-99DF-41F6-966D-B06EE48A2208}" srcId="{444C6AFE-0163-40C8-B219-862E246A64A8}" destId="{95EDB81D-FDEA-4F1C-B54D-F565FEC3B822}" srcOrd="2" destOrd="0" parTransId="{7E006C00-4FAF-4AC5-9845-0A1C4E57B7E0}" sibTransId="{4EEC07D0-3557-4801-BAA2-4684B0D9770A}"/>
    <dgm:cxn modelId="{B1AB506B-B8DC-4ADA-97B8-B955ADA7BE65}" srcId="{444C6AFE-0163-40C8-B219-862E246A64A8}" destId="{ADB92169-159D-4149-B59A-258923CFCB03}" srcOrd="7" destOrd="0" parTransId="{6F8029BA-9A80-415E-BF07-2A366AB34234}" sibTransId="{A8F99B54-802D-4FD1-9C91-2FC1CA0C2BC1}"/>
    <dgm:cxn modelId="{A8FF494E-306B-4637-ADE1-33FC7EADBAAD}" type="presOf" srcId="{B9EDA466-3A9D-420C-9EA4-60E4E96FA846}" destId="{2BD6566F-D713-4BD8-A0A7-BC3B157A4A06}" srcOrd="0" destOrd="2" presId="urn:microsoft.com/office/officeart/2005/8/layout/hList1"/>
    <dgm:cxn modelId="{A0593051-C9DA-4384-99D9-F7F2113177F8}" type="presOf" srcId="{1FAEAF01-84D5-40D0-859D-690BA7123931}" destId="{AFD261F7-7682-45BC-860B-25C569BF8854}" srcOrd="0" destOrd="6" presId="urn:microsoft.com/office/officeart/2005/8/layout/hList1"/>
    <dgm:cxn modelId="{BDE37F54-D365-480D-B2F5-49254607B2CE}" srcId="{E5A45F8C-3825-4416-BF74-4CCE930FCF1A}" destId="{1A78A5EC-C17F-4BCA-BA56-99784441715C}" srcOrd="5" destOrd="0" parTransId="{7A200A87-6B54-446F-B275-203BC2B5502F}" sibTransId="{179BE040-6336-4417-8FC7-D682751856AB}"/>
    <dgm:cxn modelId="{A818A257-7BE3-4F66-9830-2C45906D529A}" type="presOf" srcId="{9A034D20-A112-4F9E-A6A7-44865F0710C1}" destId="{2BD6566F-D713-4BD8-A0A7-BC3B157A4A06}" srcOrd="0" destOrd="3" presId="urn:microsoft.com/office/officeart/2005/8/layout/hList1"/>
    <dgm:cxn modelId="{F66B3D8A-0462-4AAA-9B49-CC3C2958EC43}" type="presOf" srcId="{95EDB81D-FDEA-4F1C-B54D-F565FEC3B822}" destId="{AFD261F7-7682-45BC-860B-25C569BF8854}" srcOrd="0" destOrd="2" presId="urn:microsoft.com/office/officeart/2005/8/layout/hList1"/>
    <dgm:cxn modelId="{C2C9448A-F00C-4D80-8A1F-F6C1E353E6D8}" type="presOf" srcId="{ECF267B1-F276-4455-9D5F-907ED1B8AE4F}" destId="{697C0B22-1C1E-4F07-A8A3-FED578C94418}" srcOrd="0" destOrd="0" presId="urn:microsoft.com/office/officeart/2005/8/layout/hList1"/>
    <dgm:cxn modelId="{362C2791-BED4-4D52-AD46-1893C4951BB7}" type="presOf" srcId="{85516603-F7E1-4CDB-AB57-92E1CAAEA8E3}" destId="{2754E16E-A1EF-4D62-841D-ACC01C8F44D3}" srcOrd="0" destOrd="0" presId="urn:microsoft.com/office/officeart/2005/8/layout/hList1"/>
    <dgm:cxn modelId="{1688AE98-6CE8-4DE8-BE0D-0135D558A2CB}" srcId="{85516603-F7E1-4CDB-AB57-92E1CAAEA8E3}" destId="{D7F15633-D1E8-4C5A-973A-79C58F23C903}" srcOrd="2" destOrd="0" parTransId="{C0DCE162-5685-4389-8FAF-AE8298E197F9}" sibTransId="{42246834-1D1F-49C7-8434-1B636395AF4F}"/>
    <dgm:cxn modelId="{F03D8699-B7B2-4791-9264-F2C7CF723039}" srcId="{E5A45F8C-3825-4416-BF74-4CCE930FCF1A}" destId="{48E0C7A6-83E6-464E-B3F9-912742D8AFBD}" srcOrd="0" destOrd="0" parTransId="{E2A13819-1D71-493A-8A72-D94489A8BFA9}" sibTransId="{D48A9959-0044-4101-87B9-DCA96A2D598B}"/>
    <dgm:cxn modelId="{B001579B-C742-40BE-9598-77E888ADC431}" type="presOf" srcId="{93A98A84-1A9E-4A4E-875E-7E56030161CC}" destId="{AFD261F7-7682-45BC-860B-25C569BF8854}" srcOrd="0" destOrd="4" presId="urn:microsoft.com/office/officeart/2005/8/layout/hList1"/>
    <dgm:cxn modelId="{0D262F9E-B29C-49DE-87FF-699797834E38}" srcId="{E5A45F8C-3825-4416-BF74-4CCE930FCF1A}" destId="{6FA640C1-5CDF-47EF-8FB8-174569DFAFB2}" srcOrd="1" destOrd="0" parTransId="{CC9A29D4-F44C-414E-BFD6-5FA7B1930A19}" sibTransId="{91A6A9C0-B264-43A4-9E48-D1E967D51C17}"/>
    <dgm:cxn modelId="{CEF738A2-564C-4EA8-8E90-C6EDB8EAC623}" type="presOf" srcId="{51015E00-4FC6-4711-A840-0FC04010FE00}" destId="{AFD261F7-7682-45BC-860B-25C569BF8854}" srcOrd="0" destOrd="1" presId="urn:microsoft.com/office/officeart/2005/8/layout/hList1"/>
    <dgm:cxn modelId="{EF20F4B5-4497-4824-8CC9-9054130E49B1}" type="presOf" srcId="{444C6AFE-0163-40C8-B219-862E246A64A8}" destId="{092AAF55-9644-4411-A11A-F5000121DE4B}" srcOrd="0" destOrd="0" presId="urn:microsoft.com/office/officeart/2005/8/layout/hList1"/>
    <dgm:cxn modelId="{FCB35EBB-C856-4DD0-A2A2-051EC5F83AAE}" srcId="{444C6AFE-0163-40C8-B219-862E246A64A8}" destId="{170B0A0C-FAEB-46CD-AAEB-E34BB9041432}" srcOrd="5" destOrd="0" parTransId="{FD1B96C7-BDE6-44D1-A209-B415A6B84BA8}" sibTransId="{49B46767-0A58-48ED-BAC4-EB071D2E3FCF}"/>
    <dgm:cxn modelId="{9DFE20C2-5225-40F0-B8E1-E95D3C57C1FC}" srcId="{F0FD8499-0AA4-4429-A122-9A794D693126}" destId="{444C6AFE-0163-40C8-B219-862E246A64A8}" srcOrd="0" destOrd="0" parTransId="{E80087FA-B9CD-461B-8DA6-7EC5540F260C}" sibTransId="{F1D6873B-F523-4B5C-AA15-D6FDDF07FC9A}"/>
    <dgm:cxn modelId="{E892AAC2-0F91-4E20-A55F-3D7F58D1B130}" type="presOf" srcId="{1A78A5EC-C17F-4BCA-BA56-99784441715C}" destId="{2BD6566F-D713-4BD8-A0A7-BC3B157A4A06}" srcOrd="0" destOrd="5" presId="urn:microsoft.com/office/officeart/2005/8/layout/hList1"/>
    <dgm:cxn modelId="{5BDA34C3-8164-43E3-848E-BE466049607E}" srcId="{85516603-F7E1-4CDB-AB57-92E1CAAEA8E3}" destId="{ECF267B1-F276-4455-9D5F-907ED1B8AE4F}" srcOrd="0" destOrd="0" parTransId="{6BB3D5CC-6A17-48A1-88F8-EBF9C14CD740}" sibTransId="{F8E79DCD-102E-4B97-9222-E41E3D77CA89}"/>
    <dgm:cxn modelId="{A0E967C6-596F-4DEF-BA4C-9FC76E81EDEA}" type="presOf" srcId="{D7F15633-D1E8-4C5A-973A-79C58F23C903}" destId="{697C0B22-1C1E-4F07-A8A3-FED578C94418}" srcOrd="0" destOrd="2" presId="urn:microsoft.com/office/officeart/2005/8/layout/hList1"/>
    <dgm:cxn modelId="{C1E49EC6-C37C-48B9-B271-5AF698EF1A06}" type="presOf" srcId="{E5A45F8C-3825-4416-BF74-4CCE930FCF1A}" destId="{BBA7B720-91FC-4664-85FC-9A6AF6C5E78C}" srcOrd="0" destOrd="0" presId="urn:microsoft.com/office/officeart/2005/8/layout/hList1"/>
    <dgm:cxn modelId="{51B072C7-7F41-41B5-8C14-EED84F0BC998}" type="presOf" srcId="{ADB92169-159D-4149-B59A-258923CFCB03}" destId="{AFD261F7-7682-45BC-860B-25C569BF8854}" srcOrd="0" destOrd="7" presId="urn:microsoft.com/office/officeart/2005/8/layout/hList1"/>
    <dgm:cxn modelId="{27F429CA-89D6-4C86-95A1-0B1780D24176}" type="presOf" srcId="{B87AA04A-A31E-4663-AEEA-CCB8BF06410E}" destId="{AFD261F7-7682-45BC-860B-25C569BF8854}" srcOrd="0" destOrd="3" presId="urn:microsoft.com/office/officeart/2005/8/layout/hList1"/>
    <dgm:cxn modelId="{C0B10CD1-65F5-41A3-A452-44BD565A5985}" srcId="{F0FD8499-0AA4-4429-A122-9A794D693126}" destId="{85516603-F7E1-4CDB-AB57-92E1CAAEA8E3}" srcOrd="1" destOrd="0" parTransId="{E2EF8DB4-9FA6-4E06-86BE-07D580B4493C}" sibTransId="{2E992083-7861-4F8B-AB9F-D952B905B797}"/>
    <dgm:cxn modelId="{AEA9DBE7-0696-491B-99FD-DD0F8805B236}" type="presOf" srcId="{1B9341D7-9E31-4341-B4E4-F8B210EF3086}" destId="{2BD6566F-D713-4BD8-A0A7-BC3B157A4A06}" srcOrd="0" destOrd="4" presId="urn:microsoft.com/office/officeart/2005/8/layout/hList1"/>
    <dgm:cxn modelId="{5BB183E9-E4D6-4178-AA00-DCC10D65FE9B}" type="presOf" srcId="{31B1B981-C5B7-4184-8CBD-F7B527335FEC}" destId="{697C0B22-1C1E-4F07-A8A3-FED578C94418}" srcOrd="0" destOrd="1" presId="urn:microsoft.com/office/officeart/2005/8/layout/hList1"/>
    <dgm:cxn modelId="{B1C3FDEA-981F-475F-8CD6-9E0C3B7B3990}" srcId="{444C6AFE-0163-40C8-B219-862E246A64A8}" destId="{B87AA04A-A31E-4663-AEEA-CCB8BF06410E}" srcOrd="3" destOrd="0" parTransId="{A1972AAA-FE2E-4F90-ADD2-E2F9CB1936C4}" sibTransId="{C7E9D61F-6063-4619-A9A3-1229F0B538EC}"/>
    <dgm:cxn modelId="{2FDE77F4-D977-459D-B7B7-7C3ED976AD04}" srcId="{E5A45F8C-3825-4416-BF74-4CCE930FCF1A}" destId="{B9EDA466-3A9D-420C-9EA4-60E4E96FA846}" srcOrd="2" destOrd="0" parTransId="{EB9C2F7F-E83C-4A1F-84D1-3BE32A6FE427}" sibTransId="{0D534C99-159E-4767-A05D-D2688BBE79CC}"/>
    <dgm:cxn modelId="{AA9407F8-B8FB-49C4-B93A-0EDFAFFEEEDB}" type="presOf" srcId="{170B0A0C-FAEB-46CD-AAEB-E34BB9041432}" destId="{AFD261F7-7682-45BC-860B-25C569BF8854}" srcOrd="0" destOrd="5" presId="urn:microsoft.com/office/officeart/2005/8/layout/hList1"/>
    <dgm:cxn modelId="{011726FD-39F5-4FAC-BA63-72FDEB05876C}" srcId="{444C6AFE-0163-40C8-B219-862E246A64A8}" destId="{93A98A84-1A9E-4A4E-875E-7E56030161CC}" srcOrd="4" destOrd="0" parTransId="{3276069B-7C0C-48BB-968E-6348676394B6}" sibTransId="{038A2A1F-2A48-4D73-82EC-324BAF83D4DF}"/>
    <dgm:cxn modelId="{0CD95A69-EE61-46D3-8500-781E5C866214}" type="presParOf" srcId="{0EE36BF0-BD24-4E1A-AABA-247008948677}" destId="{20E1098E-E2AC-41C2-9F25-C6408FEE92E9}" srcOrd="0" destOrd="0" presId="urn:microsoft.com/office/officeart/2005/8/layout/hList1"/>
    <dgm:cxn modelId="{AC84F0FB-F052-473A-A572-A92B9D71805A}" type="presParOf" srcId="{20E1098E-E2AC-41C2-9F25-C6408FEE92E9}" destId="{092AAF55-9644-4411-A11A-F5000121DE4B}" srcOrd="0" destOrd="0" presId="urn:microsoft.com/office/officeart/2005/8/layout/hList1"/>
    <dgm:cxn modelId="{C4952E0C-7E95-423F-BC4F-5CD4A8BF6C26}" type="presParOf" srcId="{20E1098E-E2AC-41C2-9F25-C6408FEE92E9}" destId="{AFD261F7-7682-45BC-860B-25C569BF8854}" srcOrd="1" destOrd="0" presId="urn:microsoft.com/office/officeart/2005/8/layout/hList1"/>
    <dgm:cxn modelId="{B1C75D74-3D1A-4556-B996-36FAFC16E168}" type="presParOf" srcId="{0EE36BF0-BD24-4E1A-AABA-247008948677}" destId="{4833FCCF-7C34-4046-94F1-7768AEF4334D}" srcOrd="1" destOrd="0" presId="urn:microsoft.com/office/officeart/2005/8/layout/hList1"/>
    <dgm:cxn modelId="{5FBC82FA-703F-41DE-B77B-E0AEDCDE57D7}" type="presParOf" srcId="{0EE36BF0-BD24-4E1A-AABA-247008948677}" destId="{C333DC25-94B2-454E-8383-3D3461CDCB9E}" srcOrd="2" destOrd="0" presId="urn:microsoft.com/office/officeart/2005/8/layout/hList1"/>
    <dgm:cxn modelId="{62F43178-4424-4D50-8C31-9010D21790C1}" type="presParOf" srcId="{C333DC25-94B2-454E-8383-3D3461CDCB9E}" destId="{2754E16E-A1EF-4D62-841D-ACC01C8F44D3}" srcOrd="0" destOrd="0" presId="urn:microsoft.com/office/officeart/2005/8/layout/hList1"/>
    <dgm:cxn modelId="{6DC0F46D-F63A-4C66-AEBA-673B839BC66B}" type="presParOf" srcId="{C333DC25-94B2-454E-8383-3D3461CDCB9E}" destId="{697C0B22-1C1E-4F07-A8A3-FED578C94418}" srcOrd="1" destOrd="0" presId="urn:microsoft.com/office/officeart/2005/8/layout/hList1"/>
    <dgm:cxn modelId="{5D545259-C931-4362-96E2-60E1E1FFB995}" type="presParOf" srcId="{0EE36BF0-BD24-4E1A-AABA-247008948677}" destId="{DD92C404-53AA-4248-8D10-461529FC67C0}" srcOrd="3" destOrd="0" presId="urn:microsoft.com/office/officeart/2005/8/layout/hList1"/>
    <dgm:cxn modelId="{7FA94FE8-E636-4801-8D1B-4856933804A6}" type="presParOf" srcId="{0EE36BF0-BD24-4E1A-AABA-247008948677}" destId="{F53653EA-74BF-4FA6-85B4-E3ECCAC0B7F7}" srcOrd="4" destOrd="0" presId="urn:microsoft.com/office/officeart/2005/8/layout/hList1"/>
    <dgm:cxn modelId="{EBB2FACA-B77B-427A-A25C-91C25150B84A}" type="presParOf" srcId="{F53653EA-74BF-4FA6-85B4-E3ECCAC0B7F7}" destId="{BBA7B720-91FC-4664-85FC-9A6AF6C5E78C}" srcOrd="0" destOrd="0" presId="urn:microsoft.com/office/officeart/2005/8/layout/hList1"/>
    <dgm:cxn modelId="{3D79BCF1-892B-47C6-8008-BF25CD295E6E}" type="presParOf" srcId="{F53653EA-74BF-4FA6-85B4-E3ECCAC0B7F7}" destId="{2BD6566F-D713-4BD8-A0A7-BC3B157A4A0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05E042-19D7-4902-8514-C90CE1E3D0C5}" type="doc">
      <dgm:prSet loTypeId="urn:microsoft.com/office/officeart/2005/8/layout/hProcess9" loCatId="process" qsTypeId="urn:microsoft.com/office/officeart/2005/8/quickstyle/simple1" qsCatId="simple" csTypeId="urn:microsoft.com/office/officeart/2005/8/colors/accent1_2" csCatId="accent1" phldr="1"/>
      <dgm:spPr/>
    </dgm:pt>
    <dgm:pt modelId="{36BE5810-286D-4894-AB17-8F2ED511D407}">
      <dgm:prSet phldrT="[Text]"/>
      <dgm:spPr>
        <a:xfrm>
          <a:off x="3224" y="1625600"/>
          <a:ext cx="1934840" cy="2167466"/>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Early Learning</a:t>
          </a:r>
        </a:p>
      </dgm:t>
    </dgm:pt>
    <dgm:pt modelId="{DE1D1DDA-EA04-4F10-BC7A-47690733DB30}" type="parTrans" cxnId="{7093CF82-3AA4-4D3D-8391-749AA2972D41}">
      <dgm:prSet/>
      <dgm:spPr/>
      <dgm:t>
        <a:bodyPr/>
        <a:lstStyle/>
        <a:p>
          <a:endParaRPr lang="en-US"/>
        </a:p>
      </dgm:t>
    </dgm:pt>
    <dgm:pt modelId="{9E1B36C7-A5C6-473A-9ACB-46AB57286FAB}" type="sibTrans" cxnId="{7093CF82-3AA4-4D3D-8391-749AA2972D41}">
      <dgm:prSet/>
      <dgm:spPr/>
      <dgm:t>
        <a:bodyPr/>
        <a:lstStyle/>
        <a:p>
          <a:endParaRPr lang="en-US"/>
        </a:p>
      </dgm:t>
    </dgm:pt>
    <dgm:pt modelId="{C54A7D93-FC12-4698-A57A-B7847BE60402}">
      <dgm:prSet phldrT="[Text]"/>
      <dgm:spPr>
        <a:xfrm>
          <a:off x="2065461" y="1625600"/>
          <a:ext cx="1934840" cy="2167466"/>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Career Clarity</a:t>
          </a:r>
        </a:p>
      </dgm:t>
    </dgm:pt>
    <dgm:pt modelId="{EA2EDE8C-F252-4E5B-BC8C-C773CB0AB34E}" type="parTrans" cxnId="{999889AD-9AFE-44F8-B599-C2086BC7EE32}">
      <dgm:prSet/>
      <dgm:spPr/>
      <dgm:t>
        <a:bodyPr/>
        <a:lstStyle/>
        <a:p>
          <a:endParaRPr lang="en-US"/>
        </a:p>
      </dgm:t>
    </dgm:pt>
    <dgm:pt modelId="{676C4D69-63B9-4DAD-AF7F-403412E0E7E1}" type="sibTrans" cxnId="{999889AD-9AFE-44F8-B599-C2086BC7EE32}">
      <dgm:prSet/>
      <dgm:spPr/>
      <dgm:t>
        <a:bodyPr/>
        <a:lstStyle/>
        <a:p>
          <a:endParaRPr lang="en-US"/>
        </a:p>
      </dgm:t>
    </dgm:pt>
    <dgm:pt modelId="{311950B5-ECB6-4785-88C7-855221233BCF}">
      <dgm:prSet phldrT="[Text]"/>
      <dgm:spPr>
        <a:xfrm>
          <a:off x="4127698" y="1625600"/>
          <a:ext cx="1934840" cy="2167466"/>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Motivation</a:t>
          </a:r>
        </a:p>
      </dgm:t>
    </dgm:pt>
    <dgm:pt modelId="{85A9B007-002E-45EA-B129-B6A25C0A5073}" type="parTrans" cxnId="{8B51B3A6-645C-432D-B4D2-D0A8DBC2AAC9}">
      <dgm:prSet/>
      <dgm:spPr/>
      <dgm:t>
        <a:bodyPr/>
        <a:lstStyle/>
        <a:p>
          <a:endParaRPr lang="en-US"/>
        </a:p>
      </dgm:t>
    </dgm:pt>
    <dgm:pt modelId="{C98D854C-352B-4FA6-A559-AB0D5150A3FB}" type="sibTrans" cxnId="{8B51B3A6-645C-432D-B4D2-D0A8DBC2AAC9}">
      <dgm:prSet/>
      <dgm:spPr/>
      <dgm:t>
        <a:bodyPr/>
        <a:lstStyle/>
        <a:p>
          <a:endParaRPr lang="en-US"/>
        </a:p>
      </dgm:t>
    </dgm:pt>
    <dgm:pt modelId="{92E3E580-E490-4461-9C0B-B80DDA7E6D1E}">
      <dgm:prSet phldrT="[Text]"/>
      <dgm:spPr>
        <a:xfrm>
          <a:off x="6189935" y="1625600"/>
          <a:ext cx="1934840" cy="2167466"/>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Retention</a:t>
          </a:r>
        </a:p>
      </dgm:t>
    </dgm:pt>
    <dgm:pt modelId="{D3EFC0A4-5F24-4163-B350-8A2B2B5D245C}" type="parTrans" cxnId="{5452525F-08CF-4B58-808F-E612827936A3}">
      <dgm:prSet/>
      <dgm:spPr/>
      <dgm:t>
        <a:bodyPr/>
        <a:lstStyle/>
        <a:p>
          <a:endParaRPr lang="en-US"/>
        </a:p>
      </dgm:t>
    </dgm:pt>
    <dgm:pt modelId="{591644D7-BDD3-4EC3-8BE0-FCB8718F347C}" type="sibTrans" cxnId="{5452525F-08CF-4B58-808F-E612827936A3}">
      <dgm:prSet/>
      <dgm:spPr/>
      <dgm:t>
        <a:bodyPr/>
        <a:lstStyle/>
        <a:p>
          <a:endParaRPr lang="en-US"/>
        </a:p>
      </dgm:t>
    </dgm:pt>
    <dgm:pt modelId="{39672AA3-FEC9-4138-B5CD-FE0ABF909B99}" type="pres">
      <dgm:prSet presAssocID="{6D05E042-19D7-4902-8514-C90CE1E3D0C5}" presName="CompostProcess" presStyleCnt="0">
        <dgm:presLayoutVars>
          <dgm:dir/>
          <dgm:resizeHandles val="exact"/>
        </dgm:presLayoutVars>
      </dgm:prSet>
      <dgm:spPr/>
    </dgm:pt>
    <dgm:pt modelId="{FB3B7353-BB5A-425B-AAA8-618FDC781831}" type="pres">
      <dgm:prSet presAssocID="{6D05E042-19D7-4902-8514-C90CE1E3D0C5}" presName="arrow" presStyleLbl="bgShp" presStyleIdx="0" presStyleCnt="1"/>
      <dgm:spPr>
        <a:xfrm>
          <a:off x="609599" y="0"/>
          <a:ext cx="6908800" cy="5418667"/>
        </a:xfrm>
        <a:prstGeom prst="rightArrow">
          <a:avLst/>
        </a:prstGeom>
        <a:solidFill>
          <a:srgbClr val="00599C">
            <a:tint val="40000"/>
            <a:hueOff val="0"/>
            <a:satOff val="0"/>
            <a:lumOff val="0"/>
            <a:alphaOff val="0"/>
          </a:srgbClr>
        </a:solidFill>
        <a:ln>
          <a:noFill/>
        </a:ln>
        <a:effectLst/>
      </dgm:spPr>
    </dgm:pt>
    <dgm:pt modelId="{41639123-2C02-4AE6-A137-A828C8444A2E}" type="pres">
      <dgm:prSet presAssocID="{6D05E042-19D7-4902-8514-C90CE1E3D0C5}" presName="linearProcess" presStyleCnt="0"/>
      <dgm:spPr/>
    </dgm:pt>
    <dgm:pt modelId="{4EDCA22E-5D8C-4C6D-8F20-A14B5A265497}" type="pres">
      <dgm:prSet presAssocID="{36BE5810-286D-4894-AB17-8F2ED511D407}" presName="textNode" presStyleLbl="node1" presStyleIdx="0" presStyleCnt="4">
        <dgm:presLayoutVars>
          <dgm:bulletEnabled val="1"/>
        </dgm:presLayoutVars>
      </dgm:prSet>
      <dgm:spPr/>
    </dgm:pt>
    <dgm:pt modelId="{4A960557-BE5E-46C7-A71B-09FCEBA040BD}" type="pres">
      <dgm:prSet presAssocID="{9E1B36C7-A5C6-473A-9ACB-46AB57286FAB}" presName="sibTrans" presStyleCnt="0"/>
      <dgm:spPr/>
    </dgm:pt>
    <dgm:pt modelId="{9DB93743-FCCD-47BF-9BA7-4DC132428123}" type="pres">
      <dgm:prSet presAssocID="{C54A7D93-FC12-4698-A57A-B7847BE60402}" presName="textNode" presStyleLbl="node1" presStyleIdx="1" presStyleCnt="4">
        <dgm:presLayoutVars>
          <dgm:bulletEnabled val="1"/>
        </dgm:presLayoutVars>
      </dgm:prSet>
      <dgm:spPr/>
    </dgm:pt>
    <dgm:pt modelId="{036A4841-28E9-43A8-87EE-B86C9C7B37B6}" type="pres">
      <dgm:prSet presAssocID="{676C4D69-63B9-4DAD-AF7F-403412E0E7E1}" presName="sibTrans" presStyleCnt="0"/>
      <dgm:spPr/>
    </dgm:pt>
    <dgm:pt modelId="{9CD02E6A-BE03-4930-B80A-5959FE831104}" type="pres">
      <dgm:prSet presAssocID="{311950B5-ECB6-4785-88C7-855221233BCF}" presName="textNode" presStyleLbl="node1" presStyleIdx="2" presStyleCnt="4">
        <dgm:presLayoutVars>
          <dgm:bulletEnabled val="1"/>
        </dgm:presLayoutVars>
      </dgm:prSet>
      <dgm:spPr/>
    </dgm:pt>
    <dgm:pt modelId="{94E01C0E-666F-4EF4-8598-5E90DB8519AF}" type="pres">
      <dgm:prSet presAssocID="{C98D854C-352B-4FA6-A559-AB0D5150A3FB}" presName="sibTrans" presStyleCnt="0"/>
      <dgm:spPr/>
    </dgm:pt>
    <dgm:pt modelId="{D0659204-677A-4ECC-8FDB-64496D4C1A90}" type="pres">
      <dgm:prSet presAssocID="{92E3E580-E490-4461-9C0B-B80DDA7E6D1E}" presName="textNode" presStyleLbl="node1" presStyleIdx="3" presStyleCnt="4">
        <dgm:presLayoutVars>
          <dgm:bulletEnabled val="1"/>
        </dgm:presLayoutVars>
      </dgm:prSet>
      <dgm:spPr/>
    </dgm:pt>
  </dgm:ptLst>
  <dgm:cxnLst>
    <dgm:cxn modelId="{5452525F-08CF-4B58-808F-E612827936A3}" srcId="{6D05E042-19D7-4902-8514-C90CE1E3D0C5}" destId="{92E3E580-E490-4461-9C0B-B80DDA7E6D1E}" srcOrd="3" destOrd="0" parTransId="{D3EFC0A4-5F24-4163-B350-8A2B2B5D245C}" sibTransId="{591644D7-BDD3-4EC3-8BE0-FCB8718F347C}"/>
    <dgm:cxn modelId="{7093CF82-3AA4-4D3D-8391-749AA2972D41}" srcId="{6D05E042-19D7-4902-8514-C90CE1E3D0C5}" destId="{36BE5810-286D-4894-AB17-8F2ED511D407}" srcOrd="0" destOrd="0" parTransId="{DE1D1DDA-EA04-4F10-BC7A-47690733DB30}" sibTransId="{9E1B36C7-A5C6-473A-9ACB-46AB57286FAB}"/>
    <dgm:cxn modelId="{EC147F98-0435-418A-B783-783816DAFFB1}" type="presOf" srcId="{36BE5810-286D-4894-AB17-8F2ED511D407}" destId="{4EDCA22E-5D8C-4C6D-8F20-A14B5A265497}" srcOrd="0" destOrd="0" presId="urn:microsoft.com/office/officeart/2005/8/layout/hProcess9"/>
    <dgm:cxn modelId="{8B51B3A6-645C-432D-B4D2-D0A8DBC2AAC9}" srcId="{6D05E042-19D7-4902-8514-C90CE1E3D0C5}" destId="{311950B5-ECB6-4785-88C7-855221233BCF}" srcOrd="2" destOrd="0" parTransId="{85A9B007-002E-45EA-B129-B6A25C0A5073}" sibTransId="{C98D854C-352B-4FA6-A559-AB0D5150A3FB}"/>
    <dgm:cxn modelId="{90022DA8-39C6-4007-B082-1FFC5B86E8BE}" type="presOf" srcId="{311950B5-ECB6-4785-88C7-855221233BCF}" destId="{9CD02E6A-BE03-4930-B80A-5959FE831104}" srcOrd="0" destOrd="0" presId="urn:microsoft.com/office/officeart/2005/8/layout/hProcess9"/>
    <dgm:cxn modelId="{999889AD-9AFE-44F8-B599-C2086BC7EE32}" srcId="{6D05E042-19D7-4902-8514-C90CE1E3D0C5}" destId="{C54A7D93-FC12-4698-A57A-B7847BE60402}" srcOrd="1" destOrd="0" parTransId="{EA2EDE8C-F252-4E5B-BC8C-C773CB0AB34E}" sibTransId="{676C4D69-63B9-4DAD-AF7F-403412E0E7E1}"/>
    <dgm:cxn modelId="{30DA9DB5-CC39-4142-8E22-F8FD38B52C09}" type="presOf" srcId="{6D05E042-19D7-4902-8514-C90CE1E3D0C5}" destId="{39672AA3-FEC9-4138-B5CD-FE0ABF909B99}" srcOrd="0" destOrd="0" presId="urn:microsoft.com/office/officeart/2005/8/layout/hProcess9"/>
    <dgm:cxn modelId="{895530B7-7B6C-4C2F-9747-06CE7DD4F234}" type="presOf" srcId="{92E3E580-E490-4461-9C0B-B80DDA7E6D1E}" destId="{D0659204-677A-4ECC-8FDB-64496D4C1A90}" srcOrd="0" destOrd="0" presId="urn:microsoft.com/office/officeart/2005/8/layout/hProcess9"/>
    <dgm:cxn modelId="{EA867FEA-3CDC-4404-9AF1-625CD6A8D458}" type="presOf" srcId="{C54A7D93-FC12-4698-A57A-B7847BE60402}" destId="{9DB93743-FCCD-47BF-9BA7-4DC132428123}" srcOrd="0" destOrd="0" presId="urn:microsoft.com/office/officeart/2005/8/layout/hProcess9"/>
    <dgm:cxn modelId="{D1A83CFF-DC09-4781-87AE-0CAD3B02F9A7}" type="presParOf" srcId="{39672AA3-FEC9-4138-B5CD-FE0ABF909B99}" destId="{FB3B7353-BB5A-425B-AAA8-618FDC781831}" srcOrd="0" destOrd="0" presId="urn:microsoft.com/office/officeart/2005/8/layout/hProcess9"/>
    <dgm:cxn modelId="{F4733A49-B846-4B60-8A40-E32698F56D88}" type="presParOf" srcId="{39672AA3-FEC9-4138-B5CD-FE0ABF909B99}" destId="{41639123-2C02-4AE6-A137-A828C8444A2E}" srcOrd="1" destOrd="0" presId="urn:microsoft.com/office/officeart/2005/8/layout/hProcess9"/>
    <dgm:cxn modelId="{A4FDEC15-0F9F-4405-905D-771701465D3F}" type="presParOf" srcId="{41639123-2C02-4AE6-A137-A828C8444A2E}" destId="{4EDCA22E-5D8C-4C6D-8F20-A14B5A265497}" srcOrd="0" destOrd="0" presId="urn:microsoft.com/office/officeart/2005/8/layout/hProcess9"/>
    <dgm:cxn modelId="{85918482-7197-48D2-907F-626E3084AEB0}" type="presParOf" srcId="{41639123-2C02-4AE6-A137-A828C8444A2E}" destId="{4A960557-BE5E-46C7-A71B-09FCEBA040BD}" srcOrd="1" destOrd="0" presId="urn:microsoft.com/office/officeart/2005/8/layout/hProcess9"/>
    <dgm:cxn modelId="{89642C0B-76B0-4D03-AD39-A2C42D7C5201}" type="presParOf" srcId="{41639123-2C02-4AE6-A137-A828C8444A2E}" destId="{9DB93743-FCCD-47BF-9BA7-4DC132428123}" srcOrd="2" destOrd="0" presId="urn:microsoft.com/office/officeart/2005/8/layout/hProcess9"/>
    <dgm:cxn modelId="{36707BD3-B30E-4B65-A34A-5A04810D2D3F}" type="presParOf" srcId="{41639123-2C02-4AE6-A137-A828C8444A2E}" destId="{036A4841-28E9-43A8-87EE-B86C9C7B37B6}" srcOrd="3" destOrd="0" presId="urn:microsoft.com/office/officeart/2005/8/layout/hProcess9"/>
    <dgm:cxn modelId="{EF2E4226-06E9-4F71-B6BC-394D628D5896}" type="presParOf" srcId="{41639123-2C02-4AE6-A137-A828C8444A2E}" destId="{9CD02E6A-BE03-4930-B80A-5959FE831104}" srcOrd="4" destOrd="0" presId="urn:microsoft.com/office/officeart/2005/8/layout/hProcess9"/>
    <dgm:cxn modelId="{4B8671DB-E2E0-4F48-85DB-B183CC4605F4}" type="presParOf" srcId="{41639123-2C02-4AE6-A137-A828C8444A2E}" destId="{94E01C0E-666F-4EF4-8598-5E90DB8519AF}" srcOrd="5" destOrd="0" presId="urn:microsoft.com/office/officeart/2005/8/layout/hProcess9"/>
    <dgm:cxn modelId="{A2A58E59-2B46-4B4A-B972-EB15F3C14782}" type="presParOf" srcId="{41639123-2C02-4AE6-A137-A828C8444A2E}" destId="{D0659204-677A-4ECC-8FDB-64496D4C1A9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32FA7-35CF-41F8-9885-9BED1E1C920C}">
      <dsp:nvSpPr>
        <dsp:cNvPr id="0" name=""/>
        <dsp:cNvSpPr/>
      </dsp:nvSpPr>
      <dsp:spPr>
        <a:xfrm>
          <a:off x="31" y="183779"/>
          <a:ext cx="3011563" cy="489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0" i="0" kern="1200"/>
            <a:t>First Update</a:t>
          </a:r>
          <a:endParaRPr lang="en-US" sz="1700" kern="1200"/>
        </a:p>
      </dsp:txBody>
      <dsp:txXfrm>
        <a:off x="31" y="183779"/>
        <a:ext cx="3011563" cy="489600"/>
      </dsp:txXfrm>
    </dsp:sp>
    <dsp:sp modelId="{E8603E7C-7599-4DA3-8EE5-14D25836E323}">
      <dsp:nvSpPr>
        <dsp:cNvPr id="0" name=""/>
        <dsp:cNvSpPr/>
      </dsp:nvSpPr>
      <dsp:spPr>
        <a:xfrm>
          <a:off x="31" y="673379"/>
          <a:ext cx="3011563" cy="23799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Sent the beginning of the month</a:t>
          </a:r>
          <a:endParaRPr lang="en-US" sz="1700" kern="1200"/>
        </a:p>
        <a:p>
          <a:pPr marL="171450" lvl="1" indent="-171450" algn="l" defTabSz="755650">
            <a:lnSpc>
              <a:spcPct val="90000"/>
            </a:lnSpc>
            <a:spcBef>
              <a:spcPct val="0"/>
            </a:spcBef>
            <a:spcAft>
              <a:spcPct val="15000"/>
            </a:spcAft>
            <a:buChar char="•"/>
          </a:pPr>
          <a:r>
            <a:rPr lang="en-US" sz="1700" b="0" i="0" kern="1200"/>
            <a:t>Will include the entire month’s updates</a:t>
          </a:r>
          <a:endParaRPr lang="en-US" sz="1700" kern="1200"/>
        </a:p>
        <a:p>
          <a:pPr marL="171450" lvl="1" indent="-171450" algn="l" defTabSz="755650">
            <a:lnSpc>
              <a:spcPct val="90000"/>
            </a:lnSpc>
            <a:spcBef>
              <a:spcPct val="0"/>
            </a:spcBef>
            <a:spcAft>
              <a:spcPct val="15000"/>
            </a:spcAft>
            <a:buChar char="•"/>
          </a:pPr>
          <a:r>
            <a:rPr lang="en-US" sz="1700" b="0" i="0" kern="1200"/>
            <a:t>Will include an attached previously sent email that we would like you to share with your member systems</a:t>
          </a:r>
          <a:endParaRPr lang="en-US" sz="1700" kern="1200"/>
        </a:p>
        <a:p>
          <a:pPr marL="171450" lvl="1" indent="-171450" algn="l" defTabSz="755650">
            <a:lnSpc>
              <a:spcPct val="90000"/>
            </a:lnSpc>
            <a:spcBef>
              <a:spcPct val="0"/>
            </a:spcBef>
            <a:spcAft>
              <a:spcPct val="15000"/>
            </a:spcAft>
            <a:buChar char="•"/>
          </a:pPr>
          <a:r>
            <a:rPr lang="en-US" sz="1700" b="0" i="0" kern="1200"/>
            <a:t>Will have a theme</a:t>
          </a:r>
        </a:p>
      </dsp:txBody>
      <dsp:txXfrm>
        <a:off x="31" y="673379"/>
        <a:ext cx="3011563" cy="2379915"/>
      </dsp:txXfrm>
    </dsp:sp>
    <dsp:sp modelId="{75426445-5DC3-43E4-A6CF-0A87FCDDD674}">
      <dsp:nvSpPr>
        <dsp:cNvPr id="0" name=""/>
        <dsp:cNvSpPr/>
      </dsp:nvSpPr>
      <dsp:spPr>
        <a:xfrm>
          <a:off x="3433213" y="183779"/>
          <a:ext cx="3011563" cy="489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b="0" i="0" kern="1200"/>
            <a:t>Second Update</a:t>
          </a:r>
          <a:endParaRPr lang="en-US" sz="1700" kern="1200"/>
        </a:p>
      </dsp:txBody>
      <dsp:txXfrm>
        <a:off x="3433213" y="183779"/>
        <a:ext cx="3011563" cy="489600"/>
      </dsp:txXfrm>
    </dsp:sp>
    <dsp:sp modelId="{64F7A9FC-0D87-4C48-ABBE-DD8A3E538957}">
      <dsp:nvSpPr>
        <dsp:cNvPr id="0" name=""/>
        <dsp:cNvSpPr/>
      </dsp:nvSpPr>
      <dsp:spPr>
        <a:xfrm>
          <a:off x="3433213" y="673379"/>
          <a:ext cx="3011563" cy="237991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b="0" i="0" kern="1200"/>
            <a:t>Sent mid-way through the month</a:t>
          </a:r>
          <a:endParaRPr lang="en-US" sz="1700" kern="1200"/>
        </a:p>
        <a:p>
          <a:pPr marL="171450" lvl="1" indent="-171450" algn="l" defTabSz="755650">
            <a:lnSpc>
              <a:spcPct val="90000"/>
            </a:lnSpc>
            <a:spcBef>
              <a:spcPct val="0"/>
            </a:spcBef>
            <a:spcAft>
              <a:spcPct val="15000"/>
            </a:spcAft>
            <a:buChar char="•"/>
          </a:pPr>
          <a:r>
            <a:rPr lang="en-US" sz="1700" b="0" i="0" kern="1200"/>
            <a:t>Will include updates for the remainder of the month</a:t>
          </a:r>
          <a:endParaRPr lang="en-US" sz="1700" kern="1200"/>
        </a:p>
        <a:p>
          <a:pPr marL="171450" lvl="1" indent="-171450" algn="l" defTabSz="755650">
            <a:lnSpc>
              <a:spcPct val="90000"/>
            </a:lnSpc>
            <a:spcBef>
              <a:spcPct val="0"/>
            </a:spcBef>
            <a:spcAft>
              <a:spcPct val="15000"/>
            </a:spcAft>
            <a:buChar char="•"/>
          </a:pPr>
          <a:r>
            <a:rPr lang="en-US" sz="1700" b="0" i="0" kern="1200"/>
            <a:t>Will include an attached previously send email that we would like you to share with your member systems</a:t>
          </a:r>
          <a:endParaRPr lang="en-US" sz="1700" kern="1200"/>
        </a:p>
      </dsp:txBody>
      <dsp:txXfrm>
        <a:off x="3433213" y="673379"/>
        <a:ext cx="3011563" cy="2379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AAF55-9644-4411-A11A-F5000121DE4B}">
      <dsp:nvSpPr>
        <dsp:cNvPr id="0" name=""/>
        <dsp:cNvSpPr/>
      </dsp:nvSpPr>
      <dsp:spPr>
        <a:xfrm>
          <a:off x="2545" y="160262"/>
          <a:ext cx="2482197" cy="460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On Demand</a:t>
          </a:r>
        </a:p>
      </dsp:txBody>
      <dsp:txXfrm>
        <a:off x="2545" y="160262"/>
        <a:ext cx="2482197" cy="460800"/>
      </dsp:txXfrm>
    </dsp:sp>
    <dsp:sp modelId="{AFD261F7-7682-45BC-860B-25C569BF8854}">
      <dsp:nvSpPr>
        <dsp:cNvPr id="0" name=""/>
        <dsp:cNvSpPr/>
      </dsp:nvSpPr>
      <dsp:spPr>
        <a:xfrm>
          <a:off x="2545" y="621062"/>
          <a:ext cx="2482197" cy="27230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LinkedIn Learning</a:t>
          </a:r>
        </a:p>
        <a:p>
          <a:pPr marL="171450" lvl="1" indent="-171450" algn="l" defTabSz="711200">
            <a:lnSpc>
              <a:spcPct val="90000"/>
            </a:lnSpc>
            <a:spcBef>
              <a:spcPct val="0"/>
            </a:spcBef>
            <a:spcAft>
              <a:spcPct val="15000"/>
            </a:spcAft>
            <a:buChar char="•"/>
          </a:pPr>
          <a:r>
            <a:rPr lang="en-US" sz="1600" kern="1200"/>
            <a:t>ANA</a:t>
          </a:r>
        </a:p>
        <a:p>
          <a:pPr marL="171450" lvl="1" indent="-171450" algn="l" defTabSz="711200">
            <a:lnSpc>
              <a:spcPct val="90000"/>
            </a:lnSpc>
            <a:spcBef>
              <a:spcPct val="0"/>
            </a:spcBef>
            <a:spcAft>
              <a:spcPct val="15000"/>
            </a:spcAft>
            <a:buChar char="•"/>
          </a:pPr>
          <a:r>
            <a:rPr lang="en-US" sz="1600" kern="1200"/>
            <a:t>Playbooks</a:t>
          </a:r>
        </a:p>
        <a:p>
          <a:pPr marL="171450" lvl="1" indent="-171450" algn="l" defTabSz="711200">
            <a:lnSpc>
              <a:spcPct val="90000"/>
            </a:lnSpc>
            <a:spcBef>
              <a:spcPct val="0"/>
            </a:spcBef>
            <a:spcAft>
              <a:spcPct val="15000"/>
            </a:spcAft>
            <a:buChar char="•"/>
          </a:pPr>
          <a:r>
            <a:rPr lang="en-US" sz="1600" kern="1200"/>
            <a:t>CAR, SECC, Member Perspectives, ACSI</a:t>
          </a:r>
        </a:p>
        <a:p>
          <a:pPr marL="171450" lvl="1" indent="-171450" algn="l" defTabSz="711200">
            <a:lnSpc>
              <a:spcPct val="90000"/>
            </a:lnSpc>
            <a:spcBef>
              <a:spcPct val="0"/>
            </a:spcBef>
            <a:spcAft>
              <a:spcPct val="15000"/>
            </a:spcAft>
            <a:buChar char="•"/>
          </a:pPr>
          <a:r>
            <a:rPr lang="en-US" sz="1600" kern="1200"/>
            <a:t>Admire and Acquire</a:t>
          </a:r>
        </a:p>
        <a:p>
          <a:pPr marL="171450" lvl="1" indent="-171450" algn="l" defTabSz="711200">
            <a:lnSpc>
              <a:spcPct val="90000"/>
            </a:lnSpc>
            <a:spcBef>
              <a:spcPct val="0"/>
            </a:spcBef>
            <a:spcAft>
              <a:spcPct val="15000"/>
            </a:spcAft>
            <a:buChar char="•"/>
          </a:pPr>
          <a:r>
            <a:rPr lang="en-US" sz="1600" kern="1200" err="1"/>
            <a:t>SHiNE</a:t>
          </a:r>
          <a:r>
            <a:rPr lang="en-US" sz="1600" kern="1200"/>
            <a:t> Blog, Help Center, and User Manual</a:t>
          </a:r>
        </a:p>
        <a:p>
          <a:pPr marL="171450" lvl="1" indent="-171450" algn="l" defTabSz="711200">
            <a:lnSpc>
              <a:spcPct val="90000"/>
            </a:lnSpc>
            <a:spcBef>
              <a:spcPct val="0"/>
            </a:spcBef>
            <a:spcAft>
              <a:spcPct val="15000"/>
            </a:spcAft>
            <a:buChar char="•"/>
          </a:pPr>
          <a:r>
            <a:rPr lang="en-US" sz="1600" kern="1200"/>
            <a:t>Archived Webinars</a:t>
          </a:r>
        </a:p>
        <a:p>
          <a:pPr marL="171450" lvl="1" indent="-171450" algn="l" defTabSz="711200">
            <a:lnSpc>
              <a:spcPct val="90000"/>
            </a:lnSpc>
            <a:spcBef>
              <a:spcPct val="0"/>
            </a:spcBef>
            <a:spcAft>
              <a:spcPct val="15000"/>
            </a:spcAft>
            <a:buChar char="•"/>
          </a:pPr>
          <a:r>
            <a:rPr lang="en-US" sz="1600" kern="1200"/>
            <a:t>How to: Program Demos</a:t>
          </a:r>
        </a:p>
      </dsp:txBody>
      <dsp:txXfrm>
        <a:off x="2545" y="621062"/>
        <a:ext cx="2482197" cy="2723040"/>
      </dsp:txXfrm>
    </dsp:sp>
    <dsp:sp modelId="{2754E16E-A1EF-4D62-841D-ACC01C8F44D3}">
      <dsp:nvSpPr>
        <dsp:cNvPr id="0" name=""/>
        <dsp:cNvSpPr/>
      </dsp:nvSpPr>
      <dsp:spPr>
        <a:xfrm>
          <a:off x="2832251" y="160262"/>
          <a:ext cx="2482197" cy="460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Virtual</a:t>
          </a:r>
        </a:p>
      </dsp:txBody>
      <dsp:txXfrm>
        <a:off x="2832251" y="160262"/>
        <a:ext cx="2482197" cy="460800"/>
      </dsp:txXfrm>
    </dsp:sp>
    <dsp:sp modelId="{697C0B22-1C1E-4F07-A8A3-FED578C94418}">
      <dsp:nvSpPr>
        <dsp:cNvPr id="0" name=""/>
        <dsp:cNvSpPr/>
      </dsp:nvSpPr>
      <dsp:spPr>
        <a:xfrm>
          <a:off x="2832251" y="621062"/>
          <a:ext cx="2482197" cy="27230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Service Excellence</a:t>
          </a:r>
        </a:p>
        <a:p>
          <a:pPr marL="171450" lvl="1" indent="-171450" algn="l" defTabSz="711200">
            <a:lnSpc>
              <a:spcPct val="90000"/>
            </a:lnSpc>
            <a:spcBef>
              <a:spcPct val="0"/>
            </a:spcBef>
            <a:spcAft>
              <a:spcPct val="15000"/>
            </a:spcAft>
            <a:buChar char="•"/>
          </a:pPr>
          <a:r>
            <a:rPr lang="en-US" sz="1600" kern="1200" err="1"/>
            <a:t>SHiNE</a:t>
          </a:r>
          <a:r>
            <a:rPr lang="en-US" sz="1600" kern="1200"/>
            <a:t> Townhall</a:t>
          </a:r>
        </a:p>
        <a:p>
          <a:pPr marL="171450" lvl="1" indent="-171450" algn="l" defTabSz="711200">
            <a:lnSpc>
              <a:spcPct val="90000"/>
            </a:lnSpc>
            <a:spcBef>
              <a:spcPct val="0"/>
            </a:spcBef>
            <a:spcAft>
              <a:spcPct val="15000"/>
            </a:spcAft>
            <a:buChar char="•"/>
          </a:pPr>
          <a:r>
            <a:rPr lang="en-US" sz="1600" kern="1200"/>
            <a:t>Educational Webinars</a:t>
          </a:r>
        </a:p>
      </dsp:txBody>
      <dsp:txXfrm>
        <a:off x="2832251" y="621062"/>
        <a:ext cx="2482197" cy="2723040"/>
      </dsp:txXfrm>
    </dsp:sp>
    <dsp:sp modelId="{BBA7B720-91FC-4664-85FC-9A6AF6C5E78C}">
      <dsp:nvSpPr>
        <dsp:cNvPr id="0" name=""/>
        <dsp:cNvSpPr/>
      </dsp:nvSpPr>
      <dsp:spPr>
        <a:xfrm>
          <a:off x="5661957" y="160262"/>
          <a:ext cx="2482197" cy="4608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In-Person</a:t>
          </a:r>
        </a:p>
      </dsp:txBody>
      <dsp:txXfrm>
        <a:off x="5661957" y="160262"/>
        <a:ext cx="2482197" cy="460800"/>
      </dsp:txXfrm>
    </dsp:sp>
    <dsp:sp modelId="{2BD6566F-D713-4BD8-A0A7-BC3B157A4A06}">
      <dsp:nvSpPr>
        <dsp:cNvPr id="0" name=""/>
        <dsp:cNvSpPr/>
      </dsp:nvSpPr>
      <dsp:spPr>
        <a:xfrm>
          <a:off x="5661957" y="621062"/>
          <a:ext cx="2482197" cy="27230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Service Excellence</a:t>
          </a:r>
        </a:p>
        <a:p>
          <a:pPr marL="171450" lvl="1" indent="-171450" algn="l" defTabSz="711200">
            <a:lnSpc>
              <a:spcPct val="90000"/>
            </a:lnSpc>
            <a:spcBef>
              <a:spcPct val="0"/>
            </a:spcBef>
            <a:spcAft>
              <a:spcPct val="15000"/>
            </a:spcAft>
            <a:buChar char="•"/>
          </a:pPr>
          <a:r>
            <a:rPr lang="en-US" sz="1600" kern="1200"/>
            <a:t>Speaker Bureau</a:t>
          </a:r>
        </a:p>
        <a:p>
          <a:pPr marL="171450" lvl="1" indent="-171450" algn="l" defTabSz="711200">
            <a:lnSpc>
              <a:spcPct val="90000"/>
            </a:lnSpc>
            <a:spcBef>
              <a:spcPct val="0"/>
            </a:spcBef>
            <a:spcAft>
              <a:spcPct val="15000"/>
            </a:spcAft>
            <a:buChar char="•"/>
          </a:pPr>
          <a:r>
            <a:rPr lang="en-US" sz="1600" kern="1200"/>
            <a:t>NEXT Conference</a:t>
          </a:r>
        </a:p>
        <a:p>
          <a:pPr marL="171450" lvl="1" indent="-171450" algn="l" defTabSz="711200">
            <a:lnSpc>
              <a:spcPct val="90000"/>
            </a:lnSpc>
            <a:spcBef>
              <a:spcPct val="0"/>
            </a:spcBef>
            <a:spcAft>
              <a:spcPct val="15000"/>
            </a:spcAft>
            <a:buChar char="•"/>
          </a:pPr>
          <a:r>
            <a:rPr lang="en-US" sz="1600" kern="1200"/>
            <a:t>Connect, </a:t>
          </a:r>
          <a:r>
            <a:rPr lang="en-US" sz="1600" kern="1200" err="1"/>
            <a:t>PowerXchange</a:t>
          </a:r>
          <a:r>
            <a:rPr lang="en-US" sz="1600" kern="1200"/>
            <a:t>, and Community Service Project</a:t>
          </a:r>
        </a:p>
        <a:p>
          <a:pPr marL="171450" lvl="1" indent="-171450" algn="l" defTabSz="711200">
            <a:lnSpc>
              <a:spcPct val="90000"/>
            </a:lnSpc>
            <a:spcBef>
              <a:spcPct val="0"/>
            </a:spcBef>
            <a:spcAft>
              <a:spcPct val="15000"/>
            </a:spcAft>
            <a:buChar char="•"/>
          </a:pPr>
          <a:r>
            <a:rPr lang="en-US" sz="1600" kern="1200"/>
            <a:t>Commitment to Community Course</a:t>
          </a:r>
        </a:p>
        <a:p>
          <a:pPr marL="171450" lvl="1" indent="-171450" algn="l" defTabSz="711200">
            <a:lnSpc>
              <a:spcPct val="90000"/>
            </a:lnSpc>
            <a:spcBef>
              <a:spcPct val="0"/>
            </a:spcBef>
            <a:spcAft>
              <a:spcPct val="15000"/>
            </a:spcAft>
            <a:buChar char="•"/>
          </a:pPr>
          <a:r>
            <a:rPr lang="en-US" sz="1600" kern="1200"/>
            <a:t>Member Engagement &amp; </a:t>
          </a:r>
          <a:r>
            <a:rPr lang="en-US" sz="1600" kern="1200" err="1"/>
            <a:t>SHiNE</a:t>
          </a:r>
          <a:r>
            <a:rPr lang="en-US" sz="1600" kern="1200"/>
            <a:t> Workshops</a:t>
          </a:r>
        </a:p>
      </dsp:txBody>
      <dsp:txXfrm>
        <a:off x="5661957" y="621062"/>
        <a:ext cx="2482197" cy="2723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7353-BB5A-425B-AAA8-618FDC781831}">
      <dsp:nvSpPr>
        <dsp:cNvPr id="0" name=""/>
        <dsp:cNvSpPr/>
      </dsp:nvSpPr>
      <dsp:spPr>
        <a:xfrm>
          <a:off x="552467" y="0"/>
          <a:ext cx="6261292" cy="3624943"/>
        </a:xfrm>
        <a:prstGeom prst="rightArrow">
          <a:avLst/>
        </a:prstGeom>
        <a:solidFill>
          <a:srgbClr val="00599C">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EDCA22E-5D8C-4C6D-8F20-A14B5A265497}">
      <dsp:nvSpPr>
        <dsp:cNvPr id="0" name=""/>
        <dsp:cNvSpPr/>
      </dsp:nvSpPr>
      <dsp:spPr>
        <a:xfrm>
          <a:off x="3866" y="1087482"/>
          <a:ext cx="1759639" cy="1449977"/>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FFFFFF"/>
              </a:solidFill>
              <a:latin typeface="Arial" panose="020B0604020202020204"/>
              <a:ea typeface="+mn-ea"/>
              <a:cs typeface="+mn-cs"/>
            </a:rPr>
            <a:t>Early Learning</a:t>
          </a:r>
        </a:p>
      </dsp:txBody>
      <dsp:txXfrm>
        <a:off x="74648" y="1158264"/>
        <a:ext cx="1618075" cy="1308413"/>
      </dsp:txXfrm>
    </dsp:sp>
    <dsp:sp modelId="{9DB93743-FCCD-47BF-9BA7-4DC132428123}">
      <dsp:nvSpPr>
        <dsp:cNvPr id="0" name=""/>
        <dsp:cNvSpPr/>
      </dsp:nvSpPr>
      <dsp:spPr>
        <a:xfrm>
          <a:off x="1870151" y="1087482"/>
          <a:ext cx="1759639" cy="1449977"/>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FFFFFF"/>
              </a:solidFill>
              <a:latin typeface="Arial" panose="020B0604020202020204"/>
              <a:ea typeface="+mn-ea"/>
              <a:cs typeface="+mn-cs"/>
            </a:rPr>
            <a:t>Career Clarity</a:t>
          </a:r>
        </a:p>
      </dsp:txBody>
      <dsp:txXfrm>
        <a:off x="1940933" y="1158264"/>
        <a:ext cx="1618075" cy="1308413"/>
      </dsp:txXfrm>
    </dsp:sp>
    <dsp:sp modelId="{9CD02E6A-BE03-4930-B80A-5959FE831104}">
      <dsp:nvSpPr>
        <dsp:cNvPr id="0" name=""/>
        <dsp:cNvSpPr/>
      </dsp:nvSpPr>
      <dsp:spPr>
        <a:xfrm>
          <a:off x="3736435" y="1087482"/>
          <a:ext cx="1759639" cy="1449977"/>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FFFFFF"/>
              </a:solidFill>
              <a:latin typeface="Arial" panose="020B0604020202020204"/>
              <a:ea typeface="+mn-ea"/>
              <a:cs typeface="+mn-cs"/>
            </a:rPr>
            <a:t>Motivation</a:t>
          </a:r>
        </a:p>
      </dsp:txBody>
      <dsp:txXfrm>
        <a:off x="3807217" y="1158264"/>
        <a:ext cx="1618075" cy="1308413"/>
      </dsp:txXfrm>
    </dsp:sp>
    <dsp:sp modelId="{D0659204-677A-4ECC-8FDB-64496D4C1A90}">
      <dsp:nvSpPr>
        <dsp:cNvPr id="0" name=""/>
        <dsp:cNvSpPr/>
      </dsp:nvSpPr>
      <dsp:spPr>
        <a:xfrm>
          <a:off x="5602720" y="1087482"/>
          <a:ext cx="1759639" cy="1449977"/>
        </a:xfrm>
        <a:prstGeom prst="roundRect">
          <a:avLst/>
        </a:prstGeom>
        <a:solidFill>
          <a:srgbClr val="00599C">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FFFFFF"/>
              </a:solidFill>
              <a:latin typeface="Arial" panose="020B0604020202020204"/>
              <a:ea typeface="+mn-ea"/>
              <a:cs typeface="+mn-cs"/>
            </a:rPr>
            <a:t>Retention</a:t>
          </a:r>
        </a:p>
      </dsp:txBody>
      <dsp:txXfrm>
        <a:off x="5673502" y="1158264"/>
        <a:ext cx="1618075" cy="130841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recacoop.sharepoint.com/:x:/s/TSELeadershipTeam-TouchstoneEnergy/EcG93HZhrEFGpy9EucehW5QBMZk4XO-HG8Y7W1idlK2Rnw?e=YIdkf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ouchstoneenergy.com/member-satisfaction-measurement-benchmarkin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91892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57351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C212F0F6-6389-05C0-401C-E7E52E8B07E2}"/>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7233BAF9-5B65-3AAC-95B1-7177C78DB3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D57C1D7A-6047-337F-F68B-F7E8A563999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76261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0AF2A05F-DB9B-6E0F-2486-39B10B92B23F}"/>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92AFF900-676E-D257-CCF2-5CC493EEA3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814D416C-31DE-48E8-C704-FED31B355CE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r>
              <a:rPr lang="en-US"/>
              <a:t>Mention Caroline &amp; buddy system</a:t>
            </a:r>
            <a:endParaRPr/>
          </a:p>
        </p:txBody>
      </p:sp>
    </p:spTree>
    <p:extLst>
      <p:ext uri="{BB962C8B-B14F-4D97-AF65-F5344CB8AC3E}">
        <p14:creationId xmlns:p14="http://schemas.microsoft.com/office/powerpoint/2010/main" val="2578209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Member workshops Associated, TX, GA/SC, Tri-state, Illinois</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CEO meetings SC, PA</a:t>
            </a:r>
            <a:endParaRPr lang="en-US" sz="1800">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NCCO</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PGEC – Brent</a:t>
            </a: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9 through MAY add meetings tracked in Monday.</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June – 27 +9 (included scheduled)</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July -22+ 9 and 11 scheduled</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August – 29 + 9 </a:t>
            </a: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September 37 + 9  + golden spread (2 scheduled)</a:t>
            </a: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Add NM in October and Scott’s workshops. </a:t>
            </a: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59071-9A22-4277-81B1-15FECCA3E7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85957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Link to Ad download Spreadsheet: </a:t>
            </a:r>
            <a:r>
              <a:rPr lang="en-US">
                <a:hlinkClick r:id="rId3"/>
              </a:rPr>
              <a:t>Ad download tracking by month.xlsx</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59071-9A22-4277-81B1-15FECCA3E7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1195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98237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Have become increasingly popular</a:t>
            </a:r>
          </a:p>
          <a:p>
            <a:r>
              <a:rPr lang="en-US"/>
              <a:t>Offers demand calculators as well</a:t>
            </a:r>
          </a:p>
        </p:txBody>
      </p:sp>
    </p:spTree>
    <p:extLst>
      <p:ext uri="{BB962C8B-B14F-4D97-AF65-F5344CB8AC3E}">
        <p14:creationId xmlns:p14="http://schemas.microsoft.com/office/powerpoint/2010/main" val="284506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Ability to disable Google Analytics &amp; video has always been there but reminding you of this for the lawsuit</a:t>
            </a:r>
          </a:p>
          <a:p>
            <a:r>
              <a:rPr lang="en-US"/>
              <a:t>Law suit from a CA man suing all electric cooperatives; frivolous but wanted to make you aware</a:t>
            </a:r>
          </a:p>
        </p:txBody>
      </p:sp>
    </p:spTree>
    <p:extLst>
      <p:ext uri="{BB962C8B-B14F-4D97-AF65-F5344CB8AC3E}">
        <p14:creationId xmlns:p14="http://schemas.microsoft.com/office/powerpoint/2010/main" val="382021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Colorado map Sean made</a:t>
            </a:r>
          </a:p>
        </p:txBody>
      </p:sp>
    </p:spTree>
    <p:extLst>
      <p:ext uri="{BB962C8B-B14F-4D97-AF65-F5344CB8AC3E}">
        <p14:creationId xmlns:p14="http://schemas.microsoft.com/office/powerpoint/2010/main" val="836247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Fiber site requests are on the rise</a:t>
            </a:r>
          </a:p>
          <a:p>
            <a:r>
              <a:rPr lang="en-US"/>
              <a:t>We have great new templates for them</a:t>
            </a:r>
          </a:p>
        </p:txBody>
      </p:sp>
    </p:spTree>
    <p:extLst>
      <p:ext uri="{BB962C8B-B14F-4D97-AF65-F5344CB8AC3E}">
        <p14:creationId xmlns:p14="http://schemas.microsoft.com/office/powerpoint/2010/main" val="1155140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Premade templates that you can customize</a:t>
            </a:r>
          </a:p>
          <a:p>
            <a:r>
              <a:rPr lang="en-US"/>
              <a:t>No need to start from a blank canvas</a:t>
            </a:r>
          </a:p>
        </p:txBody>
      </p:sp>
    </p:spTree>
    <p:extLst>
      <p:ext uri="{BB962C8B-B14F-4D97-AF65-F5344CB8AC3E}">
        <p14:creationId xmlns:p14="http://schemas.microsoft.com/office/powerpoint/2010/main" val="1601821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Project in the works</a:t>
            </a:r>
          </a:p>
          <a:p>
            <a:r>
              <a:rPr lang="en-US"/>
              <a:t>Similar to google AI search where a search will generate an AI answer as well as links</a:t>
            </a:r>
          </a:p>
          <a:p>
            <a:r>
              <a:rPr lang="en-US"/>
              <a:t>This will more than likely be a paid add on due to high cost AI fees</a:t>
            </a:r>
          </a:p>
        </p:txBody>
      </p:sp>
    </p:spTree>
    <p:extLst>
      <p:ext uri="{BB962C8B-B14F-4D97-AF65-F5344CB8AC3E}">
        <p14:creationId xmlns:p14="http://schemas.microsoft.com/office/powerpoint/2010/main" val="3249529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 are upgrading to SHiNE by end of October</a:t>
            </a:r>
          </a:p>
          <a:p>
            <a:r>
              <a:rPr lang="en-US"/>
              <a:t>Will include AI and be a good demo site for co-ops</a:t>
            </a:r>
          </a:p>
        </p:txBody>
      </p:sp>
    </p:spTree>
    <p:extLst>
      <p:ext uri="{BB962C8B-B14F-4D97-AF65-F5344CB8AC3E}">
        <p14:creationId xmlns:p14="http://schemas.microsoft.com/office/powerpoint/2010/main" val="605389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buSzPts val="1100"/>
            </a:pPr>
            <a:endParaRPr/>
          </a:p>
        </p:txBody>
      </p:sp>
    </p:spTree>
    <p:extLst>
      <p:ext uri="{BB962C8B-B14F-4D97-AF65-F5344CB8AC3E}">
        <p14:creationId xmlns:p14="http://schemas.microsoft.com/office/powerpoint/2010/main" val="416690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F81F6-D0E4-F004-3BD6-E79090A45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6BBCC-D69A-A70E-A6A7-045D799387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3E95681-B387-B19A-D1DE-71B01463C1F8}"/>
              </a:ext>
            </a:extLst>
          </p:cNvPr>
          <p:cNvSpPr>
            <a:spLocks noGrp="1"/>
          </p:cNvSpPr>
          <p:nvPr>
            <p:ph type="body" idx="1"/>
          </p:nvPr>
        </p:nvSpPr>
        <p:spPr/>
        <p:txBody>
          <a:bodyPr/>
          <a:lstStyle/>
          <a:p>
            <a:r>
              <a:rPr lang="en-US"/>
              <a:t>New member satisfaction &amp; benchmarking services. Coops can access enhanced benchmarking solutions to elevate the member experience while helping reduce costs.</a:t>
            </a:r>
          </a:p>
          <a:p>
            <a:r>
              <a:rPr lang="en-US"/>
              <a:t>3 new tiers to fit your research needs; launched 7/16</a:t>
            </a:r>
          </a:p>
          <a:p>
            <a:r>
              <a:rPr lang="en-US"/>
              <a:t>Can be a la cart; pricing TBD</a:t>
            </a:r>
          </a:p>
          <a:p>
            <a:r>
              <a:rPr lang="en-US">
                <a:hlinkClick r:id="rId3"/>
              </a:rPr>
              <a:t>https://www.touchstoneenergy.com/member-satisfaction-measurement-benchmarking</a:t>
            </a:r>
          </a:p>
          <a:p>
            <a:endParaRPr lang="en-US"/>
          </a:p>
        </p:txBody>
      </p:sp>
      <p:sp>
        <p:nvSpPr>
          <p:cNvPr id="4" name="Slide Number Placeholder 3">
            <a:extLst>
              <a:ext uri="{FF2B5EF4-FFF2-40B4-BE49-F238E27FC236}">
                <a16:creationId xmlns:a16="http://schemas.microsoft.com/office/drawing/2014/main" id="{22928732-893F-AD42-C13A-B50E3EAB71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918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Example of customized benchmarking report</a:t>
            </a:r>
          </a:p>
          <a:p>
            <a:r>
              <a:rPr lang="en-US"/>
              <a:t>$500 per report</a:t>
            </a:r>
          </a:p>
          <a:p>
            <a:r>
              <a:rPr lang="en-US"/>
              <a:t>Pulled quarterly or annually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6474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001AB-3A0C-8B1E-C9F2-3B6E79802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4A44B-A6F7-30A0-85A5-BFD6BD1805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0E664A6-5773-53C0-647E-4ECF278D5A6D}"/>
              </a:ext>
            </a:extLst>
          </p:cNvPr>
          <p:cNvSpPr>
            <a:spLocks noGrp="1"/>
          </p:cNvSpPr>
          <p:nvPr>
            <p:ph type="body" idx="1"/>
          </p:nvPr>
        </p:nvSpPr>
        <p:spPr/>
        <p:txBody>
          <a:bodyPr/>
          <a:lstStyle/>
          <a:p>
            <a:r>
              <a:rPr lang="en-US"/>
              <a:t>Around the same time frame as 2026 data collection</a:t>
            </a:r>
          </a:p>
          <a:p>
            <a:r>
              <a:rPr lang="en-US"/>
              <a:t>Estimated April – June timeframe (4-6 weeks)</a:t>
            </a:r>
          </a:p>
          <a:p>
            <a:r>
              <a:rPr lang="en-US"/>
              <a:t>Sign-up will go live soon</a:t>
            </a:r>
          </a:p>
          <a:p>
            <a:r>
              <a:rPr lang="en-US"/>
              <a:t>2026: everyone received their score on 7/9/26. National report coming soon. Local report ETA is August; the sooner the request, the sooner the report</a:t>
            </a:r>
          </a:p>
        </p:txBody>
      </p:sp>
      <p:sp>
        <p:nvSpPr>
          <p:cNvPr id="4" name="Slide Number Placeholder 3">
            <a:extLst>
              <a:ext uri="{FF2B5EF4-FFF2-40B4-BE49-F238E27FC236}">
                <a16:creationId xmlns:a16="http://schemas.microsoft.com/office/drawing/2014/main" id="{8CE1E60B-B97F-4AC5-BC07-A1F111F7E7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4425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7B5F8-DC1D-0369-BBEA-79694E4DA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81AE7-188B-0FB1-939B-855E38A6F46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5ECABD0-DF3D-0FE0-7EE8-077FE23A9203}"/>
              </a:ext>
            </a:extLst>
          </p:cNvPr>
          <p:cNvSpPr>
            <a:spLocks noGrp="1"/>
          </p:cNvSpPr>
          <p:nvPr>
            <p:ph type="body" idx="1"/>
          </p:nvPr>
        </p:nvSpPr>
        <p:spPr/>
        <p:txBody>
          <a:bodyPr/>
          <a:lstStyle/>
          <a:p>
            <a:r>
              <a:rPr lang="en-US"/>
              <a:t>Still have 3 slots for Q4</a:t>
            </a:r>
          </a:p>
          <a:p>
            <a:r>
              <a:rPr lang="en-US"/>
              <a:t>Qualitative research survey: MP &amp; Front Porch</a:t>
            </a:r>
          </a:p>
        </p:txBody>
      </p:sp>
      <p:sp>
        <p:nvSpPr>
          <p:cNvPr id="4" name="Slide Number Placeholder 3">
            <a:extLst>
              <a:ext uri="{FF2B5EF4-FFF2-40B4-BE49-F238E27FC236}">
                <a16:creationId xmlns:a16="http://schemas.microsoft.com/office/drawing/2014/main" id="{48883B92-DD84-BDDC-E5CE-9FF44F38BD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749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indent="0">
              <a:buNone/>
            </a:pPr>
            <a:r>
              <a:rPr lang="en-US"/>
              <a:t>Can find all reports on cooperative.com</a:t>
            </a:r>
            <a:endParaRPr/>
          </a:p>
        </p:txBody>
      </p:sp>
    </p:spTree>
    <p:extLst>
      <p:ext uri="{BB962C8B-B14F-4D97-AF65-F5344CB8AC3E}">
        <p14:creationId xmlns:p14="http://schemas.microsoft.com/office/powerpoint/2010/main" val="1516471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88699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66747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5481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DCCC71A4-0AE8-E97A-ED99-F61FF2DF2063}"/>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C9499B17-78AF-DDA0-1B47-53F859A1F3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6F7CE7BD-EA6F-59BC-BAEA-8EA8D7688F6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a:solidFill>
                  <a:srgbClr val="000000"/>
                </a:solidFill>
                <a:effectLst/>
                <a:latin typeface="Arial"/>
                <a:ea typeface="Arial"/>
                <a:cs typeface="Arial"/>
                <a:sym typeface="Arial"/>
              </a:rPr>
              <a:t>Today isn't about who is using the most programs. It's about understanding how members are engaging with Touchstone Energy, identifying what's working, and uncovering opportunities to provide greater value to our co-ops.</a:t>
            </a:r>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42041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BA7236BE-9144-176F-4D16-B651E43D77C9}"/>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A97C0045-63BB-36D3-68A1-F5DC1AAD5C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FB5B429C-A01E-3BA5-31D3-F545D276B3A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a:solidFill>
                  <a:srgbClr val="000000"/>
                </a:solidFill>
                <a:effectLst/>
                <a:latin typeface="Arial"/>
                <a:ea typeface="Arial"/>
                <a:cs typeface="Arial"/>
                <a:sym typeface="Arial"/>
              </a:rPr>
              <a:t>Goal is to understand what your data says about your members relationship with Touchstone Energy</a:t>
            </a:r>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36823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F465ACC-2FDE-D99C-BF5C-6A06727E67A9}"/>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B712436A-B522-329C-718D-273F199829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4C02FAD4-4C58-2ED3-B10B-4B326F6B2C0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What additional context should we consider when looking at these numbers?</a:t>
            </a:r>
            <a:endParaRPr/>
          </a:p>
        </p:txBody>
      </p:sp>
    </p:spTree>
    <p:extLst>
      <p:ext uri="{BB962C8B-B14F-4D97-AF65-F5344CB8AC3E}">
        <p14:creationId xmlns:p14="http://schemas.microsoft.com/office/powerpoint/2010/main" val="3701555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F041D15-C28A-A230-9215-308A7ED3838F}"/>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1892C288-08DC-EEC8-9344-367FF6CE2A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F66EED6F-5945-C68E-5067-D6124E223E4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What additional context should we consider when looking at these numbers?</a:t>
            </a:r>
            <a:endParaRPr/>
          </a:p>
        </p:txBody>
      </p:sp>
    </p:spTree>
    <p:extLst>
      <p:ext uri="{BB962C8B-B14F-4D97-AF65-F5344CB8AC3E}">
        <p14:creationId xmlns:p14="http://schemas.microsoft.com/office/powerpoint/2010/main" val="18617488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6016D864-22F9-CA95-7512-0DB0E9255F21}"/>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6359980C-A632-3072-8AFC-734FFD625F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BDF00472-2857-4E4F-AF91-00DA1F54A1E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95618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ACC0B81-02D5-5899-FAD2-5FD2FCC329C1}"/>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3AA43B57-7C31-B680-E642-D1B1C19FE1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9033DB51-A013-26C6-8D13-99F16D8BA4B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98491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DEF1A0A-D1D3-E43C-7147-30901B0744A8}"/>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35A7C93D-5354-9C3F-38DE-9BCB272529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BB75A174-4B4F-93B6-CD23-BA4BDA9DB6A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47077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A15B209-F0DB-2A08-8D4A-EE3EFE04CC3A}"/>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47D5F0A4-217C-6DA9-1355-AF9989B215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DA0C9436-B758-2053-1E1B-28107A37D6F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68033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Talking points: new lead source with marketing emails and new comms/</a:t>
            </a:r>
            <a:r>
              <a:rPr lang="en-US" err="1"/>
              <a:t>msr</a:t>
            </a:r>
            <a:r>
              <a:rPr lang="en-US"/>
              <a:t> employees and continuing to use Monday to track and progress leads. Explain Monday.com to capture leads and non-dues revenue </a:t>
            </a:r>
            <a:endParaRPr/>
          </a:p>
        </p:txBody>
      </p:sp>
    </p:spTree>
    <p:extLst>
      <p:ext uri="{BB962C8B-B14F-4D97-AF65-F5344CB8AC3E}">
        <p14:creationId xmlns:p14="http://schemas.microsoft.com/office/powerpoint/2010/main" val="908518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A3CC77E-6633-8175-A638-E8D0AFE6651E}"/>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1253E448-2158-892F-DA8F-0AD5181EAD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AB893A69-0C24-1949-FCB9-2686833C6F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Talking points: chart showing which program has received the most interest in the leads in progress</a:t>
            </a:r>
            <a:endParaRPr/>
          </a:p>
        </p:txBody>
      </p:sp>
    </p:spTree>
    <p:extLst>
      <p:ext uri="{BB962C8B-B14F-4D97-AF65-F5344CB8AC3E}">
        <p14:creationId xmlns:p14="http://schemas.microsoft.com/office/powerpoint/2010/main" val="282713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0A9CA20A-B467-515B-B876-FC5FD60E2C60}"/>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4FBEF91E-16E2-4132-C3A1-75F4E8AB18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96541DBD-4CCF-D4BA-B5B7-D6ACBA1B5F5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Talking points: Shows that incoming email/mkt emails and ME workshop are the most reliable lead source. We can also logically say most webforms are derived from marketing emails based on the marketing calendar and when the webform is submitted  </a:t>
            </a:r>
            <a:endParaRPr/>
          </a:p>
        </p:txBody>
      </p:sp>
    </p:spTree>
    <p:extLst>
      <p:ext uri="{BB962C8B-B14F-4D97-AF65-F5344CB8AC3E}">
        <p14:creationId xmlns:p14="http://schemas.microsoft.com/office/powerpoint/2010/main" val="3832349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631DE98-ACC1-4643-5631-BDAFCE61948B}"/>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35B491F7-4C1C-3D44-2701-3AD7A163B3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4E83A259-32F5-C842-862E-B4346DF731E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10851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EBF78ACA-1FE0-B0F9-CA30-C9C0F9F8EB9F}"/>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DC77B60D-CF3A-BEFF-F4BC-F18B3FE751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4E9C4B98-770A-257F-5089-1D15A33484B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482736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DC084495-A8C3-06D4-0DF5-A2D0FB4DED2D}"/>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6D15D2D5-EA01-EA40-BC4A-CC7D693D8C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0670B0AC-B1B9-DDC7-9DB1-00CB33658A2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5591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70E87D87-05AF-B8BE-1E88-82B84B55512B}"/>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553C2209-38BE-A7AA-BB69-DBAF7E497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0920CC90-E5A9-771A-D98A-41D8F6F4715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486451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90CCE1DA-1380-7056-456C-F6BCFF44426A}"/>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6AAFDF64-9A5A-85A8-D1D2-65E762327A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543733A2-6E20-3B48-080C-0F75CE01ADD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638670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B90385B8-F0BF-1D16-7CFC-9EE45185CE8A}"/>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EE612D09-FB35-F6E8-D8D2-C8D5E12087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509711EB-5E1E-C7E5-DC71-3F9CEA4F0BC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77723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58750" indent="0">
              <a:buNone/>
            </a:pPr>
            <a:r>
              <a:rPr lang="en-US"/>
              <a:t>Going over CEO SOP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2A3E0227-2168-9DB2-F2F6-7D9EEB713D78}"/>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F66E380A-36C2-AFB7-89FF-21A92F89BC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BDBC1E8C-3257-CA2D-6E47-01DBC90DF47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Talking points: Monday tracking board to ensure I know when to make that initial outreach and with Monday features, I receive notifications so I know when to make the second and third outreach </a:t>
            </a:r>
            <a:endParaRPr/>
          </a:p>
        </p:txBody>
      </p:sp>
    </p:spTree>
    <p:extLst>
      <p:ext uri="{BB962C8B-B14F-4D97-AF65-F5344CB8AC3E}">
        <p14:creationId xmlns:p14="http://schemas.microsoft.com/office/powerpoint/2010/main" val="12134302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096AE559-2072-64DE-BAA0-4C90D6E6DE0A}"/>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456E9EF2-7B2B-ACC2-921A-1EC54A97DC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8CC832BF-A4CE-943F-66CC-4F4DDE0370A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914247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C18F462C-DFB7-784F-A690-766CFDA728E6}"/>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0354552A-2340-2654-1E8E-4FAE70A4BB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7B735ACE-60AC-1958-1558-C1C936A7B68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869283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2317A45C-F0AA-C82B-9229-9F3B038E4C2A}"/>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B3726EF4-3301-35BF-A24B-25EDD0CE95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4AD7FD5D-D1DB-5A9D-3A75-CD01EB14C8E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98012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16262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37893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Touchstone Energy’s Learning and Leadership Center is the go‑to destination for professional growth, giving every cooperative employee easy access to the learning tools and leadership skills needed to excel. Through on‑demand courses, virtual sessions, and in‑person programs, employees can build new skills at their own pace and schedule.</a:t>
            </a:r>
            <a:endParaRPr lang="en-US">
              <a:effectLst/>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9599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t"/>
            <a:r>
              <a:rPr lang="en-US" sz="1200" b="1" i="0" kern="1200">
                <a:solidFill>
                  <a:schemeClr val="tx1"/>
                </a:solidFill>
                <a:effectLst/>
                <a:latin typeface="+mn-lt"/>
                <a:ea typeface="+mn-ea"/>
                <a:cs typeface="+mn-cs"/>
              </a:rPr>
              <a:t>~1,636 learning and HR/L&amp;D professionals</a:t>
            </a:r>
            <a:r>
              <a:rPr lang="en-US" sz="1200" b="0" i="0" kern="1200">
                <a:solidFill>
                  <a:schemeClr val="tx1"/>
                </a:solidFill>
                <a:effectLst/>
                <a:latin typeface="+mn-lt"/>
                <a:ea typeface="+mn-ea"/>
                <a:cs typeface="+mn-cs"/>
              </a:rPr>
              <a:t> These are people responsible for training, talent development, and budgets</a:t>
            </a:r>
          </a:p>
          <a:p>
            <a:pPr fontAlgn="t"/>
            <a:r>
              <a:rPr lang="en-US" sz="1200" b="1" i="0" kern="1200">
                <a:solidFill>
                  <a:schemeClr val="tx1"/>
                </a:solidFill>
                <a:effectLst/>
                <a:latin typeface="+mn-lt"/>
                <a:ea typeface="+mn-ea"/>
                <a:cs typeface="+mn-cs"/>
              </a:rPr>
              <a:t>~1,063 learners</a:t>
            </a:r>
            <a:r>
              <a:rPr lang="en-US" sz="1200" b="0" i="0" kern="1200">
                <a:solidFill>
                  <a:schemeClr val="tx1"/>
                </a:solidFill>
                <a:effectLst/>
                <a:latin typeface="+mn-lt"/>
                <a:ea typeface="+mn-ea"/>
                <a:cs typeface="+mn-cs"/>
              </a:rPr>
              <a:t> (LinkedIn members)</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Organizations that prioritize career development see:</a:t>
            </a:r>
          </a:p>
          <a:p>
            <a:pPr fontAlgn="t"/>
            <a:r>
              <a:rPr lang="en-US" sz="1200" b="1" i="0" kern="1200">
                <a:solidFill>
                  <a:schemeClr val="tx1"/>
                </a:solidFill>
                <a:effectLst/>
                <a:latin typeface="+mn-lt"/>
                <a:ea typeface="+mn-ea"/>
                <a:cs typeface="+mn-cs"/>
              </a:rPr>
              <a:t>Higher retention</a:t>
            </a:r>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Greater engagement</a:t>
            </a:r>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Stronger loyalty and energy</a:t>
            </a:r>
          </a:p>
          <a:p>
            <a:pPr fontAlgn="t"/>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Early investment in learning creates:</a:t>
            </a:r>
          </a:p>
          <a:p>
            <a:pPr fontAlgn="t"/>
            <a:r>
              <a:rPr lang="en-US" sz="1200" b="0" i="0" kern="1200">
                <a:solidFill>
                  <a:schemeClr val="tx1"/>
                </a:solidFill>
                <a:effectLst/>
                <a:latin typeface="+mn-lt"/>
                <a:ea typeface="+mn-ea"/>
                <a:cs typeface="+mn-cs"/>
              </a:rPr>
              <a:t>Faster skill growth</a:t>
            </a:r>
          </a:p>
          <a:p>
            <a:pPr fontAlgn="t"/>
            <a:r>
              <a:rPr lang="en-US" sz="1200" b="0" i="0" kern="1200">
                <a:solidFill>
                  <a:schemeClr val="tx1"/>
                </a:solidFill>
                <a:effectLst/>
                <a:latin typeface="+mn-lt"/>
                <a:ea typeface="+mn-ea"/>
                <a:cs typeface="+mn-cs"/>
              </a:rPr>
              <a:t>More internal mobility</a:t>
            </a:r>
          </a:p>
          <a:p>
            <a:pPr fontAlgn="t"/>
            <a:r>
              <a:rPr lang="en-US" sz="1200" b="0" i="0" kern="1200">
                <a:solidFill>
                  <a:schemeClr val="tx1"/>
                </a:solidFill>
                <a:effectLst/>
                <a:latin typeface="+mn-lt"/>
                <a:ea typeface="+mn-ea"/>
                <a:cs typeface="+mn-cs"/>
              </a:rPr>
              <a:t>Longer-term retention</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This reinforces that structured learning early in the employee journey improves </a:t>
            </a:r>
            <a:r>
              <a:rPr lang="en-US" sz="1200" b="1" i="0" kern="1200">
                <a:solidFill>
                  <a:schemeClr val="tx1"/>
                </a:solidFill>
                <a:effectLst/>
                <a:latin typeface="+mn-lt"/>
                <a:ea typeface="+mn-ea"/>
                <a:cs typeface="+mn-cs"/>
              </a:rPr>
              <a:t>long-term staying power</a:t>
            </a:r>
            <a:r>
              <a:rPr lang="en-US" sz="1200" b="0" i="0" kern="1200">
                <a:solidFill>
                  <a:schemeClr val="tx1"/>
                </a:solidFill>
                <a:effectLst/>
                <a:latin typeface="+mn-lt"/>
                <a:ea typeface="+mn-ea"/>
                <a:cs typeface="+mn-cs"/>
              </a:rPr>
              <a:t>.</a:t>
            </a:r>
          </a:p>
          <a:p>
            <a:endParaRPr lang="en-US"/>
          </a:p>
          <a:p>
            <a:endParaRPr lang="en-US"/>
          </a:p>
          <a:p>
            <a:endParaRPr lang="en-US"/>
          </a:p>
          <a:p>
            <a:r>
              <a:rPr lang="en-US"/>
              <a:t>Featured LinkedIn Learning Course</a:t>
            </a:r>
          </a:p>
          <a:p>
            <a:r>
              <a:rPr lang="en-US"/>
              <a:t>Featured Resource</a:t>
            </a:r>
          </a:p>
          <a:p>
            <a:r>
              <a:rPr lang="en-US"/>
              <a:t>Upcoming Webinars</a:t>
            </a:r>
          </a:p>
          <a:p>
            <a:endParaRPr lang="en-US"/>
          </a:p>
          <a:p>
            <a:r>
              <a:rPr lang="en-US"/>
              <a:t>-Co-op.com phase out</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36813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Moral of the story, employees who learn early, stay longer. Incoming employees can use the L&amp;LC as a one stop shop to all member engagement and professional development resources. Current employees can continue to sharpen skills.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49705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4753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 would like to start off by telling you how you have this incredible offering. LinkedIn Learning is a member benefit of being a Touchstone Energy member. Your cooperative receives an allotted amount of licenses based on their size. This one sheeter gives you a look into how we determine that number. </a:t>
            </a:r>
          </a:p>
          <a:p>
            <a:endParaRPr lang="en-US"/>
          </a:p>
          <a:p>
            <a:r>
              <a:rPr lang="en-US"/>
              <a:t>If you were to need additional licenses, those can be added and then we would complete a user audit in Q1 and bill accordingly. That overage is $55 per additional employee per year. Purchasing a single license from LinkedIn Learning directly is well over $360, so you can see the drastic reduction in price that we can offer as a member of TSE.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00292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a:p>
            <a:r>
              <a:rPr lang="en-US"/>
              <a:t>Over 9,300 courses, over 266,000 videos, over 550 learning paths</a:t>
            </a:r>
          </a:p>
          <a:p>
            <a:endParaRPr lang="en-US"/>
          </a:p>
          <a:p>
            <a:r>
              <a:rPr lang="en-US"/>
              <a:t>The content in LinkedIn Learning consists of courses (can be a few hours long) and these courses are made up of short videos. The LinkedIn Learning library has the content needed to drive your employees to fulfill their professional development goals. </a:t>
            </a:r>
          </a:p>
          <a:p>
            <a:endParaRPr lang="en-US"/>
          </a:p>
          <a:p>
            <a:r>
              <a:rPr lang="en-US"/>
              <a:t>Aside from LinkedIn Learnings content, Touchstone Energy also adds their content including the Solar 101 Course and the Energy Solutions Kickstart. If you miss a TSE webinar, you can always catch it later on LinkedIn Learning!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4431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Has anyone utilized those exercise files of the chapter quizzes?</a:t>
            </a:r>
          </a:p>
          <a:p>
            <a:endParaRPr lang="en-US"/>
          </a:p>
          <a:p>
            <a:r>
              <a:rPr lang="en-US"/>
              <a:t>On the left you see the layout of the course and what topics are covered in short videos. This becomes especially helpful for courses like Excel where you can easily find what you need help on whether it be formulas or pivot tables. A new feature available is the AI function on the right side. This feature allows you to ask specific questions about the course before fully viewing it to see if it’s what you are looking for.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4786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Some quick highlights on what most courses offer. </a:t>
            </a:r>
          </a:p>
          <a:p>
            <a:endParaRPr lang="en-US"/>
          </a:p>
          <a:p>
            <a:r>
              <a:rPr lang="en-US"/>
              <a:t>*You have chapter quizzes available to complete when employees are working through a course. </a:t>
            </a:r>
          </a:p>
          <a:p>
            <a:r>
              <a:rPr lang="en-US"/>
              <a:t>*Also, supporting documents and/or exercise files that are available for download.</a:t>
            </a:r>
          </a:p>
          <a:p>
            <a:endParaRPr lang="en-US"/>
          </a:p>
          <a:p>
            <a:r>
              <a:rPr lang="en-US"/>
              <a:t>-You can see that the course shown previously “Working with Upset Customers” has many corresponding files that you can download and use. </a:t>
            </a:r>
          </a:p>
          <a:p>
            <a:endParaRPr lang="en-US"/>
          </a:p>
          <a:p>
            <a:r>
              <a:rPr lang="en-US"/>
              <a:t>*Certificates upon completion to either share on LinkedIn or to download and print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13091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79033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Download for offline viewing</a:t>
            </a:r>
          </a:p>
          <a:p>
            <a:endParaRPr lang="en-US"/>
          </a:p>
          <a:p>
            <a:r>
              <a:rPr lang="en-US"/>
              <a:t>*Only 5% of our users are utilizing the mobile app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546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There are two ways to get access to LinkedIn Learning. One way is through your LinkedIn Learning cooperative admin. We would love to look to who your cooperative admin is and if you do not have one, we’d like to make you one. I’ll dive deeper into what the admin can do in the next few slides. </a:t>
            </a:r>
          </a:p>
          <a:p>
            <a:endParaRPr lang="en-US"/>
          </a:p>
          <a:p>
            <a:r>
              <a:rPr lang="en-US"/>
              <a:t>The second way to get access to LinkedIn Learning is through Cooperative.com. If you go to the search bar within Cooperative.com and search “LinkedIn Learning” you will be taken to the page you see here. The page includes a form that you or your employees can fill out to request access. Once submitted, a member of the Touchstone Energy team will add you into the system and personally reach out letting you know of the next steps. </a:t>
            </a:r>
          </a:p>
          <a:p>
            <a:endParaRPr lang="en-US"/>
          </a:p>
          <a:p>
            <a:r>
              <a:rPr lang="en-US"/>
              <a:t>*As many admins as you’d like. Mainly HR managers, but some coops have managers from each department have admin access.</a:t>
            </a:r>
          </a:p>
          <a:p>
            <a:endParaRPr lang="en-US"/>
          </a:p>
        </p:txBody>
      </p:sp>
      <p:sp>
        <p:nvSpPr>
          <p:cNvPr id="4" name="Slide Number Placeholder 3"/>
          <p:cNvSpPr>
            <a:spLocks noGrp="1"/>
          </p:cNvSpPr>
          <p:nvPr>
            <p:ph type="sldNum" sz="quarter" idx="5"/>
          </p:nvPr>
        </p:nvSpPr>
        <p:spPr/>
        <p:txBody>
          <a:bodyPr/>
          <a:lstStyle/>
          <a:p>
            <a:pPr marL="0" marR="0" lvl="0" indent="0" algn="r" defTabSz="469682"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9682"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22382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 are going to jump into a demo so you can see how to add users, recommend content, and pull reporting but first I want to just highlight those permissions first. </a:t>
            </a:r>
          </a:p>
          <a:p>
            <a:endParaRPr lang="en-US"/>
          </a:p>
          <a:p>
            <a:r>
              <a:rPr lang="en-US"/>
              <a:t>- Here you can see that the robust user management area. Allows you to resend invites, check license status, and manage groups all in one place. </a:t>
            </a:r>
          </a:p>
        </p:txBody>
      </p:sp>
      <p:sp>
        <p:nvSpPr>
          <p:cNvPr id="4" name="Slide Number Placeholder 3"/>
          <p:cNvSpPr>
            <a:spLocks noGrp="1"/>
          </p:cNvSpPr>
          <p:nvPr>
            <p:ph type="sldNum" sz="quarter" idx="5"/>
          </p:nvPr>
        </p:nvSpPr>
        <p:spPr/>
        <p:txBody>
          <a:bodyPr/>
          <a:lstStyle/>
          <a:p>
            <a:pPr marL="0" marR="0" lvl="0" indent="0" algn="r" defTabSz="469682"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9682"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4525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Another great admin feature is the ability to add and recommend content. </a:t>
            </a:r>
          </a:p>
          <a:p>
            <a:r>
              <a:rPr lang="en-US"/>
              <a:t>*Internal safety trainings or onboarding videos can be added and assigned to employees. </a:t>
            </a:r>
          </a:p>
          <a:p>
            <a:r>
              <a:rPr lang="en-US"/>
              <a:t>Every course can be recommended or assigned with a due date</a:t>
            </a:r>
          </a:p>
          <a:p>
            <a:endParaRPr lang="en-US"/>
          </a:p>
          <a:p>
            <a:r>
              <a:rPr lang="en-US"/>
              <a:t>Shout out to Karen at Snapping Shoals – HR Newsletter</a:t>
            </a:r>
          </a:p>
          <a:p>
            <a:r>
              <a:rPr lang="en-US"/>
              <a:t>Keri with East Central Energy – Emergency Response Plan videos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7104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When it comes to the reporting, you have many options as an admin. </a:t>
            </a:r>
            <a:br>
              <a:rPr lang="en-US"/>
            </a:br>
            <a:br>
              <a:rPr lang="en-US"/>
            </a:br>
            <a:r>
              <a:rPr lang="en-US"/>
              <a:t>*This is a brief look at what the dashboard looks like. You can get those at a glance stats of how many logins, views, and time spent on courses.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8791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Diving a little deeper, you have all of these reports you can pull as well. Everything from what someone clicked on to view to pulling the progress on courses you recommended. You can filter to an employee specifically and pull just that employees usage and progress. Also, scheduling a reports to be emailed to you directly is also an option and those can come to you weekly or monthly.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805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AI powered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90845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AI Coaching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8264DDA-0694-409F-9E5B-AEB35FF128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1901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usage has increased (often based on demand of weather temperatures, a failing appliance, or a seasonal </a:t>
            </a:r>
            <a:r>
              <a:rPr lang="en-US" sz="1200" kern="1200" err="1">
                <a:solidFill>
                  <a:schemeClr val="tx1"/>
                </a:solidFill>
                <a:effectLst/>
                <a:latin typeface="+mn-lt"/>
                <a:ea typeface="+mn-ea"/>
                <a:cs typeface="+mn-cs"/>
              </a:rPr>
              <a:t>applicance</a:t>
            </a:r>
            <a:r>
              <a:rPr lang="en-US" sz="1200" kern="1200">
                <a:solidFill>
                  <a:schemeClr val="tx1"/>
                </a:solidFill>
                <a:effectLst/>
                <a:latin typeface="+mn-lt"/>
                <a:ea typeface="+mn-ea"/>
                <a:cs typeface="+mn-cs"/>
              </a:rPr>
              <a:t> like pool pump or space heaters in the winter etc.)</a:t>
            </a:r>
          </a:p>
          <a:p>
            <a:r>
              <a:rPr lang="en-US" sz="1200" kern="1200">
                <a:solidFill>
                  <a:schemeClr val="tx1"/>
                </a:solidFill>
                <a:effectLst/>
                <a:latin typeface="+mn-lt"/>
                <a:ea typeface="+mn-ea"/>
                <a:cs typeface="+mn-cs"/>
              </a:rPr>
              <a:t>The usage may not have increased but the hours are during peak rate/hours</a:t>
            </a:r>
          </a:p>
          <a:p>
            <a:r>
              <a:rPr lang="en-US" sz="1200" kern="1200">
                <a:solidFill>
                  <a:schemeClr val="tx1"/>
                </a:solidFill>
                <a:effectLst/>
                <a:latin typeface="+mn-lt"/>
                <a:ea typeface="+mn-ea"/>
                <a:cs typeface="+mn-cs"/>
              </a:rPr>
              <a:t>The services fees, known as base/member/account fees have increased (this is never done without board approval and heads up communications)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13116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239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If you are interested in becoming an administrator on your account or getting additional information about LinkedIn Learning, please contact Adriene Montalto.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1BC947-90B0-47FD-B0DD-206556CFD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59791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Our focus is on empowering employees with the right skills and mindset so they can anticipate needs, lead proactively, and deliver exceptional member experiences—while fully embracing what makes our cooperative unique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08919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Chellie – 3 decades in co-op industry, VP of Comms and PR for Coweta Fayette GA</a:t>
            </a:r>
          </a:p>
          <a:p>
            <a:r>
              <a:rPr lang="en-US"/>
              <a:t>Steve – Retired V</a:t>
            </a:r>
            <a:r>
              <a:rPr lang="en-US" sz="1200" b="0" i="0" kern="1200">
                <a:solidFill>
                  <a:schemeClr val="tx1"/>
                </a:solidFill>
                <a:effectLst/>
                <a:latin typeface="+mn-lt"/>
                <a:ea typeface="+mn-ea"/>
                <a:cs typeface="+mn-cs"/>
              </a:rPr>
              <a:t>ice President of Corporate Communications &amp; Business Strategy at Jones-Onslow</a:t>
            </a:r>
          </a:p>
          <a:p>
            <a:r>
              <a:rPr lang="en-US" sz="1200" b="0" i="0" kern="1200">
                <a:solidFill>
                  <a:schemeClr val="tx1"/>
                </a:solidFill>
                <a:effectLst/>
                <a:latin typeface="+mn-lt"/>
                <a:ea typeface="+mn-ea"/>
                <a:cs typeface="+mn-cs"/>
              </a:rPr>
              <a:t>Chelsea – 11 years in electric cooperative industry, consultant at NISC</a:t>
            </a:r>
          </a:p>
          <a:p>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9A13B-8804-4412-BA8B-C3C4D57966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24572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662964F4-F953-52C5-D9CF-D47DB9AAC34F}"/>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FCE5FD37-3E6A-969D-82D3-9689D9818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837DF70D-1272-7B7A-7346-65519164313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653391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296A43-DC5F-4C4C-9FCD-ED35AD33CB72}" type="slidenum">
              <a:rPr lang="en-US" smtClean="0"/>
              <a:t>121</a:t>
            </a:fld>
            <a:endParaRPr lang="en-US"/>
          </a:p>
        </p:txBody>
      </p:sp>
    </p:spTree>
    <p:extLst>
      <p:ext uri="{BB962C8B-B14F-4D97-AF65-F5344CB8AC3E}">
        <p14:creationId xmlns:p14="http://schemas.microsoft.com/office/powerpoint/2010/main" val="21809656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354998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6870520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110041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baseline="0"/>
          </a:p>
          <a:p>
            <a:endParaRPr lang="en-US"/>
          </a:p>
        </p:txBody>
      </p:sp>
      <p:sp>
        <p:nvSpPr>
          <p:cNvPr id="4" name="Slide Number Placeholder 3"/>
          <p:cNvSpPr>
            <a:spLocks noGrp="1"/>
          </p:cNvSpPr>
          <p:nvPr>
            <p:ph type="sldNum" sz="quarter" idx="10"/>
          </p:nvPr>
        </p:nvSpPr>
        <p:spPr/>
        <p:txBody>
          <a:bodyPr/>
          <a:lstStyle/>
          <a:p>
            <a:fld id="{A6296A43-DC5F-4C4C-9FCD-ED35AD33CB72}" type="slidenum">
              <a:rPr lang="en-US" smtClean="0"/>
              <a:t>125</a:t>
            </a:fld>
            <a:endParaRPr lang="en-US"/>
          </a:p>
        </p:txBody>
      </p:sp>
    </p:spTree>
    <p:extLst>
      <p:ext uri="{BB962C8B-B14F-4D97-AF65-F5344CB8AC3E}">
        <p14:creationId xmlns:p14="http://schemas.microsoft.com/office/powerpoint/2010/main" val="2360162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CE08479B-45ED-ABBB-A1C7-3EBA16306BC8}"/>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38E28EAE-92C2-4CBA-883E-9DF347724F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EEACB549-D55C-9C4B-495D-D09CCAA8CA2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790226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182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AF452-F8DF-D13D-BF05-71369B967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F413D-9B5E-F3B0-8783-0BC2F4968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2306B-27C8-647B-B1D7-34FE9EAA9D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06F75F-78C4-F258-C779-53B5EB2D711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63881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05277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66505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23520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44B22-02F2-A5F8-5C1B-BA0561CDBF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0A31B-53D5-C955-B376-27811745F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983FF-EF0E-08F9-874E-2AEED19625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05E06D-D323-BC2D-2B07-61956380F55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0509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312A3-4864-FD83-FC37-B8D829969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E462E-2CB1-C17D-8669-5DF1BCC0C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8CE356-5123-A2C6-6973-73BB1663E8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981881-85B8-EDF5-1E8C-CC3B54777DE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23135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04190-82BF-50B3-3227-EEFD3E3A2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40B27-A28A-F71D-98FF-0AA35F20F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9F9799-FCBB-6B61-13D7-3A667E7A21F5}"/>
              </a:ext>
            </a:extLst>
          </p:cNvPr>
          <p:cNvSpPr>
            <a:spLocks noGrp="1"/>
          </p:cNvSpPr>
          <p:nvPr>
            <p:ph type="body" idx="1"/>
          </p:nvPr>
        </p:nvSpPr>
        <p:spPr/>
        <p:txBody>
          <a:bodyPr/>
          <a:lstStyle/>
          <a:p>
            <a:r>
              <a:rPr lang="en-US"/>
              <a:t>Thank you and any Questions?</a:t>
            </a:r>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ABF0D980-825D-090B-69D2-42C6CC2AD2E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D8935-C075-4861-9712-0E4000FEC12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7268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1729E59-BA49-31B0-21ED-BF50A8569E0F}"/>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A3CB1C1C-D704-4DA2-CC6F-D3250967B4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F070231D-B6EC-F9D6-3811-2F2D77ED8B1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335559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E18473CB-68F5-1111-8D44-F669A2E18101}"/>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C44CEDF8-7369-CE5B-AC55-A5235DDD45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0D57C355-694D-5CA1-4B33-0FAA1A57EDF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70924472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4748553B-5184-DBE5-C2C0-9F4AADFE3909}"/>
            </a:ext>
          </a:extLst>
        </p:cNvPr>
        <p:cNvGrpSpPr/>
        <p:nvPr/>
      </p:nvGrpSpPr>
      <p:grpSpPr>
        <a:xfrm>
          <a:off x="0" y="0"/>
          <a:ext cx="0" cy="0"/>
          <a:chOff x="0" y="0"/>
          <a:chExt cx="0" cy="0"/>
        </a:xfrm>
      </p:grpSpPr>
      <p:sp>
        <p:nvSpPr>
          <p:cNvPr id="69" name="Google Shape;69;p4:notes">
            <a:extLst>
              <a:ext uri="{FF2B5EF4-FFF2-40B4-BE49-F238E27FC236}">
                <a16:creationId xmlns:a16="http://schemas.microsoft.com/office/drawing/2014/main" id="{0F1B0F8D-E97C-47AC-9A27-5483D88E02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a:extLst>
              <a:ext uri="{FF2B5EF4-FFF2-40B4-BE49-F238E27FC236}">
                <a16:creationId xmlns:a16="http://schemas.microsoft.com/office/drawing/2014/main" id="{81B3EEAC-90F2-300A-B3C4-9FCCA54919A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456532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DE69463-2E82-F19A-2AA9-62193A374CEA}"/>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304D0CBE-C39F-5D3B-046A-9AF2D6397C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0657F941-AC46-F6D2-7F95-50E37D60BB3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471402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948081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DF2AEB00-86DC-8A47-24D3-613CE669935A}"/>
            </a:ext>
          </a:extLst>
        </p:cNvPr>
        <p:cNvGrpSpPr/>
        <p:nvPr/>
      </p:nvGrpSpPr>
      <p:grpSpPr>
        <a:xfrm>
          <a:off x="0" y="0"/>
          <a:ext cx="0" cy="0"/>
          <a:chOff x="0" y="0"/>
          <a:chExt cx="0" cy="0"/>
        </a:xfrm>
      </p:grpSpPr>
      <p:sp>
        <p:nvSpPr>
          <p:cNvPr id="81" name="Google Shape;81;p6:notes">
            <a:extLst>
              <a:ext uri="{FF2B5EF4-FFF2-40B4-BE49-F238E27FC236}">
                <a16:creationId xmlns:a16="http://schemas.microsoft.com/office/drawing/2014/main" id="{CA3943C9-D1A2-15C2-D3BB-40777ACCA9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6:notes">
            <a:extLst>
              <a:ext uri="{FF2B5EF4-FFF2-40B4-BE49-F238E27FC236}">
                <a16:creationId xmlns:a16="http://schemas.microsoft.com/office/drawing/2014/main" id="{DC6D16C5-B0E6-2FAF-97AC-76515CBBDAD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77582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37016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Master" Target="../slideMasters/slideMaster10.xml"/><Relationship Id="rId5" Type="http://schemas.openxmlformats.org/officeDocument/2006/relationships/image" Target="../media/image24.png"/><Relationship Id="rId4" Type="http://schemas.openxmlformats.org/officeDocument/2006/relationships/image" Target="../media/image23.emf"/></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Master" Target="../slideMasters/slideMaster10.xml"/><Relationship Id="rId4" Type="http://schemas.openxmlformats.org/officeDocument/2006/relationships/image" Target="../media/image24.png"/></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emf"/><Relationship Id="rId1" Type="http://schemas.openxmlformats.org/officeDocument/2006/relationships/slideMaster" Target="../slideMasters/slideMaster10.xml"/><Relationship Id="rId4" Type="http://schemas.openxmlformats.org/officeDocument/2006/relationships/image" Target="../media/image24.png"/></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Master" Target="../slideMasters/slideMaster10.xml"/><Relationship Id="rId4" Type="http://schemas.openxmlformats.org/officeDocument/2006/relationships/image" Target="../media/image24.png"/></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0.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0.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0.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1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f Conten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406401" y="596204"/>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406401" y="1052514"/>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3916716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 name="Google Shape;2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429199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2024 Title and Content - white bkg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91DFFB-122A-4D63-8646-9709379234CA}"/>
              </a:ext>
            </a:extLst>
          </p:cNvPr>
          <p:cNvSpPr>
            <a:spLocks noGrp="1"/>
          </p:cNvSpPr>
          <p:nvPr>
            <p:ph sz="quarter" idx="12"/>
          </p:nvPr>
        </p:nvSpPr>
        <p:spPr>
          <a:xfrm>
            <a:off x="345935" y="1401946"/>
            <a:ext cx="8472361" cy="3168032"/>
          </a:xfrm>
        </p:spPr>
        <p:txBody>
          <a:bodyPr/>
          <a:lstStyle>
            <a:lvl1pPr marL="0" indent="0">
              <a:buNone/>
              <a:defRPr>
                <a:solidFill>
                  <a:schemeClr val="tx1"/>
                </a:solidFill>
              </a:defRPr>
            </a:lvl1pPr>
          </a:lstStyle>
          <a:p>
            <a:pPr lvl="0"/>
            <a:r>
              <a:rPr lang="en-US"/>
              <a:t>Click to edit Master text styles</a:t>
            </a:r>
          </a:p>
        </p:txBody>
      </p:sp>
      <p:sp>
        <p:nvSpPr>
          <p:cNvPr id="2" name="Title 1">
            <a:extLst>
              <a:ext uri="{FF2B5EF4-FFF2-40B4-BE49-F238E27FC236}">
                <a16:creationId xmlns:a16="http://schemas.microsoft.com/office/drawing/2014/main" id="{81EDEA52-EEF3-4D41-AB47-62575660BB8C}"/>
              </a:ext>
            </a:extLst>
          </p:cNvPr>
          <p:cNvSpPr>
            <a:spLocks noGrp="1"/>
          </p:cNvSpPr>
          <p:nvPr>
            <p:ph type="title"/>
          </p:nvPr>
        </p:nvSpPr>
        <p:spPr>
          <a:xfrm>
            <a:off x="335757" y="273844"/>
            <a:ext cx="8479631" cy="994172"/>
          </a:xfrm>
        </p:spPr>
        <p:txBody>
          <a:bodyPr/>
          <a:lstStyle>
            <a:lvl1pPr algn="ctr">
              <a:defRPr b="1">
                <a:solidFill>
                  <a:schemeClr val="accent1"/>
                </a:solidFill>
                <a:latin typeface="+mn-lt"/>
              </a:defRPr>
            </a:lvl1pPr>
          </a:lstStyle>
          <a:p>
            <a:r>
              <a:rPr lang="en-US"/>
              <a:t>Click to edit Master title style</a:t>
            </a:r>
          </a:p>
        </p:txBody>
      </p:sp>
      <p:sp>
        <p:nvSpPr>
          <p:cNvPr id="3" name="Slide Number Placeholder 2">
            <a:extLst>
              <a:ext uri="{FF2B5EF4-FFF2-40B4-BE49-F238E27FC236}">
                <a16:creationId xmlns:a16="http://schemas.microsoft.com/office/drawing/2014/main" id="{7682C70E-F74C-4109-AC6B-CCD22543FC46}"/>
              </a:ext>
            </a:extLst>
          </p:cNvPr>
          <p:cNvSpPr>
            <a:spLocks noGrp="1"/>
          </p:cNvSpPr>
          <p:nvPr>
            <p:ph type="sldNum" sz="quarter" idx="10"/>
          </p:nvPr>
        </p:nvSpPr>
        <p:spPr>
          <a:xfrm>
            <a:off x="6812155" y="4865232"/>
            <a:ext cx="2057400" cy="273844"/>
          </a:xfrm>
        </p:spPr>
        <p:txBody>
          <a:bodyPr/>
          <a:lstStyle>
            <a:lvl1pPr>
              <a:defRPr sz="525" b="1">
                <a:solidFill>
                  <a:schemeClr val="accent1"/>
                </a:solidFill>
              </a:defRPr>
            </a:lvl1pPr>
          </a:lstStyle>
          <a:p>
            <a:fld id="{3B2FB60B-4ED1-41D8-BF45-C6FFEE1DEC32}" type="slidenum">
              <a:rPr lang="en-US" smtClean="0"/>
              <a:pPr/>
              <a:t>‹#›</a:t>
            </a:fld>
            <a:endParaRPr lang="en-US"/>
          </a:p>
        </p:txBody>
      </p:sp>
      <p:sp>
        <p:nvSpPr>
          <p:cNvPr id="4" name="Footer Placeholder 3">
            <a:extLst>
              <a:ext uri="{FF2B5EF4-FFF2-40B4-BE49-F238E27FC236}">
                <a16:creationId xmlns:a16="http://schemas.microsoft.com/office/drawing/2014/main" id="{B4715212-EDBF-47AB-B794-99DF314772F5}"/>
              </a:ext>
            </a:extLst>
          </p:cNvPr>
          <p:cNvSpPr>
            <a:spLocks noGrp="1"/>
          </p:cNvSpPr>
          <p:nvPr>
            <p:ph type="ftr" sz="quarter" idx="11"/>
          </p:nvPr>
        </p:nvSpPr>
        <p:spPr>
          <a:xfrm>
            <a:off x="284225" y="4865233"/>
            <a:ext cx="3014620" cy="273844"/>
          </a:xfrm>
        </p:spPr>
        <p:txBody>
          <a:bodyPr/>
          <a:lstStyle>
            <a:lvl1pPr>
              <a:defRPr sz="525">
                <a:solidFill>
                  <a:schemeClr val="tx1"/>
                </a:solidFill>
              </a:defRPr>
            </a:lvl1pPr>
          </a:lstStyle>
          <a:p>
            <a:r>
              <a:rPr lang="en-US"/>
              <a:t>Associated Electric Cooperative Inc.</a:t>
            </a:r>
          </a:p>
        </p:txBody>
      </p:sp>
    </p:spTree>
    <p:extLst>
      <p:ext uri="{BB962C8B-B14F-4D97-AF65-F5344CB8AC3E}">
        <p14:creationId xmlns:p14="http://schemas.microsoft.com/office/powerpoint/2010/main" val="2809048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f Content Slide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A927DA-A993-3733-9260-4E105E7DEEA0}"/>
              </a:ext>
            </a:extLst>
          </p:cNvPr>
          <p:cNvSpPr>
            <a:spLocks noGrp="1"/>
          </p:cNvSpPr>
          <p:nvPr>
            <p:ph type="body" sz="quarter" idx="10" hasCustomPrompt="1"/>
          </p:nvPr>
        </p:nvSpPr>
        <p:spPr>
          <a:xfrm>
            <a:off x="406401" y="596205"/>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5" name="Text Placeholder 10">
            <a:extLst>
              <a:ext uri="{FF2B5EF4-FFF2-40B4-BE49-F238E27FC236}">
                <a16:creationId xmlns:a16="http://schemas.microsoft.com/office/drawing/2014/main" id="{44271B3D-3358-57B4-3BC6-4265669230CF}"/>
              </a:ext>
            </a:extLst>
          </p:cNvPr>
          <p:cNvSpPr>
            <a:spLocks noGrp="1"/>
          </p:cNvSpPr>
          <p:nvPr>
            <p:ph type="body" sz="quarter" idx="11" hasCustomPrompt="1"/>
          </p:nvPr>
        </p:nvSpPr>
        <p:spPr>
          <a:xfrm>
            <a:off x="406401" y="1052515"/>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1647925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alysi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369971" y="0"/>
            <a:ext cx="8455913" cy="692658"/>
          </a:xfrm>
        </p:spPr>
        <p:txBody>
          <a:bodyPr anchor="ctr">
            <a:normAutofit/>
          </a:bodyPr>
          <a:lstStyle>
            <a:lvl1pPr>
              <a:defRPr sz="2700">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6410606" y="771526"/>
            <a:ext cx="0" cy="3955595"/>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26A2B92-151B-4FE9-9038-E32F5BC8E007}"/>
              </a:ext>
            </a:extLst>
          </p:cNvPr>
          <p:cNvSpPr>
            <a:spLocks noGrp="1"/>
          </p:cNvSpPr>
          <p:nvPr>
            <p:ph type="body" sz="quarter" idx="10"/>
          </p:nvPr>
        </p:nvSpPr>
        <p:spPr>
          <a:xfrm>
            <a:off x="6465124" y="771526"/>
            <a:ext cx="2360756" cy="3955595"/>
          </a:xfrm>
        </p:spPr>
        <p:txBody>
          <a:bodyPr>
            <a:normAutofit/>
          </a:bodyPr>
          <a:lstStyle>
            <a:lvl1pPr>
              <a:buClr>
                <a:schemeClr val="tx1"/>
              </a:buCl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72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64976-D370-4415-864D-9F3B7D4F85AF}" type="datetimeFigureOut">
              <a:rPr lang="en-US" smtClean="0"/>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3A5E10-2B18-4ECB-837D-2758C6010DE7}" type="slidenum">
              <a:rPr lang="en-US" smtClean="0"/>
              <a:t>‹#›</a:t>
            </a:fld>
            <a:endParaRPr lang="en-US"/>
          </a:p>
        </p:txBody>
      </p:sp>
    </p:spTree>
    <p:extLst>
      <p:ext uri="{BB962C8B-B14F-4D97-AF65-F5344CB8AC3E}">
        <p14:creationId xmlns:p14="http://schemas.microsoft.com/office/powerpoint/2010/main" val="3789373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189" lvl="0" indent="-342892" algn="l">
              <a:lnSpc>
                <a:spcPct val="115000"/>
              </a:lnSpc>
              <a:spcBef>
                <a:spcPts val="0"/>
              </a:spcBef>
              <a:spcAft>
                <a:spcPts val="0"/>
              </a:spcAft>
              <a:buSzPts val="1800"/>
              <a:buChar char="●"/>
              <a:defRPr/>
            </a:lvl1pPr>
            <a:lvl2pPr marL="914378" lvl="1" indent="-317492" algn="l">
              <a:lnSpc>
                <a:spcPct val="115000"/>
              </a:lnSpc>
              <a:spcBef>
                <a:spcPts val="0"/>
              </a:spcBef>
              <a:spcAft>
                <a:spcPts val="0"/>
              </a:spcAft>
              <a:buSzPts val="1400"/>
              <a:buChar char="○"/>
              <a:defRPr/>
            </a:lvl2pPr>
            <a:lvl3pPr marL="1371566" lvl="2" indent="-317492" algn="l">
              <a:lnSpc>
                <a:spcPct val="115000"/>
              </a:lnSpc>
              <a:spcBef>
                <a:spcPts val="0"/>
              </a:spcBef>
              <a:spcAft>
                <a:spcPts val="0"/>
              </a:spcAft>
              <a:buSzPts val="1400"/>
              <a:buChar char="■"/>
              <a:defRPr/>
            </a:lvl3pPr>
            <a:lvl4pPr marL="1828754" lvl="3" indent="-317492" algn="l">
              <a:lnSpc>
                <a:spcPct val="115000"/>
              </a:lnSpc>
              <a:spcBef>
                <a:spcPts val="0"/>
              </a:spcBef>
              <a:spcAft>
                <a:spcPts val="0"/>
              </a:spcAft>
              <a:buSzPts val="1400"/>
              <a:buChar char="●"/>
              <a:defRPr/>
            </a:lvl4pPr>
            <a:lvl5pPr marL="2285943" lvl="4" indent="-317492" algn="l">
              <a:lnSpc>
                <a:spcPct val="115000"/>
              </a:lnSpc>
              <a:spcBef>
                <a:spcPts val="0"/>
              </a:spcBef>
              <a:spcAft>
                <a:spcPts val="0"/>
              </a:spcAft>
              <a:buSzPts val="1400"/>
              <a:buChar char="○"/>
              <a:defRPr/>
            </a:lvl5pPr>
            <a:lvl6pPr marL="2743132" lvl="5" indent="-317492" algn="l">
              <a:lnSpc>
                <a:spcPct val="115000"/>
              </a:lnSpc>
              <a:spcBef>
                <a:spcPts val="0"/>
              </a:spcBef>
              <a:spcAft>
                <a:spcPts val="0"/>
              </a:spcAft>
              <a:buSzPts val="1400"/>
              <a:buChar char="■"/>
              <a:defRPr/>
            </a:lvl6pPr>
            <a:lvl7pPr marL="3200320" lvl="6" indent="-317492" algn="l">
              <a:lnSpc>
                <a:spcPct val="115000"/>
              </a:lnSpc>
              <a:spcBef>
                <a:spcPts val="0"/>
              </a:spcBef>
              <a:spcAft>
                <a:spcPts val="0"/>
              </a:spcAft>
              <a:buSzPts val="1400"/>
              <a:buChar char="●"/>
              <a:defRPr/>
            </a:lvl7pPr>
            <a:lvl8pPr marL="3657509" lvl="7" indent="-317492" algn="l">
              <a:lnSpc>
                <a:spcPct val="115000"/>
              </a:lnSpc>
              <a:spcBef>
                <a:spcPts val="0"/>
              </a:spcBef>
              <a:spcAft>
                <a:spcPts val="0"/>
              </a:spcAft>
              <a:buSzPts val="1400"/>
              <a:buChar char="○"/>
              <a:defRPr/>
            </a:lvl8pPr>
            <a:lvl9pPr marL="4114697" lvl="8" indent="-317492"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1436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53592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6580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189" lvl="0" indent="-317492" algn="l">
              <a:lnSpc>
                <a:spcPct val="115000"/>
              </a:lnSpc>
              <a:spcBef>
                <a:spcPts val="0"/>
              </a:spcBef>
              <a:spcAft>
                <a:spcPts val="0"/>
              </a:spcAft>
              <a:buSzPts val="1400"/>
              <a:buChar char="●"/>
              <a:defRPr sz="1400"/>
            </a:lvl1pPr>
            <a:lvl2pPr marL="914378" lvl="1" indent="-304793" algn="l">
              <a:lnSpc>
                <a:spcPct val="115000"/>
              </a:lnSpc>
              <a:spcBef>
                <a:spcPts val="0"/>
              </a:spcBef>
              <a:spcAft>
                <a:spcPts val="0"/>
              </a:spcAft>
              <a:buSzPts val="1200"/>
              <a:buChar char="○"/>
              <a:defRPr sz="1200"/>
            </a:lvl2pPr>
            <a:lvl3pPr marL="1371566" lvl="2" indent="-304793" algn="l">
              <a:lnSpc>
                <a:spcPct val="115000"/>
              </a:lnSpc>
              <a:spcBef>
                <a:spcPts val="0"/>
              </a:spcBef>
              <a:spcAft>
                <a:spcPts val="0"/>
              </a:spcAft>
              <a:buSzPts val="1200"/>
              <a:buChar char="■"/>
              <a:defRPr sz="1200"/>
            </a:lvl3pPr>
            <a:lvl4pPr marL="1828754" lvl="3" indent="-304793" algn="l">
              <a:lnSpc>
                <a:spcPct val="115000"/>
              </a:lnSpc>
              <a:spcBef>
                <a:spcPts val="0"/>
              </a:spcBef>
              <a:spcAft>
                <a:spcPts val="0"/>
              </a:spcAft>
              <a:buSzPts val="1200"/>
              <a:buChar char="●"/>
              <a:defRPr sz="1200"/>
            </a:lvl4pPr>
            <a:lvl5pPr marL="2285943" lvl="4" indent="-304793" algn="l">
              <a:lnSpc>
                <a:spcPct val="115000"/>
              </a:lnSpc>
              <a:spcBef>
                <a:spcPts val="0"/>
              </a:spcBef>
              <a:spcAft>
                <a:spcPts val="0"/>
              </a:spcAft>
              <a:buSzPts val="1200"/>
              <a:buChar char="○"/>
              <a:defRPr sz="1200"/>
            </a:lvl5pPr>
            <a:lvl6pPr marL="2743132" lvl="5" indent="-304793" algn="l">
              <a:lnSpc>
                <a:spcPct val="115000"/>
              </a:lnSpc>
              <a:spcBef>
                <a:spcPts val="0"/>
              </a:spcBef>
              <a:spcAft>
                <a:spcPts val="0"/>
              </a:spcAft>
              <a:buSzPts val="1200"/>
              <a:buChar char="■"/>
              <a:defRPr sz="1200"/>
            </a:lvl6pPr>
            <a:lvl7pPr marL="3200320" lvl="6" indent="-304793" algn="l">
              <a:lnSpc>
                <a:spcPct val="115000"/>
              </a:lnSpc>
              <a:spcBef>
                <a:spcPts val="0"/>
              </a:spcBef>
              <a:spcAft>
                <a:spcPts val="0"/>
              </a:spcAft>
              <a:buSzPts val="1200"/>
              <a:buChar char="●"/>
              <a:defRPr sz="1200"/>
            </a:lvl7pPr>
            <a:lvl8pPr marL="3657509" lvl="7" indent="-304793" algn="l">
              <a:lnSpc>
                <a:spcPct val="115000"/>
              </a:lnSpc>
              <a:spcBef>
                <a:spcPts val="0"/>
              </a:spcBef>
              <a:spcAft>
                <a:spcPts val="0"/>
              </a:spcAft>
              <a:buSzPts val="1200"/>
              <a:buChar char="○"/>
              <a:defRPr sz="1200"/>
            </a:lvl8pPr>
            <a:lvl9pPr marL="4114697" lvl="8" indent="-304793" algn="l">
              <a:lnSpc>
                <a:spcPct val="115000"/>
              </a:lnSpc>
              <a:spcBef>
                <a:spcPts val="0"/>
              </a:spcBef>
              <a:spcAft>
                <a:spcPts val="0"/>
              </a:spcAft>
              <a:buSzPts val="1200"/>
              <a:buChar char="■"/>
              <a:defRPr sz="1200"/>
            </a:lvl9pPr>
          </a:lstStyle>
          <a:p>
            <a:endParaRPr/>
          </a:p>
        </p:txBody>
      </p:sp>
      <p:sp>
        <p:nvSpPr>
          <p:cNvPr id="27" name="Google Shape;2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189" lvl="0" indent="-317492" algn="l">
              <a:lnSpc>
                <a:spcPct val="115000"/>
              </a:lnSpc>
              <a:spcBef>
                <a:spcPts val="0"/>
              </a:spcBef>
              <a:spcAft>
                <a:spcPts val="0"/>
              </a:spcAft>
              <a:buSzPts val="1400"/>
              <a:buChar char="●"/>
              <a:defRPr sz="1400"/>
            </a:lvl1pPr>
            <a:lvl2pPr marL="914378" lvl="1" indent="-304793" algn="l">
              <a:lnSpc>
                <a:spcPct val="115000"/>
              </a:lnSpc>
              <a:spcBef>
                <a:spcPts val="0"/>
              </a:spcBef>
              <a:spcAft>
                <a:spcPts val="0"/>
              </a:spcAft>
              <a:buSzPts val="1200"/>
              <a:buChar char="○"/>
              <a:defRPr sz="1200"/>
            </a:lvl2pPr>
            <a:lvl3pPr marL="1371566" lvl="2" indent="-304793" algn="l">
              <a:lnSpc>
                <a:spcPct val="115000"/>
              </a:lnSpc>
              <a:spcBef>
                <a:spcPts val="0"/>
              </a:spcBef>
              <a:spcAft>
                <a:spcPts val="0"/>
              </a:spcAft>
              <a:buSzPts val="1200"/>
              <a:buChar char="■"/>
              <a:defRPr sz="1200"/>
            </a:lvl3pPr>
            <a:lvl4pPr marL="1828754" lvl="3" indent="-304793" algn="l">
              <a:lnSpc>
                <a:spcPct val="115000"/>
              </a:lnSpc>
              <a:spcBef>
                <a:spcPts val="0"/>
              </a:spcBef>
              <a:spcAft>
                <a:spcPts val="0"/>
              </a:spcAft>
              <a:buSzPts val="1200"/>
              <a:buChar char="●"/>
              <a:defRPr sz="1200"/>
            </a:lvl4pPr>
            <a:lvl5pPr marL="2285943" lvl="4" indent="-304793" algn="l">
              <a:lnSpc>
                <a:spcPct val="115000"/>
              </a:lnSpc>
              <a:spcBef>
                <a:spcPts val="0"/>
              </a:spcBef>
              <a:spcAft>
                <a:spcPts val="0"/>
              </a:spcAft>
              <a:buSzPts val="1200"/>
              <a:buChar char="○"/>
              <a:defRPr sz="1200"/>
            </a:lvl5pPr>
            <a:lvl6pPr marL="2743132" lvl="5" indent="-304793" algn="l">
              <a:lnSpc>
                <a:spcPct val="115000"/>
              </a:lnSpc>
              <a:spcBef>
                <a:spcPts val="0"/>
              </a:spcBef>
              <a:spcAft>
                <a:spcPts val="0"/>
              </a:spcAft>
              <a:buSzPts val="1200"/>
              <a:buChar char="■"/>
              <a:defRPr sz="1200"/>
            </a:lvl6pPr>
            <a:lvl7pPr marL="3200320" lvl="6" indent="-304793" algn="l">
              <a:lnSpc>
                <a:spcPct val="115000"/>
              </a:lnSpc>
              <a:spcBef>
                <a:spcPts val="0"/>
              </a:spcBef>
              <a:spcAft>
                <a:spcPts val="0"/>
              </a:spcAft>
              <a:buSzPts val="1200"/>
              <a:buChar char="●"/>
              <a:defRPr sz="1200"/>
            </a:lvl7pPr>
            <a:lvl8pPr marL="3657509" lvl="7" indent="-304793" algn="l">
              <a:lnSpc>
                <a:spcPct val="115000"/>
              </a:lnSpc>
              <a:spcBef>
                <a:spcPts val="0"/>
              </a:spcBef>
              <a:spcAft>
                <a:spcPts val="0"/>
              </a:spcAft>
              <a:buSzPts val="1200"/>
              <a:buChar char="○"/>
              <a:defRPr sz="1200"/>
            </a:lvl8pPr>
            <a:lvl9pPr marL="4114697" lvl="8" indent="-304793" algn="l">
              <a:lnSpc>
                <a:spcPct val="115000"/>
              </a:lnSpc>
              <a:spcBef>
                <a:spcPts val="0"/>
              </a:spcBef>
              <a:spcAft>
                <a:spcPts val="0"/>
              </a:spcAft>
              <a:buSzPts val="1200"/>
              <a:buChar char="■"/>
              <a:defRPr sz="1200"/>
            </a:lvl9pPr>
          </a:lstStyle>
          <a:p>
            <a:endParaRPr/>
          </a:p>
        </p:txBody>
      </p:sp>
      <p:sp>
        <p:nvSpPr>
          <p:cNvPr id="28" name="Google Shape;2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61134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166" lvl="0" indent="-317476" algn="l">
              <a:lnSpc>
                <a:spcPct val="115000"/>
              </a:lnSpc>
              <a:spcBef>
                <a:spcPts val="0"/>
              </a:spcBef>
              <a:spcAft>
                <a:spcPts val="0"/>
              </a:spcAft>
              <a:buSzPts val="1400"/>
              <a:buChar char="●"/>
              <a:defRPr sz="1400"/>
            </a:lvl1pPr>
            <a:lvl2pPr marL="914333" lvl="1" indent="-304778" algn="l">
              <a:lnSpc>
                <a:spcPct val="115000"/>
              </a:lnSpc>
              <a:spcBef>
                <a:spcPts val="0"/>
              </a:spcBef>
              <a:spcAft>
                <a:spcPts val="0"/>
              </a:spcAft>
              <a:buSzPts val="1200"/>
              <a:buChar char="○"/>
              <a:defRPr sz="1200"/>
            </a:lvl2pPr>
            <a:lvl3pPr marL="1371498" lvl="2" indent="-304778" algn="l">
              <a:lnSpc>
                <a:spcPct val="115000"/>
              </a:lnSpc>
              <a:spcBef>
                <a:spcPts val="0"/>
              </a:spcBef>
              <a:spcAft>
                <a:spcPts val="0"/>
              </a:spcAft>
              <a:buSzPts val="1200"/>
              <a:buChar char="■"/>
              <a:defRPr sz="1200"/>
            </a:lvl3pPr>
            <a:lvl4pPr marL="1828664" lvl="3" indent="-304778" algn="l">
              <a:lnSpc>
                <a:spcPct val="115000"/>
              </a:lnSpc>
              <a:spcBef>
                <a:spcPts val="0"/>
              </a:spcBef>
              <a:spcAft>
                <a:spcPts val="0"/>
              </a:spcAft>
              <a:buSzPts val="1200"/>
              <a:buChar char="●"/>
              <a:defRPr sz="1200"/>
            </a:lvl4pPr>
            <a:lvl5pPr marL="2285829" lvl="4" indent="-304778" algn="l">
              <a:lnSpc>
                <a:spcPct val="115000"/>
              </a:lnSpc>
              <a:spcBef>
                <a:spcPts val="0"/>
              </a:spcBef>
              <a:spcAft>
                <a:spcPts val="0"/>
              </a:spcAft>
              <a:buSzPts val="1200"/>
              <a:buChar char="○"/>
              <a:defRPr sz="1200"/>
            </a:lvl5pPr>
            <a:lvl6pPr marL="2742995" lvl="5" indent="-304778" algn="l">
              <a:lnSpc>
                <a:spcPct val="115000"/>
              </a:lnSpc>
              <a:spcBef>
                <a:spcPts val="0"/>
              </a:spcBef>
              <a:spcAft>
                <a:spcPts val="0"/>
              </a:spcAft>
              <a:buSzPts val="1200"/>
              <a:buChar char="■"/>
              <a:defRPr sz="1200"/>
            </a:lvl6pPr>
            <a:lvl7pPr marL="3200160" lvl="6" indent="-304778" algn="l">
              <a:lnSpc>
                <a:spcPct val="115000"/>
              </a:lnSpc>
              <a:spcBef>
                <a:spcPts val="0"/>
              </a:spcBef>
              <a:spcAft>
                <a:spcPts val="0"/>
              </a:spcAft>
              <a:buSzPts val="1200"/>
              <a:buChar char="●"/>
              <a:defRPr sz="1200"/>
            </a:lvl7pPr>
            <a:lvl8pPr marL="3657326" lvl="7" indent="-304778" algn="l">
              <a:lnSpc>
                <a:spcPct val="115000"/>
              </a:lnSpc>
              <a:spcBef>
                <a:spcPts val="0"/>
              </a:spcBef>
              <a:spcAft>
                <a:spcPts val="0"/>
              </a:spcAft>
              <a:buSzPts val="1200"/>
              <a:buChar char="○"/>
              <a:defRPr sz="1200"/>
            </a:lvl8pPr>
            <a:lvl9pPr marL="4114493" lvl="8" indent="-304778" algn="l">
              <a:lnSpc>
                <a:spcPct val="115000"/>
              </a:lnSpc>
              <a:spcBef>
                <a:spcPts val="0"/>
              </a:spcBef>
              <a:spcAft>
                <a:spcPts val="0"/>
              </a:spcAft>
              <a:buSzPts val="1200"/>
              <a:buChar char="■"/>
              <a:defRPr sz="1200"/>
            </a:lvl9pPr>
          </a:lstStyle>
          <a:p>
            <a:endParaRPr/>
          </a:p>
        </p:txBody>
      </p:sp>
      <p:sp>
        <p:nvSpPr>
          <p:cNvPr id="27" name="Google Shape;2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166" lvl="0" indent="-317476" algn="l">
              <a:lnSpc>
                <a:spcPct val="115000"/>
              </a:lnSpc>
              <a:spcBef>
                <a:spcPts val="0"/>
              </a:spcBef>
              <a:spcAft>
                <a:spcPts val="0"/>
              </a:spcAft>
              <a:buSzPts val="1400"/>
              <a:buChar char="●"/>
              <a:defRPr sz="1400"/>
            </a:lvl1pPr>
            <a:lvl2pPr marL="914333" lvl="1" indent="-304778" algn="l">
              <a:lnSpc>
                <a:spcPct val="115000"/>
              </a:lnSpc>
              <a:spcBef>
                <a:spcPts val="0"/>
              </a:spcBef>
              <a:spcAft>
                <a:spcPts val="0"/>
              </a:spcAft>
              <a:buSzPts val="1200"/>
              <a:buChar char="○"/>
              <a:defRPr sz="1200"/>
            </a:lvl2pPr>
            <a:lvl3pPr marL="1371498" lvl="2" indent="-304778" algn="l">
              <a:lnSpc>
                <a:spcPct val="115000"/>
              </a:lnSpc>
              <a:spcBef>
                <a:spcPts val="0"/>
              </a:spcBef>
              <a:spcAft>
                <a:spcPts val="0"/>
              </a:spcAft>
              <a:buSzPts val="1200"/>
              <a:buChar char="■"/>
              <a:defRPr sz="1200"/>
            </a:lvl3pPr>
            <a:lvl4pPr marL="1828664" lvl="3" indent="-304778" algn="l">
              <a:lnSpc>
                <a:spcPct val="115000"/>
              </a:lnSpc>
              <a:spcBef>
                <a:spcPts val="0"/>
              </a:spcBef>
              <a:spcAft>
                <a:spcPts val="0"/>
              </a:spcAft>
              <a:buSzPts val="1200"/>
              <a:buChar char="●"/>
              <a:defRPr sz="1200"/>
            </a:lvl4pPr>
            <a:lvl5pPr marL="2285829" lvl="4" indent="-304778" algn="l">
              <a:lnSpc>
                <a:spcPct val="115000"/>
              </a:lnSpc>
              <a:spcBef>
                <a:spcPts val="0"/>
              </a:spcBef>
              <a:spcAft>
                <a:spcPts val="0"/>
              </a:spcAft>
              <a:buSzPts val="1200"/>
              <a:buChar char="○"/>
              <a:defRPr sz="1200"/>
            </a:lvl5pPr>
            <a:lvl6pPr marL="2742995" lvl="5" indent="-304778" algn="l">
              <a:lnSpc>
                <a:spcPct val="115000"/>
              </a:lnSpc>
              <a:spcBef>
                <a:spcPts val="0"/>
              </a:spcBef>
              <a:spcAft>
                <a:spcPts val="0"/>
              </a:spcAft>
              <a:buSzPts val="1200"/>
              <a:buChar char="■"/>
              <a:defRPr sz="1200"/>
            </a:lvl6pPr>
            <a:lvl7pPr marL="3200160" lvl="6" indent="-304778" algn="l">
              <a:lnSpc>
                <a:spcPct val="115000"/>
              </a:lnSpc>
              <a:spcBef>
                <a:spcPts val="0"/>
              </a:spcBef>
              <a:spcAft>
                <a:spcPts val="0"/>
              </a:spcAft>
              <a:buSzPts val="1200"/>
              <a:buChar char="●"/>
              <a:defRPr sz="1200"/>
            </a:lvl7pPr>
            <a:lvl8pPr marL="3657326" lvl="7" indent="-304778" algn="l">
              <a:lnSpc>
                <a:spcPct val="115000"/>
              </a:lnSpc>
              <a:spcBef>
                <a:spcPts val="0"/>
              </a:spcBef>
              <a:spcAft>
                <a:spcPts val="0"/>
              </a:spcAft>
              <a:buSzPts val="1200"/>
              <a:buChar char="○"/>
              <a:defRPr sz="1200"/>
            </a:lvl8pPr>
            <a:lvl9pPr marL="4114493" lvl="8" indent="-304778" algn="l">
              <a:lnSpc>
                <a:spcPct val="115000"/>
              </a:lnSpc>
              <a:spcBef>
                <a:spcPts val="0"/>
              </a:spcBef>
              <a:spcAft>
                <a:spcPts val="0"/>
              </a:spcAft>
              <a:buSzPts val="1200"/>
              <a:buChar char="■"/>
              <a:defRPr sz="1200"/>
            </a:lvl9pPr>
          </a:lstStyle>
          <a:p>
            <a:endParaRPr/>
          </a:p>
        </p:txBody>
      </p:sp>
      <p:sp>
        <p:nvSpPr>
          <p:cNvPr id="28" name="Google Shape;2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73540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8225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1_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178" lvl="0" indent="-317484" algn="l">
              <a:lnSpc>
                <a:spcPct val="115000"/>
              </a:lnSpc>
              <a:spcBef>
                <a:spcPts val="0"/>
              </a:spcBef>
              <a:spcAft>
                <a:spcPts val="0"/>
              </a:spcAft>
              <a:buSzPts val="1400"/>
              <a:buChar char="●"/>
              <a:defRPr sz="1400"/>
            </a:lvl1pPr>
            <a:lvl2pPr marL="914355" lvl="1" indent="-304786" algn="l">
              <a:lnSpc>
                <a:spcPct val="115000"/>
              </a:lnSpc>
              <a:spcBef>
                <a:spcPts val="0"/>
              </a:spcBef>
              <a:spcAft>
                <a:spcPts val="0"/>
              </a:spcAft>
              <a:buSzPts val="1200"/>
              <a:buChar char="○"/>
              <a:defRPr sz="1200"/>
            </a:lvl2pPr>
            <a:lvl3pPr marL="1371532" lvl="2" indent="-304786" algn="l">
              <a:lnSpc>
                <a:spcPct val="115000"/>
              </a:lnSpc>
              <a:spcBef>
                <a:spcPts val="0"/>
              </a:spcBef>
              <a:spcAft>
                <a:spcPts val="0"/>
              </a:spcAft>
              <a:buSzPts val="1200"/>
              <a:buChar char="■"/>
              <a:defRPr sz="1200"/>
            </a:lvl3pPr>
            <a:lvl4pPr marL="1828709" lvl="3" indent="-304786" algn="l">
              <a:lnSpc>
                <a:spcPct val="115000"/>
              </a:lnSpc>
              <a:spcBef>
                <a:spcPts val="0"/>
              </a:spcBef>
              <a:spcAft>
                <a:spcPts val="0"/>
              </a:spcAft>
              <a:buSzPts val="1200"/>
              <a:buChar char="●"/>
              <a:defRPr sz="1200"/>
            </a:lvl4pPr>
            <a:lvl5pPr marL="2285886" lvl="4" indent="-304786" algn="l">
              <a:lnSpc>
                <a:spcPct val="115000"/>
              </a:lnSpc>
              <a:spcBef>
                <a:spcPts val="0"/>
              </a:spcBef>
              <a:spcAft>
                <a:spcPts val="0"/>
              </a:spcAft>
              <a:buSzPts val="1200"/>
              <a:buChar char="○"/>
              <a:defRPr sz="1200"/>
            </a:lvl5pPr>
            <a:lvl6pPr marL="2743064" lvl="5" indent="-304786" algn="l">
              <a:lnSpc>
                <a:spcPct val="115000"/>
              </a:lnSpc>
              <a:spcBef>
                <a:spcPts val="0"/>
              </a:spcBef>
              <a:spcAft>
                <a:spcPts val="0"/>
              </a:spcAft>
              <a:buSzPts val="1200"/>
              <a:buChar char="■"/>
              <a:defRPr sz="1200"/>
            </a:lvl6pPr>
            <a:lvl7pPr marL="3200240" lvl="6" indent="-304786" algn="l">
              <a:lnSpc>
                <a:spcPct val="115000"/>
              </a:lnSpc>
              <a:spcBef>
                <a:spcPts val="0"/>
              </a:spcBef>
              <a:spcAft>
                <a:spcPts val="0"/>
              </a:spcAft>
              <a:buSzPts val="1200"/>
              <a:buChar char="●"/>
              <a:defRPr sz="1200"/>
            </a:lvl7pPr>
            <a:lvl8pPr marL="3657418" lvl="7" indent="-304786" algn="l">
              <a:lnSpc>
                <a:spcPct val="115000"/>
              </a:lnSpc>
              <a:spcBef>
                <a:spcPts val="0"/>
              </a:spcBef>
              <a:spcAft>
                <a:spcPts val="0"/>
              </a:spcAft>
              <a:buSzPts val="1200"/>
              <a:buChar char="○"/>
              <a:defRPr sz="1200"/>
            </a:lvl8pPr>
            <a:lvl9pPr marL="4114595" lvl="8" indent="-304786" algn="l">
              <a:lnSpc>
                <a:spcPct val="115000"/>
              </a:lnSpc>
              <a:spcBef>
                <a:spcPts val="0"/>
              </a:spcBef>
              <a:spcAft>
                <a:spcPts val="0"/>
              </a:spcAft>
              <a:buSzPts val="1200"/>
              <a:buChar char="■"/>
              <a:defRPr sz="1200"/>
            </a:lvl9pPr>
          </a:lstStyle>
          <a:p>
            <a:endParaRPr/>
          </a:p>
        </p:txBody>
      </p:sp>
      <p:sp>
        <p:nvSpPr>
          <p:cNvPr id="27" name="Google Shape;2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178" lvl="0" indent="-317484" algn="l">
              <a:lnSpc>
                <a:spcPct val="115000"/>
              </a:lnSpc>
              <a:spcBef>
                <a:spcPts val="0"/>
              </a:spcBef>
              <a:spcAft>
                <a:spcPts val="0"/>
              </a:spcAft>
              <a:buSzPts val="1400"/>
              <a:buChar char="●"/>
              <a:defRPr sz="1400"/>
            </a:lvl1pPr>
            <a:lvl2pPr marL="914355" lvl="1" indent="-304786" algn="l">
              <a:lnSpc>
                <a:spcPct val="115000"/>
              </a:lnSpc>
              <a:spcBef>
                <a:spcPts val="0"/>
              </a:spcBef>
              <a:spcAft>
                <a:spcPts val="0"/>
              </a:spcAft>
              <a:buSzPts val="1200"/>
              <a:buChar char="○"/>
              <a:defRPr sz="1200"/>
            </a:lvl2pPr>
            <a:lvl3pPr marL="1371532" lvl="2" indent="-304786" algn="l">
              <a:lnSpc>
                <a:spcPct val="115000"/>
              </a:lnSpc>
              <a:spcBef>
                <a:spcPts val="0"/>
              </a:spcBef>
              <a:spcAft>
                <a:spcPts val="0"/>
              </a:spcAft>
              <a:buSzPts val="1200"/>
              <a:buChar char="■"/>
              <a:defRPr sz="1200"/>
            </a:lvl3pPr>
            <a:lvl4pPr marL="1828709" lvl="3" indent="-304786" algn="l">
              <a:lnSpc>
                <a:spcPct val="115000"/>
              </a:lnSpc>
              <a:spcBef>
                <a:spcPts val="0"/>
              </a:spcBef>
              <a:spcAft>
                <a:spcPts val="0"/>
              </a:spcAft>
              <a:buSzPts val="1200"/>
              <a:buChar char="●"/>
              <a:defRPr sz="1200"/>
            </a:lvl4pPr>
            <a:lvl5pPr marL="2285886" lvl="4" indent="-304786" algn="l">
              <a:lnSpc>
                <a:spcPct val="115000"/>
              </a:lnSpc>
              <a:spcBef>
                <a:spcPts val="0"/>
              </a:spcBef>
              <a:spcAft>
                <a:spcPts val="0"/>
              </a:spcAft>
              <a:buSzPts val="1200"/>
              <a:buChar char="○"/>
              <a:defRPr sz="1200"/>
            </a:lvl5pPr>
            <a:lvl6pPr marL="2743064" lvl="5" indent="-304786" algn="l">
              <a:lnSpc>
                <a:spcPct val="115000"/>
              </a:lnSpc>
              <a:spcBef>
                <a:spcPts val="0"/>
              </a:spcBef>
              <a:spcAft>
                <a:spcPts val="0"/>
              </a:spcAft>
              <a:buSzPts val="1200"/>
              <a:buChar char="■"/>
              <a:defRPr sz="1200"/>
            </a:lvl6pPr>
            <a:lvl7pPr marL="3200240" lvl="6" indent="-304786" algn="l">
              <a:lnSpc>
                <a:spcPct val="115000"/>
              </a:lnSpc>
              <a:spcBef>
                <a:spcPts val="0"/>
              </a:spcBef>
              <a:spcAft>
                <a:spcPts val="0"/>
              </a:spcAft>
              <a:buSzPts val="1200"/>
              <a:buChar char="●"/>
              <a:defRPr sz="1200"/>
            </a:lvl7pPr>
            <a:lvl8pPr marL="3657418" lvl="7" indent="-304786" algn="l">
              <a:lnSpc>
                <a:spcPct val="115000"/>
              </a:lnSpc>
              <a:spcBef>
                <a:spcPts val="0"/>
              </a:spcBef>
              <a:spcAft>
                <a:spcPts val="0"/>
              </a:spcAft>
              <a:buSzPts val="1200"/>
              <a:buChar char="○"/>
              <a:defRPr sz="1200"/>
            </a:lvl8pPr>
            <a:lvl9pPr marL="4114595" lvl="8" indent="-304786" algn="l">
              <a:lnSpc>
                <a:spcPct val="115000"/>
              </a:lnSpc>
              <a:spcBef>
                <a:spcPts val="0"/>
              </a:spcBef>
              <a:spcAft>
                <a:spcPts val="0"/>
              </a:spcAft>
              <a:buSzPts val="1200"/>
              <a:buChar char="■"/>
              <a:defRPr sz="1200"/>
            </a:lvl9pPr>
          </a:lstStyle>
          <a:p>
            <a:endParaRPr/>
          </a:p>
        </p:txBody>
      </p:sp>
      <p:sp>
        <p:nvSpPr>
          <p:cNvPr id="28" name="Google Shape;2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168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178" lvl="0" indent="-342884" algn="l">
              <a:lnSpc>
                <a:spcPct val="115000"/>
              </a:lnSpc>
              <a:spcBef>
                <a:spcPts val="0"/>
              </a:spcBef>
              <a:spcAft>
                <a:spcPts val="0"/>
              </a:spcAft>
              <a:buSzPts val="1800"/>
              <a:buChar char="●"/>
              <a:defRPr/>
            </a:lvl1pPr>
            <a:lvl2pPr marL="914355" lvl="1" indent="-317484" algn="l">
              <a:lnSpc>
                <a:spcPct val="115000"/>
              </a:lnSpc>
              <a:spcBef>
                <a:spcPts val="0"/>
              </a:spcBef>
              <a:spcAft>
                <a:spcPts val="0"/>
              </a:spcAft>
              <a:buSzPts val="1400"/>
              <a:buChar char="○"/>
              <a:defRPr/>
            </a:lvl2pPr>
            <a:lvl3pPr marL="1371532" lvl="2" indent="-317484" algn="l">
              <a:lnSpc>
                <a:spcPct val="115000"/>
              </a:lnSpc>
              <a:spcBef>
                <a:spcPts val="0"/>
              </a:spcBef>
              <a:spcAft>
                <a:spcPts val="0"/>
              </a:spcAft>
              <a:buSzPts val="1400"/>
              <a:buChar char="■"/>
              <a:defRPr/>
            </a:lvl3pPr>
            <a:lvl4pPr marL="1828709" lvl="3" indent="-317484" algn="l">
              <a:lnSpc>
                <a:spcPct val="115000"/>
              </a:lnSpc>
              <a:spcBef>
                <a:spcPts val="0"/>
              </a:spcBef>
              <a:spcAft>
                <a:spcPts val="0"/>
              </a:spcAft>
              <a:buSzPts val="1400"/>
              <a:buChar char="●"/>
              <a:defRPr/>
            </a:lvl4pPr>
            <a:lvl5pPr marL="2285886" lvl="4" indent="-317484" algn="l">
              <a:lnSpc>
                <a:spcPct val="115000"/>
              </a:lnSpc>
              <a:spcBef>
                <a:spcPts val="0"/>
              </a:spcBef>
              <a:spcAft>
                <a:spcPts val="0"/>
              </a:spcAft>
              <a:buSzPts val="1400"/>
              <a:buChar char="○"/>
              <a:defRPr/>
            </a:lvl5pPr>
            <a:lvl6pPr marL="2743064" lvl="5" indent="-317484" algn="l">
              <a:lnSpc>
                <a:spcPct val="115000"/>
              </a:lnSpc>
              <a:spcBef>
                <a:spcPts val="0"/>
              </a:spcBef>
              <a:spcAft>
                <a:spcPts val="0"/>
              </a:spcAft>
              <a:buSzPts val="1400"/>
              <a:buChar char="■"/>
              <a:defRPr/>
            </a:lvl6pPr>
            <a:lvl7pPr marL="3200240" lvl="6" indent="-317484" algn="l">
              <a:lnSpc>
                <a:spcPct val="115000"/>
              </a:lnSpc>
              <a:spcBef>
                <a:spcPts val="0"/>
              </a:spcBef>
              <a:spcAft>
                <a:spcPts val="0"/>
              </a:spcAft>
              <a:buSzPts val="1400"/>
              <a:buChar char="●"/>
              <a:defRPr/>
            </a:lvl7pPr>
            <a:lvl8pPr marL="3657418" lvl="7" indent="-317484" algn="l">
              <a:lnSpc>
                <a:spcPct val="115000"/>
              </a:lnSpc>
              <a:spcBef>
                <a:spcPts val="0"/>
              </a:spcBef>
              <a:spcAft>
                <a:spcPts val="0"/>
              </a:spcAft>
              <a:buSzPts val="1400"/>
              <a:buChar char="○"/>
              <a:defRPr/>
            </a:lvl8pPr>
            <a:lvl9pPr marL="4114595" lvl="8" indent="-317484"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37740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7782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189" lvl="0" indent="-342892" algn="l">
              <a:lnSpc>
                <a:spcPct val="115000"/>
              </a:lnSpc>
              <a:spcBef>
                <a:spcPts val="0"/>
              </a:spcBef>
              <a:spcAft>
                <a:spcPts val="0"/>
              </a:spcAft>
              <a:buSzPts val="1800"/>
              <a:buChar char="●"/>
              <a:defRPr/>
            </a:lvl1pPr>
            <a:lvl2pPr marL="914378" lvl="1" indent="-317492" algn="l">
              <a:lnSpc>
                <a:spcPct val="115000"/>
              </a:lnSpc>
              <a:spcBef>
                <a:spcPts val="0"/>
              </a:spcBef>
              <a:spcAft>
                <a:spcPts val="0"/>
              </a:spcAft>
              <a:buSzPts val="1400"/>
              <a:buChar char="○"/>
              <a:defRPr/>
            </a:lvl2pPr>
            <a:lvl3pPr marL="1371566" lvl="2" indent="-317492" algn="l">
              <a:lnSpc>
                <a:spcPct val="115000"/>
              </a:lnSpc>
              <a:spcBef>
                <a:spcPts val="0"/>
              </a:spcBef>
              <a:spcAft>
                <a:spcPts val="0"/>
              </a:spcAft>
              <a:buSzPts val="1400"/>
              <a:buChar char="■"/>
              <a:defRPr/>
            </a:lvl3pPr>
            <a:lvl4pPr marL="1828754" lvl="3" indent="-317492" algn="l">
              <a:lnSpc>
                <a:spcPct val="115000"/>
              </a:lnSpc>
              <a:spcBef>
                <a:spcPts val="0"/>
              </a:spcBef>
              <a:spcAft>
                <a:spcPts val="0"/>
              </a:spcAft>
              <a:buSzPts val="1400"/>
              <a:buChar char="●"/>
              <a:defRPr/>
            </a:lvl4pPr>
            <a:lvl5pPr marL="2285943" lvl="4" indent="-317492" algn="l">
              <a:lnSpc>
                <a:spcPct val="115000"/>
              </a:lnSpc>
              <a:spcBef>
                <a:spcPts val="0"/>
              </a:spcBef>
              <a:spcAft>
                <a:spcPts val="0"/>
              </a:spcAft>
              <a:buSzPts val="1400"/>
              <a:buChar char="○"/>
              <a:defRPr/>
            </a:lvl5pPr>
            <a:lvl6pPr marL="2743132" lvl="5" indent="-317492" algn="l">
              <a:lnSpc>
                <a:spcPct val="115000"/>
              </a:lnSpc>
              <a:spcBef>
                <a:spcPts val="0"/>
              </a:spcBef>
              <a:spcAft>
                <a:spcPts val="0"/>
              </a:spcAft>
              <a:buSzPts val="1400"/>
              <a:buChar char="■"/>
              <a:defRPr/>
            </a:lvl6pPr>
            <a:lvl7pPr marL="3200320" lvl="6" indent="-317492" algn="l">
              <a:lnSpc>
                <a:spcPct val="115000"/>
              </a:lnSpc>
              <a:spcBef>
                <a:spcPts val="0"/>
              </a:spcBef>
              <a:spcAft>
                <a:spcPts val="0"/>
              </a:spcAft>
              <a:buSzPts val="1400"/>
              <a:buChar char="●"/>
              <a:defRPr/>
            </a:lvl7pPr>
            <a:lvl8pPr marL="3657509" lvl="7" indent="-317492" algn="l">
              <a:lnSpc>
                <a:spcPct val="115000"/>
              </a:lnSpc>
              <a:spcBef>
                <a:spcPts val="0"/>
              </a:spcBef>
              <a:spcAft>
                <a:spcPts val="0"/>
              </a:spcAft>
              <a:buSzPts val="1400"/>
              <a:buChar char="○"/>
              <a:defRPr/>
            </a:lvl8pPr>
            <a:lvl9pPr marL="4114697" lvl="8" indent="-317492"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6462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189" lvl="0" indent="-342892" algn="ctr">
              <a:lnSpc>
                <a:spcPct val="115000"/>
              </a:lnSpc>
              <a:spcBef>
                <a:spcPts val="0"/>
              </a:spcBef>
              <a:spcAft>
                <a:spcPts val="0"/>
              </a:spcAft>
              <a:buSzPts val="1800"/>
              <a:buChar char="●"/>
              <a:defRPr/>
            </a:lvl1pPr>
            <a:lvl2pPr marL="914378" lvl="1" indent="-317492" algn="ctr">
              <a:lnSpc>
                <a:spcPct val="115000"/>
              </a:lnSpc>
              <a:spcBef>
                <a:spcPts val="0"/>
              </a:spcBef>
              <a:spcAft>
                <a:spcPts val="0"/>
              </a:spcAft>
              <a:buSzPts val="1400"/>
              <a:buChar char="○"/>
              <a:defRPr/>
            </a:lvl2pPr>
            <a:lvl3pPr marL="1371566" lvl="2" indent="-317492" algn="ctr">
              <a:lnSpc>
                <a:spcPct val="115000"/>
              </a:lnSpc>
              <a:spcBef>
                <a:spcPts val="0"/>
              </a:spcBef>
              <a:spcAft>
                <a:spcPts val="0"/>
              </a:spcAft>
              <a:buSzPts val="1400"/>
              <a:buChar char="■"/>
              <a:defRPr/>
            </a:lvl3pPr>
            <a:lvl4pPr marL="1828754" lvl="3" indent="-317492" algn="ctr">
              <a:lnSpc>
                <a:spcPct val="115000"/>
              </a:lnSpc>
              <a:spcBef>
                <a:spcPts val="0"/>
              </a:spcBef>
              <a:spcAft>
                <a:spcPts val="0"/>
              </a:spcAft>
              <a:buSzPts val="1400"/>
              <a:buChar char="●"/>
              <a:defRPr/>
            </a:lvl4pPr>
            <a:lvl5pPr marL="2285943" lvl="4" indent="-317492" algn="ctr">
              <a:lnSpc>
                <a:spcPct val="115000"/>
              </a:lnSpc>
              <a:spcBef>
                <a:spcPts val="0"/>
              </a:spcBef>
              <a:spcAft>
                <a:spcPts val="0"/>
              </a:spcAft>
              <a:buSzPts val="1400"/>
              <a:buChar char="○"/>
              <a:defRPr/>
            </a:lvl5pPr>
            <a:lvl6pPr marL="2743132" lvl="5" indent="-317492" algn="ctr">
              <a:lnSpc>
                <a:spcPct val="115000"/>
              </a:lnSpc>
              <a:spcBef>
                <a:spcPts val="0"/>
              </a:spcBef>
              <a:spcAft>
                <a:spcPts val="0"/>
              </a:spcAft>
              <a:buSzPts val="1400"/>
              <a:buChar char="■"/>
              <a:defRPr/>
            </a:lvl6pPr>
            <a:lvl7pPr marL="3200320" lvl="6" indent="-317492" algn="ctr">
              <a:lnSpc>
                <a:spcPct val="115000"/>
              </a:lnSpc>
              <a:spcBef>
                <a:spcPts val="0"/>
              </a:spcBef>
              <a:spcAft>
                <a:spcPts val="0"/>
              </a:spcAft>
              <a:buSzPts val="1400"/>
              <a:buChar char="●"/>
              <a:defRPr/>
            </a:lvl7pPr>
            <a:lvl8pPr marL="3657509" lvl="7" indent="-317492" algn="ctr">
              <a:lnSpc>
                <a:spcPct val="115000"/>
              </a:lnSpc>
              <a:spcBef>
                <a:spcPts val="0"/>
              </a:spcBef>
              <a:spcAft>
                <a:spcPts val="0"/>
              </a:spcAft>
              <a:buSzPts val="1400"/>
              <a:buChar char="○"/>
              <a:defRPr/>
            </a:lvl8pPr>
            <a:lvl9pPr marL="4114697" lvl="8" indent="-317492"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25190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166" lvl="0" indent="-342875" algn="l">
              <a:lnSpc>
                <a:spcPct val="115000"/>
              </a:lnSpc>
              <a:spcBef>
                <a:spcPts val="0"/>
              </a:spcBef>
              <a:spcAft>
                <a:spcPts val="0"/>
              </a:spcAft>
              <a:buSzPts val="1800"/>
              <a:buChar char="●"/>
              <a:defRPr/>
            </a:lvl1pPr>
            <a:lvl2pPr marL="914333" lvl="1" indent="-317476" algn="l">
              <a:lnSpc>
                <a:spcPct val="115000"/>
              </a:lnSpc>
              <a:spcBef>
                <a:spcPts val="0"/>
              </a:spcBef>
              <a:spcAft>
                <a:spcPts val="0"/>
              </a:spcAft>
              <a:buSzPts val="1400"/>
              <a:buChar char="○"/>
              <a:defRPr/>
            </a:lvl2pPr>
            <a:lvl3pPr marL="1371498" lvl="2" indent="-317476" algn="l">
              <a:lnSpc>
                <a:spcPct val="115000"/>
              </a:lnSpc>
              <a:spcBef>
                <a:spcPts val="0"/>
              </a:spcBef>
              <a:spcAft>
                <a:spcPts val="0"/>
              </a:spcAft>
              <a:buSzPts val="1400"/>
              <a:buChar char="■"/>
              <a:defRPr/>
            </a:lvl3pPr>
            <a:lvl4pPr marL="1828664" lvl="3" indent="-317476" algn="l">
              <a:lnSpc>
                <a:spcPct val="115000"/>
              </a:lnSpc>
              <a:spcBef>
                <a:spcPts val="0"/>
              </a:spcBef>
              <a:spcAft>
                <a:spcPts val="0"/>
              </a:spcAft>
              <a:buSzPts val="1400"/>
              <a:buChar char="●"/>
              <a:defRPr/>
            </a:lvl4pPr>
            <a:lvl5pPr marL="2285829" lvl="4" indent="-317476" algn="l">
              <a:lnSpc>
                <a:spcPct val="115000"/>
              </a:lnSpc>
              <a:spcBef>
                <a:spcPts val="0"/>
              </a:spcBef>
              <a:spcAft>
                <a:spcPts val="0"/>
              </a:spcAft>
              <a:buSzPts val="1400"/>
              <a:buChar char="○"/>
              <a:defRPr/>
            </a:lvl5pPr>
            <a:lvl6pPr marL="2742995" lvl="5" indent="-317476" algn="l">
              <a:lnSpc>
                <a:spcPct val="115000"/>
              </a:lnSpc>
              <a:spcBef>
                <a:spcPts val="0"/>
              </a:spcBef>
              <a:spcAft>
                <a:spcPts val="0"/>
              </a:spcAft>
              <a:buSzPts val="1400"/>
              <a:buChar char="■"/>
              <a:defRPr/>
            </a:lvl6pPr>
            <a:lvl7pPr marL="3200160" lvl="6" indent="-317476" algn="l">
              <a:lnSpc>
                <a:spcPct val="115000"/>
              </a:lnSpc>
              <a:spcBef>
                <a:spcPts val="0"/>
              </a:spcBef>
              <a:spcAft>
                <a:spcPts val="0"/>
              </a:spcAft>
              <a:buSzPts val="1400"/>
              <a:buChar char="●"/>
              <a:defRPr/>
            </a:lvl7pPr>
            <a:lvl8pPr marL="3657326" lvl="7" indent="-317476" algn="l">
              <a:lnSpc>
                <a:spcPct val="115000"/>
              </a:lnSpc>
              <a:spcBef>
                <a:spcPts val="0"/>
              </a:spcBef>
              <a:spcAft>
                <a:spcPts val="0"/>
              </a:spcAft>
              <a:buSzPts val="1400"/>
              <a:buChar char="○"/>
              <a:defRPr/>
            </a:lvl8pPr>
            <a:lvl9pPr marL="4114493" lvl="8" indent="-317476"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09982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166" lvl="0" indent="-342875" algn="ctr">
              <a:lnSpc>
                <a:spcPct val="115000"/>
              </a:lnSpc>
              <a:spcBef>
                <a:spcPts val="0"/>
              </a:spcBef>
              <a:spcAft>
                <a:spcPts val="0"/>
              </a:spcAft>
              <a:buSzPts val="1800"/>
              <a:buChar char="●"/>
              <a:defRPr/>
            </a:lvl1pPr>
            <a:lvl2pPr marL="914333" lvl="1" indent="-317476" algn="ctr">
              <a:lnSpc>
                <a:spcPct val="115000"/>
              </a:lnSpc>
              <a:spcBef>
                <a:spcPts val="0"/>
              </a:spcBef>
              <a:spcAft>
                <a:spcPts val="0"/>
              </a:spcAft>
              <a:buSzPts val="1400"/>
              <a:buChar char="○"/>
              <a:defRPr/>
            </a:lvl2pPr>
            <a:lvl3pPr marL="1371498" lvl="2" indent="-317476" algn="ctr">
              <a:lnSpc>
                <a:spcPct val="115000"/>
              </a:lnSpc>
              <a:spcBef>
                <a:spcPts val="0"/>
              </a:spcBef>
              <a:spcAft>
                <a:spcPts val="0"/>
              </a:spcAft>
              <a:buSzPts val="1400"/>
              <a:buChar char="■"/>
              <a:defRPr/>
            </a:lvl3pPr>
            <a:lvl4pPr marL="1828664" lvl="3" indent="-317476" algn="ctr">
              <a:lnSpc>
                <a:spcPct val="115000"/>
              </a:lnSpc>
              <a:spcBef>
                <a:spcPts val="0"/>
              </a:spcBef>
              <a:spcAft>
                <a:spcPts val="0"/>
              </a:spcAft>
              <a:buSzPts val="1400"/>
              <a:buChar char="●"/>
              <a:defRPr/>
            </a:lvl4pPr>
            <a:lvl5pPr marL="2285829" lvl="4" indent="-317476" algn="ctr">
              <a:lnSpc>
                <a:spcPct val="115000"/>
              </a:lnSpc>
              <a:spcBef>
                <a:spcPts val="0"/>
              </a:spcBef>
              <a:spcAft>
                <a:spcPts val="0"/>
              </a:spcAft>
              <a:buSzPts val="1400"/>
              <a:buChar char="○"/>
              <a:defRPr/>
            </a:lvl5pPr>
            <a:lvl6pPr marL="2742995" lvl="5" indent="-317476" algn="ctr">
              <a:lnSpc>
                <a:spcPct val="115000"/>
              </a:lnSpc>
              <a:spcBef>
                <a:spcPts val="0"/>
              </a:spcBef>
              <a:spcAft>
                <a:spcPts val="0"/>
              </a:spcAft>
              <a:buSzPts val="1400"/>
              <a:buChar char="■"/>
              <a:defRPr/>
            </a:lvl6pPr>
            <a:lvl7pPr marL="3200160" lvl="6" indent="-317476" algn="ctr">
              <a:lnSpc>
                <a:spcPct val="115000"/>
              </a:lnSpc>
              <a:spcBef>
                <a:spcPts val="0"/>
              </a:spcBef>
              <a:spcAft>
                <a:spcPts val="0"/>
              </a:spcAft>
              <a:buSzPts val="1400"/>
              <a:buChar char="●"/>
              <a:defRPr/>
            </a:lvl7pPr>
            <a:lvl8pPr marL="3657326" lvl="7" indent="-317476" algn="ctr">
              <a:lnSpc>
                <a:spcPct val="115000"/>
              </a:lnSpc>
              <a:spcBef>
                <a:spcPts val="0"/>
              </a:spcBef>
              <a:spcAft>
                <a:spcPts val="0"/>
              </a:spcAft>
              <a:buSzPts val="1400"/>
              <a:buChar char="○"/>
              <a:defRPr/>
            </a:lvl8pPr>
            <a:lvl9pPr marL="4114493" lvl="8" indent="-317476"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154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178" lvl="0" indent="-342884" algn="l">
              <a:lnSpc>
                <a:spcPct val="115000"/>
              </a:lnSpc>
              <a:spcBef>
                <a:spcPts val="0"/>
              </a:spcBef>
              <a:spcAft>
                <a:spcPts val="0"/>
              </a:spcAft>
              <a:buSzPts val="1800"/>
              <a:buChar char="●"/>
              <a:defRPr/>
            </a:lvl1pPr>
            <a:lvl2pPr marL="914355" lvl="1" indent="-317484" algn="l">
              <a:lnSpc>
                <a:spcPct val="115000"/>
              </a:lnSpc>
              <a:spcBef>
                <a:spcPts val="0"/>
              </a:spcBef>
              <a:spcAft>
                <a:spcPts val="0"/>
              </a:spcAft>
              <a:buSzPts val="1400"/>
              <a:buChar char="○"/>
              <a:defRPr/>
            </a:lvl2pPr>
            <a:lvl3pPr marL="1371532" lvl="2" indent="-317484" algn="l">
              <a:lnSpc>
                <a:spcPct val="115000"/>
              </a:lnSpc>
              <a:spcBef>
                <a:spcPts val="0"/>
              </a:spcBef>
              <a:spcAft>
                <a:spcPts val="0"/>
              </a:spcAft>
              <a:buSzPts val="1400"/>
              <a:buChar char="■"/>
              <a:defRPr/>
            </a:lvl3pPr>
            <a:lvl4pPr marL="1828709" lvl="3" indent="-317484" algn="l">
              <a:lnSpc>
                <a:spcPct val="115000"/>
              </a:lnSpc>
              <a:spcBef>
                <a:spcPts val="0"/>
              </a:spcBef>
              <a:spcAft>
                <a:spcPts val="0"/>
              </a:spcAft>
              <a:buSzPts val="1400"/>
              <a:buChar char="●"/>
              <a:defRPr/>
            </a:lvl4pPr>
            <a:lvl5pPr marL="2285886" lvl="4" indent="-317484" algn="l">
              <a:lnSpc>
                <a:spcPct val="115000"/>
              </a:lnSpc>
              <a:spcBef>
                <a:spcPts val="0"/>
              </a:spcBef>
              <a:spcAft>
                <a:spcPts val="0"/>
              </a:spcAft>
              <a:buSzPts val="1400"/>
              <a:buChar char="○"/>
              <a:defRPr/>
            </a:lvl5pPr>
            <a:lvl6pPr marL="2743064" lvl="5" indent="-317484" algn="l">
              <a:lnSpc>
                <a:spcPct val="115000"/>
              </a:lnSpc>
              <a:spcBef>
                <a:spcPts val="0"/>
              </a:spcBef>
              <a:spcAft>
                <a:spcPts val="0"/>
              </a:spcAft>
              <a:buSzPts val="1400"/>
              <a:buChar char="■"/>
              <a:defRPr/>
            </a:lvl6pPr>
            <a:lvl7pPr marL="3200240" lvl="6" indent="-317484" algn="l">
              <a:lnSpc>
                <a:spcPct val="115000"/>
              </a:lnSpc>
              <a:spcBef>
                <a:spcPts val="0"/>
              </a:spcBef>
              <a:spcAft>
                <a:spcPts val="0"/>
              </a:spcAft>
              <a:buSzPts val="1400"/>
              <a:buChar char="●"/>
              <a:defRPr/>
            </a:lvl7pPr>
            <a:lvl8pPr marL="3657418" lvl="7" indent="-317484" algn="l">
              <a:lnSpc>
                <a:spcPct val="115000"/>
              </a:lnSpc>
              <a:spcBef>
                <a:spcPts val="0"/>
              </a:spcBef>
              <a:spcAft>
                <a:spcPts val="0"/>
              </a:spcAft>
              <a:buSzPts val="1400"/>
              <a:buChar char="○"/>
              <a:defRPr/>
            </a:lvl8pPr>
            <a:lvl9pPr marL="4114595" lvl="8" indent="-317484"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7271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1_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178" lvl="0" indent="-342884" algn="ctr">
              <a:lnSpc>
                <a:spcPct val="115000"/>
              </a:lnSpc>
              <a:spcBef>
                <a:spcPts val="0"/>
              </a:spcBef>
              <a:spcAft>
                <a:spcPts val="0"/>
              </a:spcAft>
              <a:buSzPts val="1800"/>
              <a:buChar char="●"/>
              <a:defRPr/>
            </a:lvl1pPr>
            <a:lvl2pPr marL="914355" lvl="1" indent="-317484" algn="ctr">
              <a:lnSpc>
                <a:spcPct val="115000"/>
              </a:lnSpc>
              <a:spcBef>
                <a:spcPts val="0"/>
              </a:spcBef>
              <a:spcAft>
                <a:spcPts val="0"/>
              </a:spcAft>
              <a:buSzPts val="1400"/>
              <a:buChar char="○"/>
              <a:defRPr/>
            </a:lvl2pPr>
            <a:lvl3pPr marL="1371532" lvl="2" indent="-317484" algn="ctr">
              <a:lnSpc>
                <a:spcPct val="115000"/>
              </a:lnSpc>
              <a:spcBef>
                <a:spcPts val="0"/>
              </a:spcBef>
              <a:spcAft>
                <a:spcPts val="0"/>
              </a:spcAft>
              <a:buSzPts val="1400"/>
              <a:buChar char="■"/>
              <a:defRPr/>
            </a:lvl3pPr>
            <a:lvl4pPr marL="1828709" lvl="3" indent="-317484" algn="ctr">
              <a:lnSpc>
                <a:spcPct val="115000"/>
              </a:lnSpc>
              <a:spcBef>
                <a:spcPts val="0"/>
              </a:spcBef>
              <a:spcAft>
                <a:spcPts val="0"/>
              </a:spcAft>
              <a:buSzPts val="1400"/>
              <a:buChar char="●"/>
              <a:defRPr/>
            </a:lvl4pPr>
            <a:lvl5pPr marL="2285886" lvl="4" indent="-317484" algn="ctr">
              <a:lnSpc>
                <a:spcPct val="115000"/>
              </a:lnSpc>
              <a:spcBef>
                <a:spcPts val="0"/>
              </a:spcBef>
              <a:spcAft>
                <a:spcPts val="0"/>
              </a:spcAft>
              <a:buSzPts val="1400"/>
              <a:buChar char="○"/>
              <a:defRPr/>
            </a:lvl5pPr>
            <a:lvl6pPr marL="2743064" lvl="5" indent="-317484" algn="ctr">
              <a:lnSpc>
                <a:spcPct val="115000"/>
              </a:lnSpc>
              <a:spcBef>
                <a:spcPts val="0"/>
              </a:spcBef>
              <a:spcAft>
                <a:spcPts val="0"/>
              </a:spcAft>
              <a:buSzPts val="1400"/>
              <a:buChar char="■"/>
              <a:defRPr/>
            </a:lvl6pPr>
            <a:lvl7pPr marL="3200240" lvl="6" indent="-317484" algn="ctr">
              <a:lnSpc>
                <a:spcPct val="115000"/>
              </a:lnSpc>
              <a:spcBef>
                <a:spcPts val="0"/>
              </a:spcBef>
              <a:spcAft>
                <a:spcPts val="0"/>
              </a:spcAft>
              <a:buSzPts val="1400"/>
              <a:buChar char="●"/>
              <a:defRPr/>
            </a:lvl7pPr>
            <a:lvl8pPr marL="3657418" lvl="7" indent="-317484" algn="ctr">
              <a:lnSpc>
                <a:spcPct val="115000"/>
              </a:lnSpc>
              <a:spcBef>
                <a:spcPts val="0"/>
              </a:spcBef>
              <a:spcAft>
                <a:spcPts val="0"/>
              </a:spcAft>
              <a:buSzPts val="1400"/>
              <a:buChar char="○"/>
              <a:defRPr/>
            </a:lvl8pPr>
            <a:lvl9pPr marL="4114595" lvl="8" indent="-317484"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7295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18594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f Presen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20DB03B-6834-9BB1-D1DA-96048F5FAD73}"/>
              </a:ext>
            </a:extLst>
          </p:cNvPr>
          <p:cNvSpPr>
            <a:spLocks noGrp="1"/>
          </p:cNvSpPr>
          <p:nvPr>
            <p:ph type="title" hasCustomPrompt="1"/>
          </p:nvPr>
        </p:nvSpPr>
        <p:spPr>
          <a:xfrm>
            <a:off x="915203" y="1926836"/>
            <a:ext cx="6151519" cy="846720"/>
          </a:xfrm>
          <a:prstGeom prst="rect">
            <a:avLst/>
          </a:prstGeom>
        </p:spPr>
        <p:txBody>
          <a:bodyPr/>
          <a:lstStyle>
            <a:lvl1pPr>
              <a:defRPr b="1" i="0">
                <a:solidFill>
                  <a:schemeClr val="bg1"/>
                </a:solidFill>
                <a:latin typeface="Arial" panose="020B0604020202020204" pitchFamily="34" charset="0"/>
                <a:cs typeface="Arial" panose="020B0604020202020204" pitchFamily="34" charset="0"/>
              </a:defRPr>
            </a:lvl1pPr>
          </a:lstStyle>
          <a:p>
            <a:r>
              <a:rPr lang="en-US"/>
              <a:t>Title of Presentation</a:t>
            </a:r>
            <a:br>
              <a:rPr lang="en-US"/>
            </a:br>
            <a:endParaRPr lang="en-US"/>
          </a:p>
        </p:txBody>
      </p:sp>
      <p:sp>
        <p:nvSpPr>
          <p:cNvPr id="15" name="Text Placeholder 14">
            <a:extLst>
              <a:ext uri="{FF2B5EF4-FFF2-40B4-BE49-F238E27FC236}">
                <a16:creationId xmlns:a16="http://schemas.microsoft.com/office/drawing/2014/main" id="{8BD01C2D-3A2F-8EC9-D926-97590E3573C8}"/>
              </a:ext>
            </a:extLst>
          </p:cNvPr>
          <p:cNvSpPr>
            <a:spLocks noGrp="1"/>
          </p:cNvSpPr>
          <p:nvPr>
            <p:ph type="body" sz="quarter" idx="10" hasCustomPrompt="1"/>
          </p:nvPr>
        </p:nvSpPr>
        <p:spPr>
          <a:xfrm>
            <a:off x="909762" y="2743740"/>
            <a:ext cx="6156961" cy="846721"/>
          </a:xfrm>
          <a:prstGeom prst="rect">
            <a:avLst/>
          </a:prstGeom>
          <a:noFill/>
        </p:spPr>
        <p:txBody>
          <a:bodyPr/>
          <a:lstStyle>
            <a:lvl1pPr>
              <a:defRPr sz="2200">
                <a:solidFill>
                  <a:schemeClr val="bg1"/>
                </a:solidFill>
              </a:defRPr>
            </a:lvl1pPr>
          </a:lstStyle>
          <a:p>
            <a:pPr lvl="0"/>
            <a:r>
              <a:rPr lang="en-US"/>
              <a:t>Subtitle of Presentation / Name of Presenter</a:t>
            </a:r>
          </a:p>
          <a:p>
            <a:pPr lvl="0"/>
            <a:endParaRPr lang="en-US"/>
          </a:p>
        </p:txBody>
      </p:sp>
    </p:spTree>
    <p:extLst>
      <p:ext uri="{BB962C8B-B14F-4D97-AF65-F5344CB8AC3E}">
        <p14:creationId xmlns:p14="http://schemas.microsoft.com/office/powerpoint/2010/main" val="2434265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189" lvl="0" indent="-228594"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07311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hank you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DE879C7-DD46-9333-89E2-E9AD077DE51C}"/>
              </a:ext>
            </a:extLst>
          </p:cNvPr>
          <p:cNvSpPr>
            <a:spLocks noGrp="1"/>
          </p:cNvSpPr>
          <p:nvPr>
            <p:ph type="body" sz="quarter" idx="10" hasCustomPrompt="1"/>
          </p:nvPr>
        </p:nvSpPr>
        <p:spPr>
          <a:xfrm>
            <a:off x="2101057" y="454026"/>
            <a:ext cx="4941887" cy="883708"/>
          </a:xfrm>
          <a:prstGeom prst="rect">
            <a:avLst/>
          </a:prstGeom>
        </p:spPr>
        <p:txBody>
          <a:bodyPr/>
          <a:lstStyle>
            <a:lvl1pPr algn="ctr">
              <a:defRPr sz="4800" b="1">
                <a:latin typeface="Arial" panose="020B0604020202020204" pitchFamily="34" charset="0"/>
                <a:cs typeface="Arial" panose="020B0604020202020204" pitchFamily="34" charset="0"/>
              </a:defRPr>
            </a:lvl1pPr>
          </a:lstStyle>
          <a:p>
            <a:pPr lvl="0"/>
            <a:r>
              <a:rPr lang="en-US"/>
              <a:t>THANK YOU!</a:t>
            </a:r>
          </a:p>
        </p:txBody>
      </p:sp>
      <p:sp>
        <p:nvSpPr>
          <p:cNvPr id="11" name="Text Placeholder 10">
            <a:extLst>
              <a:ext uri="{FF2B5EF4-FFF2-40B4-BE49-F238E27FC236}">
                <a16:creationId xmlns:a16="http://schemas.microsoft.com/office/drawing/2014/main" id="{3799A256-6338-BF4B-03C8-A90ECEC4D9BB}"/>
              </a:ext>
            </a:extLst>
          </p:cNvPr>
          <p:cNvSpPr>
            <a:spLocks noGrp="1"/>
          </p:cNvSpPr>
          <p:nvPr>
            <p:ph type="body" sz="quarter" idx="11" hasCustomPrompt="1"/>
          </p:nvPr>
        </p:nvSpPr>
        <p:spPr>
          <a:xfrm>
            <a:off x="2513014" y="1991895"/>
            <a:ext cx="5922962" cy="623887"/>
          </a:xfrm>
          <a:prstGeom prst="rect">
            <a:avLst/>
          </a:prstGeom>
        </p:spPr>
        <p:txBody>
          <a:bodyPr/>
          <a:lstStyle>
            <a:lvl1pPr>
              <a:defRPr sz="4000" b="1">
                <a:latin typeface="Arial" panose="020B0604020202020204" pitchFamily="34" charset="0"/>
                <a:cs typeface="Arial" panose="020B0604020202020204" pitchFamily="34" charset="0"/>
              </a:defRPr>
            </a:lvl1pPr>
          </a:lstStyle>
          <a:p>
            <a:pPr lvl="0"/>
            <a:r>
              <a:rPr lang="en-US"/>
              <a:t>Questions?</a:t>
            </a:r>
          </a:p>
        </p:txBody>
      </p:sp>
      <p:sp>
        <p:nvSpPr>
          <p:cNvPr id="13" name="Text Placeholder 12">
            <a:extLst>
              <a:ext uri="{FF2B5EF4-FFF2-40B4-BE49-F238E27FC236}">
                <a16:creationId xmlns:a16="http://schemas.microsoft.com/office/drawing/2014/main" id="{F82E0D8D-B766-A011-3B98-2181F578A21C}"/>
              </a:ext>
            </a:extLst>
          </p:cNvPr>
          <p:cNvSpPr>
            <a:spLocks noGrp="1"/>
          </p:cNvSpPr>
          <p:nvPr>
            <p:ph type="body" sz="quarter" idx="12" hasCustomPrompt="1"/>
          </p:nvPr>
        </p:nvSpPr>
        <p:spPr>
          <a:xfrm>
            <a:off x="2495551" y="2781727"/>
            <a:ext cx="5927725" cy="642938"/>
          </a:xfrm>
          <a:prstGeom prst="rect">
            <a:avLst/>
          </a:prstGeom>
        </p:spPr>
        <p:txBody>
          <a:bodyPr/>
          <a:lstStyle>
            <a:lvl1pPr>
              <a:defRPr sz="2200">
                <a:latin typeface="Arial" panose="020B0604020202020204" pitchFamily="34" charset="0"/>
                <a:cs typeface="Arial" panose="020B0604020202020204" pitchFamily="34" charset="0"/>
              </a:defRPr>
            </a:lvl1pPr>
          </a:lstStyle>
          <a:p>
            <a:pPr lvl="0"/>
            <a:r>
              <a:rPr lang="en-US"/>
              <a:t>Name / Email / Phone</a:t>
            </a:r>
          </a:p>
        </p:txBody>
      </p:sp>
    </p:spTree>
    <p:extLst>
      <p:ext uri="{BB962C8B-B14F-4D97-AF65-F5344CB8AC3E}">
        <p14:creationId xmlns:p14="http://schemas.microsoft.com/office/powerpoint/2010/main" val="2955796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f Conten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406401" y="596205"/>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406401" y="1052515"/>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1849408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4525" y="1510903"/>
            <a:ext cx="6858000" cy="1575197"/>
          </a:xfrm>
        </p:spPr>
        <p:txBody>
          <a:bodyPr lIns="0" tIns="0" rIns="0" anchor="b" anchorCtr="0"/>
          <a:lstStyle>
            <a:lvl1pPr algn="r">
              <a:defRPr sz="4500"/>
            </a:lvl1pPr>
          </a:lstStyle>
          <a:p>
            <a:r>
              <a:rPr lang="en-US"/>
              <a:t>Click to edit Title</a:t>
            </a:r>
          </a:p>
        </p:txBody>
      </p:sp>
      <p:sp>
        <p:nvSpPr>
          <p:cNvPr id="3" name="Subtitle 2"/>
          <p:cNvSpPr>
            <a:spLocks noGrp="1"/>
          </p:cNvSpPr>
          <p:nvPr>
            <p:ph type="subTitle" idx="1" hasCustomPrompt="1"/>
          </p:nvPr>
        </p:nvSpPr>
        <p:spPr>
          <a:xfrm>
            <a:off x="1914525" y="3159143"/>
            <a:ext cx="6858000" cy="784206"/>
          </a:xfrm>
        </p:spPr>
        <p:txBody>
          <a:bodyPr lIns="0" tIns="0" rIns="0" bIns="0">
            <a:normAutofit/>
          </a:bodyPr>
          <a:lstStyle>
            <a:lvl1pPr marL="0" indent="0" algn="r">
              <a:buNone/>
              <a:defRPr sz="1650" b="0" i="0">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Subtitle</a:t>
            </a:r>
          </a:p>
        </p:txBody>
      </p:sp>
      <p:sp>
        <p:nvSpPr>
          <p:cNvPr id="8" name="Text Placeholder 7"/>
          <p:cNvSpPr>
            <a:spLocks noGrp="1"/>
          </p:cNvSpPr>
          <p:nvPr>
            <p:ph type="body" sz="quarter" idx="11" hasCustomPrompt="1"/>
          </p:nvPr>
        </p:nvSpPr>
        <p:spPr>
          <a:xfrm>
            <a:off x="3493294" y="257175"/>
            <a:ext cx="5279231" cy="429815"/>
          </a:xfrm>
        </p:spPr>
        <p:txBody>
          <a:bodyPr rIns="0"/>
          <a:lstStyle>
            <a:lvl1pPr marL="0" indent="0" algn="r">
              <a:buFontTx/>
              <a:buNone/>
              <a:defRPr b="0" i="0">
                <a:solidFill>
                  <a:schemeClr val="bg1"/>
                </a:solidFill>
                <a:latin typeface="Arial" charset="0"/>
                <a:ea typeface="Arial" charset="0"/>
                <a:cs typeface="Arial" charset="0"/>
              </a:defRPr>
            </a:lvl1pPr>
            <a:lvl2pPr marL="342900" indent="0" algn="r">
              <a:buFontTx/>
              <a:buNone/>
              <a:defRPr b="0" i="0">
                <a:solidFill>
                  <a:schemeClr val="bg1"/>
                </a:solidFill>
                <a:latin typeface="Arial" charset="0"/>
                <a:ea typeface="Arial" charset="0"/>
                <a:cs typeface="Arial" charset="0"/>
              </a:defRPr>
            </a:lvl2pPr>
            <a:lvl3pPr marL="685800" indent="0" algn="r">
              <a:buFontTx/>
              <a:buNone/>
              <a:defRPr/>
            </a:lvl3pPr>
            <a:lvl4pPr marL="1028700" indent="0" algn="r">
              <a:buFontTx/>
              <a:buNone/>
              <a:defRPr/>
            </a:lvl4pPr>
            <a:lvl5pPr marL="1371600" indent="0" algn="r">
              <a:buFontTx/>
              <a:buNone/>
              <a:defRPr/>
            </a:lvl5pPr>
          </a:lstStyle>
          <a:p>
            <a:pPr lvl="0"/>
            <a:r>
              <a:rPr lang="en-US"/>
              <a:t>Click to edit Report Title</a:t>
            </a:r>
          </a:p>
        </p:txBody>
      </p:sp>
      <p:sp>
        <p:nvSpPr>
          <p:cNvPr id="6" name="Text Placeholder 5"/>
          <p:cNvSpPr>
            <a:spLocks noGrp="1"/>
          </p:cNvSpPr>
          <p:nvPr>
            <p:ph type="body" sz="quarter" idx="13" hasCustomPrompt="1"/>
          </p:nvPr>
        </p:nvSpPr>
        <p:spPr>
          <a:xfrm>
            <a:off x="1914526" y="4441984"/>
            <a:ext cx="6858000" cy="240506"/>
          </a:xfrm>
        </p:spPr>
        <p:txBody>
          <a:bodyPr tIns="0" rIns="0" bIns="0" anchor="b" anchorCtr="0">
            <a:noAutofit/>
          </a:bodyPr>
          <a:lstStyle>
            <a:lvl1pPr marL="0" indent="0" algn="r">
              <a:buFontTx/>
              <a:buNone/>
              <a:defRPr sz="1350" b="0" i="0">
                <a:latin typeface="Arial" charset="0"/>
                <a:ea typeface="Arial" charset="0"/>
                <a:cs typeface="Arial" charset="0"/>
              </a:defRPr>
            </a:lvl1pPr>
          </a:lstStyle>
          <a:p>
            <a:pPr lvl="0"/>
            <a:r>
              <a:rPr lang="en-US"/>
              <a:t>Click to edit Name</a:t>
            </a:r>
          </a:p>
        </p:txBody>
      </p:sp>
      <p:sp>
        <p:nvSpPr>
          <p:cNvPr id="7" name="Text Placeholder 5"/>
          <p:cNvSpPr>
            <a:spLocks noGrp="1"/>
          </p:cNvSpPr>
          <p:nvPr>
            <p:ph type="body" sz="quarter" idx="14" hasCustomPrompt="1"/>
          </p:nvPr>
        </p:nvSpPr>
        <p:spPr>
          <a:xfrm>
            <a:off x="1914525" y="4682491"/>
            <a:ext cx="6858000" cy="240506"/>
          </a:xfrm>
        </p:spPr>
        <p:txBody>
          <a:bodyPr tIns="0" rIns="0" bIns="0" anchor="b" anchorCtr="0">
            <a:noAutofit/>
          </a:bodyPr>
          <a:lstStyle>
            <a:lvl1pPr marL="0" indent="0" algn="r">
              <a:buFontTx/>
              <a:buNone/>
              <a:defRPr sz="1350" b="0" i="0">
                <a:solidFill>
                  <a:schemeClr val="tx1">
                    <a:lumMod val="50000"/>
                    <a:lumOff val="50000"/>
                  </a:schemeClr>
                </a:solidFill>
                <a:latin typeface="Arial" charset="0"/>
                <a:ea typeface="Arial" charset="0"/>
                <a:cs typeface="Arial" charset="0"/>
              </a:defRPr>
            </a:lvl1pPr>
          </a:lstStyle>
          <a:p>
            <a:pPr lvl="0"/>
            <a:r>
              <a:rPr lang="en-US"/>
              <a:t>Click to edit Date (Month Day, Year)</a:t>
            </a:r>
          </a:p>
        </p:txBody>
      </p:sp>
    </p:spTree>
    <p:extLst>
      <p:ext uri="{BB962C8B-B14F-4D97-AF65-F5344CB8AC3E}">
        <p14:creationId xmlns:p14="http://schemas.microsoft.com/office/powerpoint/2010/main" val="27245512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60176" y="102394"/>
            <a:ext cx="8208169" cy="594122"/>
          </a:xfrm>
        </p:spPr>
        <p:txBody>
          <a:bodyPr/>
          <a:lstStyle>
            <a:lvl1pPr>
              <a:defRPr b="1" i="0">
                <a:solidFill>
                  <a:schemeClr val="bg1"/>
                </a:solidFill>
                <a:latin typeface="Arial" charset="0"/>
                <a:ea typeface="Arial" charset="0"/>
                <a:cs typeface="Arial" charset="0"/>
              </a:defRPr>
            </a:lvl1pPr>
          </a:lstStyle>
          <a:p>
            <a:r>
              <a:rPr lang="en-US"/>
              <a:t>Click to edit Title</a:t>
            </a:r>
          </a:p>
        </p:txBody>
      </p:sp>
      <p:sp>
        <p:nvSpPr>
          <p:cNvPr id="11" name="Content Placeholder 2"/>
          <p:cNvSpPr>
            <a:spLocks noGrp="1"/>
          </p:cNvSpPr>
          <p:nvPr>
            <p:ph idx="1"/>
          </p:nvPr>
        </p:nvSpPr>
        <p:spPr>
          <a:xfrm>
            <a:off x="459556" y="1639491"/>
            <a:ext cx="8209409" cy="2657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3" hasCustomPrompt="1"/>
          </p:nvPr>
        </p:nvSpPr>
        <p:spPr>
          <a:xfrm>
            <a:off x="460176" y="1128118"/>
            <a:ext cx="8208168" cy="357188"/>
          </a:xfrm>
        </p:spPr>
        <p:txBody>
          <a:bodyPr anchor="b">
            <a:normAutofit/>
          </a:bodyPr>
          <a:lstStyle>
            <a:lvl1pPr marL="0" indent="0">
              <a:buNone/>
              <a:defRPr sz="21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3" name="Text Placeholder 2"/>
          <p:cNvSpPr>
            <a:spLocks noGrp="1"/>
          </p:cNvSpPr>
          <p:nvPr>
            <p:ph type="body" sz="quarter" idx="14"/>
          </p:nvPr>
        </p:nvSpPr>
        <p:spPr>
          <a:xfrm>
            <a:off x="4982766" y="1566862"/>
            <a:ext cx="3737372" cy="2730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14100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60773" y="1094184"/>
            <a:ext cx="4037409" cy="357188"/>
          </a:xfrm>
        </p:spPr>
        <p:txBody>
          <a:bodyPr anchor="b"/>
          <a:lstStyle>
            <a:lvl1pPr marL="0" indent="0">
              <a:buNone/>
              <a:defRPr sz="18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4" name="Content Placeholder 3"/>
          <p:cNvSpPr>
            <a:spLocks noGrp="1"/>
          </p:cNvSpPr>
          <p:nvPr>
            <p:ph sz="half" idx="2"/>
          </p:nvPr>
        </p:nvSpPr>
        <p:spPr>
          <a:xfrm>
            <a:off x="460773" y="1618060"/>
            <a:ext cx="4037409"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27958" y="1094184"/>
            <a:ext cx="4040983" cy="357188"/>
          </a:xfrm>
        </p:spPr>
        <p:txBody>
          <a:bodyPr anchor="b"/>
          <a:lstStyle>
            <a:lvl1pPr marL="0" indent="0">
              <a:buNone/>
              <a:defRPr sz="18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6" name="Content Placeholder 5"/>
          <p:cNvSpPr>
            <a:spLocks noGrp="1"/>
          </p:cNvSpPr>
          <p:nvPr>
            <p:ph sz="quarter" idx="4"/>
          </p:nvPr>
        </p:nvSpPr>
        <p:spPr>
          <a:xfrm>
            <a:off x="4627958" y="1618060"/>
            <a:ext cx="4040983"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p:cNvSpPr>
            <a:spLocks noGrp="1"/>
          </p:cNvSpPr>
          <p:nvPr>
            <p:ph type="title" hasCustomPrompt="1"/>
          </p:nvPr>
        </p:nvSpPr>
        <p:spPr>
          <a:xfrm>
            <a:off x="460773" y="102394"/>
            <a:ext cx="8208168" cy="594122"/>
          </a:xfrm>
        </p:spPr>
        <p:txBody>
          <a:bodyPr/>
          <a:lstStyle>
            <a:lvl1pPr>
              <a:defRPr b="1" i="0">
                <a:solidFill>
                  <a:schemeClr val="bg1"/>
                </a:solidFill>
                <a:latin typeface="Arial" charset="0"/>
                <a:ea typeface="Arial" charset="0"/>
                <a:cs typeface="Arial" charset="0"/>
              </a:defRPr>
            </a:lvl1pPr>
          </a:lstStyle>
          <a:p>
            <a:r>
              <a:rPr lang="en-US"/>
              <a:t>Click to edit Title</a:t>
            </a:r>
          </a:p>
        </p:txBody>
      </p:sp>
    </p:spTree>
    <p:extLst>
      <p:ext uri="{BB962C8B-B14F-4D97-AF65-F5344CB8AC3E}">
        <p14:creationId xmlns:p14="http://schemas.microsoft.com/office/powerpoint/2010/main" val="1796666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Tree>
    <p:extLst>
      <p:ext uri="{BB962C8B-B14F-4D97-AF65-F5344CB8AC3E}">
        <p14:creationId xmlns:p14="http://schemas.microsoft.com/office/powerpoint/2010/main" val="338083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0773" y="102394"/>
            <a:ext cx="8208169" cy="594122"/>
          </a:xfrm>
        </p:spPr>
        <p:txBody>
          <a:bodyPr/>
          <a:lstStyle>
            <a:lvl1pPr>
              <a:defRPr b="1" i="0">
                <a:solidFill>
                  <a:schemeClr val="tx1"/>
                </a:solidFill>
                <a:latin typeface="Arial" charset="0"/>
                <a:ea typeface="Arial" charset="0"/>
                <a:cs typeface="Arial" charset="0"/>
              </a:defRPr>
            </a:lvl1pPr>
          </a:lstStyle>
          <a:p>
            <a:r>
              <a:rPr lang="en-US"/>
              <a:t>Click to edit Title</a:t>
            </a:r>
          </a:p>
        </p:txBody>
      </p:sp>
      <p:sp>
        <p:nvSpPr>
          <p:cNvPr id="3" name="Content Placeholder 2"/>
          <p:cNvSpPr>
            <a:spLocks noGrp="1"/>
          </p:cNvSpPr>
          <p:nvPr>
            <p:ph idx="1"/>
          </p:nvPr>
        </p:nvSpPr>
        <p:spPr>
          <a:xfrm>
            <a:off x="459556" y="1639491"/>
            <a:ext cx="8209409" cy="2657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p:cNvSpPr>
            <a:spLocks noGrp="1"/>
          </p:cNvSpPr>
          <p:nvPr>
            <p:ph type="body" idx="13" hasCustomPrompt="1"/>
          </p:nvPr>
        </p:nvSpPr>
        <p:spPr>
          <a:xfrm>
            <a:off x="460773" y="1128118"/>
            <a:ext cx="8208168" cy="357188"/>
          </a:xfrm>
        </p:spPr>
        <p:txBody>
          <a:bodyPr anchor="b">
            <a:normAutofit/>
          </a:bodyPr>
          <a:lstStyle>
            <a:lvl1pPr marL="0" indent="0">
              <a:buNone/>
              <a:defRPr sz="21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Tree>
    <p:extLst>
      <p:ext uri="{BB962C8B-B14F-4D97-AF65-F5344CB8AC3E}">
        <p14:creationId xmlns:p14="http://schemas.microsoft.com/office/powerpoint/2010/main" val="2235851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60773" y="1094184"/>
            <a:ext cx="4037409" cy="357188"/>
          </a:xfrm>
        </p:spPr>
        <p:txBody>
          <a:bodyPr anchor="b"/>
          <a:lstStyle>
            <a:lvl1pPr marL="0" indent="0">
              <a:buNone/>
              <a:defRPr sz="18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4" name="Content Placeholder 3"/>
          <p:cNvSpPr>
            <a:spLocks noGrp="1"/>
          </p:cNvSpPr>
          <p:nvPr>
            <p:ph sz="half" idx="2"/>
          </p:nvPr>
        </p:nvSpPr>
        <p:spPr>
          <a:xfrm>
            <a:off x="460773" y="1618060"/>
            <a:ext cx="4037409"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4627958" y="1094184"/>
            <a:ext cx="4040983" cy="357188"/>
          </a:xfrm>
        </p:spPr>
        <p:txBody>
          <a:bodyPr anchor="b"/>
          <a:lstStyle>
            <a:lvl1pPr marL="0" indent="0">
              <a:buNone/>
              <a:defRPr sz="18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6" name="Content Placeholder 5"/>
          <p:cNvSpPr>
            <a:spLocks noGrp="1"/>
          </p:cNvSpPr>
          <p:nvPr>
            <p:ph sz="quarter" idx="4"/>
          </p:nvPr>
        </p:nvSpPr>
        <p:spPr>
          <a:xfrm>
            <a:off x="4627958" y="1618060"/>
            <a:ext cx="4040983"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p:cNvSpPr>
            <a:spLocks noGrp="1"/>
          </p:cNvSpPr>
          <p:nvPr>
            <p:ph type="title" hasCustomPrompt="1"/>
          </p:nvPr>
        </p:nvSpPr>
        <p:spPr>
          <a:xfrm>
            <a:off x="460773" y="102394"/>
            <a:ext cx="8208168" cy="594122"/>
          </a:xfrm>
        </p:spPr>
        <p:txBody>
          <a:bodyPr/>
          <a:lstStyle>
            <a:lvl1pPr>
              <a:defRPr b="1" i="0">
                <a:solidFill>
                  <a:schemeClr val="tx1"/>
                </a:solidFill>
                <a:latin typeface="Arial" charset="0"/>
                <a:ea typeface="Arial" charset="0"/>
                <a:cs typeface="Arial" charset="0"/>
              </a:defRPr>
            </a:lvl1pPr>
          </a:lstStyle>
          <a:p>
            <a:r>
              <a:rPr lang="en-US"/>
              <a:t>Click to edit Title</a:t>
            </a:r>
          </a:p>
        </p:txBody>
      </p:sp>
    </p:spTree>
    <p:extLst>
      <p:ext uri="{BB962C8B-B14F-4D97-AF65-F5344CB8AC3E}">
        <p14:creationId xmlns:p14="http://schemas.microsoft.com/office/powerpoint/2010/main" val="15625022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a:t>Click to edit Title</a:t>
            </a:r>
          </a:p>
        </p:txBody>
      </p:sp>
    </p:spTree>
    <p:extLst>
      <p:ext uri="{BB962C8B-B14F-4D97-AF65-F5344CB8AC3E}">
        <p14:creationId xmlns:p14="http://schemas.microsoft.com/office/powerpoint/2010/main" val="18736124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798311" y="4647206"/>
            <a:ext cx="1397601" cy="273844"/>
          </a:xfrm>
          <a:prstGeom prst="rect">
            <a:avLst/>
          </a:prstGeom>
        </p:spPr>
        <p:txBody>
          <a:bodyPr/>
          <a:lstStyle/>
          <a:p>
            <a:fld id="{1B0FDB30-A177-E14A-9F9A-4E2966E345C9}" type="datetimeFigureOut">
              <a:rPr lang="en-US" smtClean="0"/>
              <a:t>7/21/2026</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8208968" y="4647206"/>
            <a:ext cx="641679" cy="273844"/>
          </a:xfrm>
          <a:prstGeom prst="rect">
            <a:avLst/>
          </a:prstGeom>
        </p:spPr>
        <p:txBody>
          <a:bodyPr/>
          <a:lstStyle/>
          <a:p>
            <a:fld id="{FCBA9625-C1E4-7243-9D7A-1AB5124B2BE7}" type="slidenum">
              <a:rPr lang="en-US" smtClean="0"/>
              <a:t>‹#›</a:t>
            </a:fld>
            <a:endParaRPr lang="en-US"/>
          </a:p>
        </p:txBody>
      </p:sp>
    </p:spTree>
    <p:extLst>
      <p:ext uri="{BB962C8B-B14F-4D97-AF65-F5344CB8AC3E}">
        <p14:creationId xmlns:p14="http://schemas.microsoft.com/office/powerpoint/2010/main" val="3169522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80061" y="0"/>
            <a:ext cx="8259785" cy="788670"/>
          </a:xfrm>
        </p:spPr>
        <p:txBody>
          <a:bodyPr/>
          <a:lstStyle>
            <a:lvl1pPr>
              <a:defRPr b="1" i="0">
                <a:solidFill>
                  <a:schemeClr val="bg1"/>
                </a:solidFill>
                <a:latin typeface="Arial" charset="0"/>
                <a:ea typeface="Arial" charset="0"/>
                <a:cs typeface="Arial" charset="0"/>
              </a:defRPr>
            </a:lvl1pPr>
          </a:lstStyle>
          <a:p>
            <a:r>
              <a:rPr lang="en-US"/>
              <a:t>Click to edit Title</a:t>
            </a:r>
          </a:p>
        </p:txBody>
      </p:sp>
      <p:sp>
        <p:nvSpPr>
          <p:cNvPr id="11" name="Content Placeholder 2"/>
          <p:cNvSpPr>
            <a:spLocks noGrp="1"/>
          </p:cNvSpPr>
          <p:nvPr>
            <p:ph idx="1"/>
          </p:nvPr>
        </p:nvSpPr>
        <p:spPr>
          <a:xfrm>
            <a:off x="480060" y="1507331"/>
            <a:ext cx="8261033" cy="27896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3" hasCustomPrompt="1"/>
          </p:nvPr>
        </p:nvSpPr>
        <p:spPr>
          <a:xfrm>
            <a:off x="480060" y="1028105"/>
            <a:ext cx="8259785" cy="357188"/>
          </a:xfrm>
        </p:spPr>
        <p:txBody>
          <a:bodyPr anchor="b">
            <a:normAutofit/>
          </a:bodyPr>
          <a:lstStyle>
            <a:lvl1pPr marL="0" indent="0">
              <a:buNone/>
              <a:defRPr sz="2100" b="0" i="0">
                <a:latin typeface="Arial" charset="0"/>
                <a:ea typeface="Arial" charset="0"/>
                <a:cs typeface="Aria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Subtitle</a:t>
            </a:r>
          </a:p>
        </p:txBody>
      </p:sp>
      <p:sp>
        <p:nvSpPr>
          <p:cNvPr id="15" name="Date Placeholder 3"/>
          <p:cNvSpPr>
            <a:spLocks noGrp="1"/>
          </p:cNvSpPr>
          <p:nvPr>
            <p:ph type="dt" sz="half" idx="2"/>
          </p:nvPr>
        </p:nvSpPr>
        <p:spPr>
          <a:xfrm>
            <a:off x="6796278" y="4649724"/>
            <a:ext cx="1397601" cy="273844"/>
          </a:xfrm>
          <a:prstGeom prst="rect">
            <a:avLst/>
          </a:prstGeom>
        </p:spPr>
        <p:txBody>
          <a:bodyPr vert="horz" lIns="91440" tIns="45720" rIns="0" bIns="45720" rtlCol="0" anchor="ctr"/>
          <a:lstStyle>
            <a:lvl1pPr algn="r">
              <a:defRPr sz="900">
                <a:solidFill>
                  <a:schemeClr val="tx1">
                    <a:tint val="75000"/>
                  </a:schemeClr>
                </a:solidFill>
                <a:latin typeface="Arial" charset="0"/>
                <a:ea typeface="Arial" charset="0"/>
                <a:cs typeface="Arial" charset="0"/>
              </a:defRPr>
            </a:lvl1pPr>
          </a:lstStyle>
          <a:p>
            <a:fld id="{A7A3749F-FA74-264E-A1D6-65E17B3CB8B6}" type="datetime4">
              <a:rPr lang="en-US" smtClean="0"/>
              <a:pPr/>
              <a:t>July 21, 2026</a:t>
            </a:fld>
            <a:endParaRPr lang="en-US"/>
          </a:p>
        </p:txBody>
      </p:sp>
      <p:sp>
        <p:nvSpPr>
          <p:cNvPr id="16" name="Slide Number Placeholder 3"/>
          <p:cNvSpPr>
            <a:spLocks noGrp="1"/>
          </p:cNvSpPr>
          <p:nvPr>
            <p:ph type="sldNum" sz="quarter" idx="4"/>
          </p:nvPr>
        </p:nvSpPr>
        <p:spPr>
          <a:xfrm>
            <a:off x="8210139" y="4649724"/>
            <a:ext cx="641679" cy="273844"/>
          </a:xfrm>
          <a:prstGeom prst="rect">
            <a:avLst/>
          </a:prstGeom>
        </p:spPr>
        <p:txBody>
          <a:bodyPr lIns="45720" anchor="ctr" anchorCtr="0"/>
          <a:lstStyle>
            <a:lvl1pPr algn="l">
              <a:defRPr sz="900" b="1" i="0">
                <a:solidFill>
                  <a:schemeClr val="tx1"/>
                </a:solidFill>
                <a:latin typeface="Arial" charset="0"/>
                <a:ea typeface="Arial" charset="0"/>
                <a:cs typeface="Arial" charset="0"/>
              </a:defRPr>
            </a:lvl1pPr>
          </a:lstStyle>
          <a:p>
            <a:r>
              <a:rPr lang="en-US"/>
              <a:t>| Pg. </a:t>
            </a:r>
            <a:fld id="{818D94B4-8502-5D40-8A2F-77E12E792061}" type="slidenum">
              <a:rPr lang="en-US" smtClean="0"/>
              <a:pPr/>
              <a:t>‹#›</a:t>
            </a:fld>
            <a:endParaRPr lang="en-US"/>
          </a:p>
        </p:txBody>
      </p:sp>
    </p:spTree>
    <p:extLst>
      <p:ext uri="{BB962C8B-B14F-4D97-AF65-F5344CB8AC3E}">
        <p14:creationId xmlns:p14="http://schemas.microsoft.com/office/powerpoint/2010/main" val="18824456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IPCO 2026 Title Slide Master">
    <p:spTree>
      <p:nvGrpSpPr>
        <p:cNvPr id="1" name=""/>
        <p:cNvGrpSpPr/>
        <p:nvPr/>
      </p:nvGrpSpPr>
      <p:grpSpPr>
        <a:xfrm>
          <a:off x="0" y="0"/>
          <a:ext cx="0" cy="0"/>
          <a:chOff x="0" y="0"/>
          <a:chExt cx="0" cy="0"/>
        </a:xfrm>
      </p:grpSpPr>
      <p:pic>
        <p:nvPicPr>
          <p:cNvPr id="8" name="Picture 7" descr="A blue and red logo&#10;&#10;AI-generated content may be incorrect.">
            <a:extLst>
              <a:ext uri="{FF2B5EF4-FFF2-40B4-BE49-F238E27FC236}">
                <a16:creationId xmlns:a16="http://schemas.microsoft.com/office/drawing/2014/main" id="{99309785-627F-749C-F04B-BBCBF4C65E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Subtitle 2">
            <a:extLst>
              <a:ext uri="{FF2B5EF4-FFF2-40B4-BE49-F238E27FC236}">
                <a16:creationId xmlns:a16="http://schemas.microsoft.com/office/drawing/2014/main" id="{968274A5-D38D-1D4E-6C43-A42E8C40633B}"/>
              </a:ext>
            </a:extLst>
          </p:cNvPr>
          <p:cNvSpPr>
            <a:spLocks noGrp="1"/>
          </p:cNvSpPr>
          <p:nvPr>
            <p:ph type="subTitle" idx="1" hasCustomPrompt="1"/>
          </p:nvPr>
        </p:nvSpPr>
        <p:spPr>
          <a:xfrm>
            <a:off x="3142694" y="2426536"/>
            <a:ext cx="5426477" cy="1854721"/>
          </a:xfrm>
        </p:spPr>
        <p:txBody>
          <a:bodyPr>
            <a:noAutofit/>
          </a:bodyPr>
          <a:lstStyle>
            <a:lvl1pPr marL="0" indent="0" algn="l">
              <a:buNone/>
              <a:defRPr sz="4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     60 PT APTOS BOLD ALL CAPS</a:t>
            </a:r>
          </a:p>
        </p:txBody>
      </p:sp>
      <p:sp>
        <p:nvSpPr>
          <p:cNvPr id="5" name="Text Placeholder 4">
            <a:extLst>
              <a:ext uri="{FF2B5EF4-FFF2-40B4-BE49-F238E27FC236}">
                <a16:creationId xmlns:a16="http://schemas.microsoft.com/office/drawing/2014/main" id="{F5B40123-2558-969F-E17B-ACA8FB1E1CA5}"/>
              </a:ext>
            </a:extLst>
          </p:cNvPr>
          <p:cNvSpPr>
            <a:spLocks noGrp="1"/>
          </p:cNvSpPr>
          <p:nvPr>
            <p:ph type="body" sz="quarter" idx="10" hasCustomPrompt="1"/>
          </p:nvPr>
        </p:nvSpPr>
        <p:spPr>
          <a:xfrm>
            <a:off x="3143250" y="4361261"/>
            <a:ext cx="5492354" cy="379416"/>
          </a:xfrm>
        </p:spPr>
        <p:txBody>
          <a:bodyPr>
            <a:normAutofit/>
          </a:bodyPr>
          <a:lstStyle>
            <a:lvl1pPr>
              <a:defRPr sz="1800"/>
            </a:lvl1pPr>
          </a:lstStyle>
          <a:p>
            <a:pPr lvl="0"/>
            <a:r>
              <a:rPr lang="en-US"/>
              <a:t>Click to edit subhead – 24 pt Aptos Bold</a:t>
            </a:r>
          </a:p>
        </p:txBody>
      </p:sp>
    </p:spTree>
    <p:extLst>
      <p:ext uri="{BB962C8B-B14F-4D97-AF65-F5344CB8AC3E}">
        <p14:creationId xmlns:p14="http://schemas.microsoft.com/office/powerpoint/2010/main" val="19447523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2026 CIPCO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D712A-A7EE-393C-1B23-E3A6E66A2291}"/>
              </a:ext>
            </a:extLst>
          </p:cNvPr>
          <p:cNvSpPr>
            <a:spLocks noGrp="1"/>
          </p:cNvSpPr>
          <p:nvPr>
            <p:ph type="ctrTitle" hasCustomPrompt="1"/>
          </p:nvPr>
        </p:nvSpPr>
        <p:spPr>
          <a:xfrm>
            <a:off x="1273740" y="1"/>
            <a:ext cx="6858000" cy="413132"/>
          </a:xfrm>
        </p:spPr>
        <p:txBody>
          <a:bodyPr anchor="ctr">
            <a:normAutofit/>
          </a:bodyPr>
          <a:lstStyle>
            <a:lvl1pPr algn="l">
              <a:defRPr sz="1800">
                <a:solidFill>
                  <a:schemeClr val="bg1"/>
                </a:solidFill>
              </a:defRPr>
            </a:lvl1pPr>
          </a:lstStyle>
          <a:p>
            <a:r>
              <a:rPr lang="en-US"/>
              <a:t>CLICK TO ADD CONTENT SLIDE TITLE – 24 PT APTOS BOLD ALL CAPS</a:t>
            </a:r>
          </a:p>
        </p:txBody>
      </p:sp>
      <p:sp>
        <p:nvSpPr>
          <p:cNvPr id="3" name="Subtitle 2">
            <a:extLst>
              <a:ext uri="{FF2B5EF4-FFF2-40B4-BE49-F238E27FC236}">
                <a16:creationId xmlns:a16="http://schemas.microsoft.com/office/drawing/2014/main" id="{3CCA2FC3-355C-CB97-839A-884F0E44257B}"/>
              </a:ext>
            </a:extLst>
          </p:cNvPr>
          <p:cNvSpPr>
            <a:spLocks noGrp="1"/>
          </p:cNvSpPr>
          <p:nvPr>
            <p:ph type="subTitle" idx="1" hasCustomPrompt="1"/>
          </p:nvPr>
        </p:nvSpPr>
        <p:spPr>
          <a:xfrm>
            <a:off x="656947" y="1396511"/>
            <a:ext cx="4889377" cy="38790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text | 24 pt Aptos (Body)</a:t>
            </a:r>
          </a:p>
        </p:txBody>
      </p:sp>
    </p:spTree>
    <p:extLst>
      <p:ext uri="{BB962C8B-B14F-4D97-AF65-F5344CB8AC3E}">
        <p14:creationId xmlns:p14="http://schemas.microsoft.com/office/powerpoint/2010/main" val="7682588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26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9A2795-F8A0-51DD-3308-3221983C32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BBEF8-6391-3C69-015E-7171DB04DDA1}"/>
              </a:ext>
            </a:extLst>
          </p:cNvPr>
          <p:cNvSpPr>
            <a:spLocks noGrp="1"/>
          </p:cNvSpPr>
          <p:nvPr>
            <p:ph type="dt" sz="half" idx="10"/>
          </p:nvPr>
        </p:nvSpPr>
        <p:spPr>
          <a:xfrm>
            <a:off x="628650" y="4767263"/>
            <a:ext cx="20574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D1E46D3-4DE6-490F-9899-9738CB1ECE90}" type="datetimeFigureOut">
              <a:rPr lang="en-US" smtClean="0"/>
              <a:pPr/>
              <a:t>7/21/2026</a:t>
            </a:fld>
            <a:endParaRPr lang="en-US"/>
          </a:p>
        </p:txBody>
      </p:sp>
      <p:sp>
        <p:nvSpPr>
          <p:cNvPr id="5" name="Footer Placeholder 4">
            <a:extLst>
              <a:ext uri="{FF2B5EF4-FFF2-40B4-BE49-F238E27FC236}">
                <a16:creationId xmlns:a16="http://schemas.microsoft.com/office/drawing/2014/main" id="{B71723F2-C275-8A01-C895-B420DB0A00A2}"/>
              </a:ext>
            </a:extLst>
          </p:cNvPr>
          <p:cNvSpPr>
            <a:spLocks noGrp="1"/>
          </p:cNvSpPr>
          <p:nvPr>
            <p:ph type="ftr" sz="quarter" idx="11"/>
          </p:nvPr>
        </p:nvSpPr>
        <p:spPr>
          <a:xfrm>
            <a:off x="3028950" y="4767263"/>
            <a:ext cx="3086100" cy="273844"/>
          </a:xfrm>
          <a:prstGeom prst="rect">
            <a:avLst/>
          </a:prstGeom>
        </p:spPr>
        <p:txBody>
          <a:bodyPr vert="horz" lIns="91440" tIns="45720" rIns="91440" bIns="45720" rtlCol="0" anchor="ctr"/>
          <a:lstStyle>
            <a:defPPr>
              <a:defRPr lang="en-US"/>
            </a:defPPr>
            <a:lvl1pPr marL="0" algn="ct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45B18E0B-BA44-9FB6-62FC-5E6655A56975}"/>
              </a:ext>
            </a:extLst>
          </p:cNvPr>
          <p:cNvSpPr>
            <a:spLocks noGrp="1"/>
          </p:cNvSpPr>
          <p:nvPr>
            <p:ph type="sldNum" sz="quarter" idx="12"/>
          </p:nvPr>
        </p:nvSpPr>
        <p:spPr>
          <a:xfrm>
            <a:off x="6457950" y="4767263"/>
            <a:ext cx="2057400" cy="273844"/>
          </a:xfrm>
          <a:prstGeom prst="rect">
            <a:avLst/>
          </a:prstGeom>
        </p:spPr>
        <p:txBody>
          <a:bodyPr vert="horz" lIns="91440" tIns="45720" rIns="91440" bIns="45720" rtlCol="0" anchor="ctr"/>
          <a:lstStyle>
            <a:defPPr>
              <a:defRPr lang="en-US"/>
            </a:defPPr>
            <a:lvl1pPr marL="0" algn="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18434331-6902-405B-8E3C-E8B93CCD33EB}" type="slidenum">
              <a:rPr lang="en-US" smtClean="0"/>
              <a:pPr/>
              <a:t>‹#›</a:t>
            </a:fld>
            <a:endParaRPr lang="en-US"/>
          </a:p>
        </p:txBody>
      </p:sp>
      <p:sp>
        <p:nvSpPr>
          <p:cNvPr id="7" name="Title 1">
            <a:extLst>
              <a:ext uri="{FF2B5EF4-FFF2-40B4-BE49-F238E27FC236}">
                <a16:creationId xmlns:a16="http://schemas.microsoft.com/office/drawing/2014/main" id="{BCA1B42D-6EEB-4D4F-092A-4358502F8634}"/>
              </a:ext>
            </a:extLst>
          </p:cNvPr>
          <p:cNvSpPr>
            <a:spLocks noGrp="1"/>
          </p:cNvSpPr>
          <p:nvPr>
            <p:ph type="title" hasCustomPrompt="1"/>
          </p:nvPr>
        </p:nvSpPr>
        <p:spPr>
          <a:xfrm>
            <a:off x="1267535" y="0"/>
            <a:ext cx="7886700" cy="425273"/>
          </a:xfrm>
        </p:spPr>
        <p:txBody>
          <a:bodyPr/>
          <a:lstStyle>
            <a:lvl1pPr>
              <a:defRPr sz="1800"/>
            </a:lvl1pPr>
          </a:lstStyle>
          <a:p>
            <a:r>
              <a:rPr lang="en-US"/>
              <a:t>CLICK TO ADD CONTENT SLIDE TITLE – 24 PT APTOS BOLD ALL CAPS</a:t>
            </a:r>
          </a:p>
        </p:txBody>
      </p:sp>
    </p:spTree>
    <p:extLst>
      <p:ext uri="{BB962C8B-B14F-4D97-AF65-F5344CB8AC3E}">
        <p14:creationId xmlns:p14="http://schemas.microsoft.com/office/powerpoint/2010/main" val="82102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2026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E41C-20D7-4387-04DB-37A07BF60B1B}"/>
              </a:ext>
            </a:extLst>
          </p:cNvPr>
          <p:cNvSpPr>
            <a:spLocks noGrp="1"/>
          </p:cNvSpPr>
          <p:nvPr>
            <p:ph type="title" hasCustomPrompt="1"/>
          </p:nvPr>
        </p:nvSpPr>
        <p:spPr>
          <a:xfrm>
            <a:off x="1272761" y="-5118"/>
            <a:ext cx="7886700" cy="425273"/>
          </a:xfrm>
        </p:spPr>
        <p:txBody>
          <a:bodyPr/>
          <a:lstStyle>
            <a:lvl1pPr>
              <a:defRPr sz="1800"/>
            </a:lvl1pPr>
          </a:lstStyle>
          <a:p>
            <a:r>
              <a:rPr lang="en-US"/>
              <a:t>CLICK TO ADD CONTENT SLIDE TITLE – 24 PT APTOS BOLD ALL CAPS</a:t>
            </a:r>
          </a:p>
        </p:txBody>
      </p:sp>
      <p:sp>
        <p:nvSpPr>
          <p:cNvPr id="3" name="Content Placeholder 2">
            <a:extLst>
              <a:ext uri="{FF2B5EF4-FFF2-40B4-BE49-F238E27FC236}">
                <a16:creationId xmlns:a16="http://schemas.microsoft.com/office/drawing/2014/main" id="{17B26C22-89DE-E41C-AEEE-176545A4933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4D965B-0EA2-1094-7E53-E324CACE041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8701DC-A70E-3F26-E200-082BEBAE1AAB}"/>
              </a:ext>
            </a:extLst>
          </p:cNvPr>
          <p:cNvSpPr>
            <a:spLocks noGrp="1"/>
          </p:cNvSpPr>
          <p:nvPr>
            <p:ph type="dt" sz="half" idx="10"/>
          </p:nvPr>
        </p:nvSpPr>
        <p:spPr>
          <a:xfrm>
            <a:off x="628650" y="4767263"/>
            <a:ext cx="20574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D1E46D3-4DE6-490F-9899-9738CB1ECE90}" type="datetimeFigureOut">
              <a:rPr lang="en-US" smtClean="0"/>
              <a:pPr/>
              <a:t>7/21/2026</a:t>
            </a:fld>
            <a:endParaRPr lang="en-US"/>
          </a:p>
        </p:txBody>
      </p:sp>
      <p:sp>
        <p:nvSpPr>
          <p:cNvPr id="6" name="Footer Placeholder 5">
            <a:extLst>
              <a:ext uri="{FF2B5EF4-FFF2-40B4-BE49-F238E27FC236}">
                <a16:creationId xmlns:a16="http://schemas.microsoft.com/office/drawing/2014/main" id="{E3B2966C-18F3-3515-9B57-BF675BF05125}"/>
              </a:ext>
            </a:extLst>
          </p:cNvPr>
          <p:cNvSpPr>
            <a:spLocks noGrp="1"/>
          </p:cNvSpPr>
          <p:nvPr>
            <p:ph type="ftr" sz="quarter" idx="11"/>
          </p:nvPr>
        </p:nvSpPr>
        <p:spPr>
          <a:xfrm>
            <a:off x="3028950" y="4767263"/>
            <a:ext cx="3086100" cy="273844"/>
          </a:xfrm>
          <a:prstGeom prst="rect">
            <a:avLst/>
          </a:prstGeom>
        </p:spPr>
        <p:txBody>
          <a:bodyPr vert="horz" lIns="91440" tIns="45720" rIns="91440" bIns="45720" rtlCol="0" anchor="ctr"/>
          <a:lstStyle>
            <a:defPPr>
              <a:defRPr lang="en-US"/>
            </a:defPPr>
            <a:lvl1pPr marL="0" algn="ct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66D9AACD-85ED-8870-5FA3-AAD91EB0CF2F}"/>
              </a:ext>
            </a:extLst>
          </p:cNvPr>
          <p:cNvSpPr>
            <a:spLocks noGrp="1"/>
          </p:cNvSpPr>
          <p:nvPr>
            <p:ph type="sldNum" sz="quarter" idx="12"/>
          </p:nvPr>
        </p:nvSpPr>
        <p:spPr>
          <a:xfrm>
            <a:off x="6457950" y="4767263"/>
            <a:ext cx="2057400" cy="273844"/>
          </a:xfrm>
          <a:prstGeom prst="rect">
            <a:avLst/>
          </a:prstGeom>
        </p:spPr>
        <p:txBody>
          <a:bodyPr vert="horz" lIns="91440" tIns="45720" rIns="91440" bIns="45720" rtlCol="0" anchor="ctr"/>
          <a:lstStyle>
            <a:defPPr>
              <a:defRPr lang="en-US"/>
            </a:defPPr>
            <a:lvl1pPr marL="0" algn="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18434331-6902-405B-8E3C-E8B93CCD33EB}" type="slidenum">
              <a:rPr lang="en-US" smtClean="0"/>
              <a:pPr/>
              <a:t>‹#›</a:t>
            </a:fld>
            <a:endParaRPr lang="en-US"/>
          </a:p>
        </p:txBody>
      </p:sp>
    </p:spTree>
    <p:extLst>
      <p:ext uri="{BB962C8B-B14F-4D97-AF65-F5344CB8AC3E}">
        <p14:creationId xmlns:p14="http://schemas.microsoft.com/office/powerpoint/2010/main" val="3030517785"/>
      </p:ext>
    </p:extLst>
  </p:cSld>
  <p:clrMapOvr>
    <a:masterClrMapping/>
  </p:clrMapOvr>
  <p:extLst>
    <p:ext uri="{DCECCB84-F9BA-43D5-87BE-67443E8EF086}">
      <p15:sldGuideLst xmlns:p15="http://schemas.microsoft.com/office/powerpoint/2012/main">
        <p15:guide id="1" orient="horz" pos="2160">
          <p15:clr>
            <a:srgbClr val="FBAE40"/>
          </p15:clr>
        </p15:guide>
        <p15:guide id="2" pos="115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026 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2C76E-2B7F-9214-6083-0FBD84ABC9D0}"/>
              </a:ext>
            </a:extLst>
          </p:cNvPr>
          <p:cNvSpPr>
            <a:spLocks noGrp="1"/>
          </p:cNvSpPr>
          <p:nvPr>
            <p:ph type="title"/>
          </p:nvPr>
        </p:nvSpPr>
        <p:spPr>
          <a:xfrm>
            <a:off x="629841" y="849937"/>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6026F31-5F75-8E5C-3A98-50C65C3748A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50DDA0-14CC-8DCC-1939-3FE30F45210B}"/>
              </a:ext>
            </a:extLst>
          </p:cNvPr>
          <p:cNvSpPr>
            <a:spLocks noGrp="1"/>
          </p:cNvSpPr>
          <p:nvPr>
            <p:ph type="body" sz="half" idx="2"/>
          </p:nvPr>
        </p:nvSpPr>
        <p:spPr>
          <a:xfrm>
            <a:off x="629841" y="2271916"/>
            <a:ext cx="2949178" cy="212982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C7D943A-2D7A-9867-5E0C-3A3B33EB5119}"/>
              </a:ext>
            </a:extLst>
          </p:cNvPr>
          <p:cNvSpPr>
            <a:spLocks noGrp="1"/>
          </p:cNvSpPr>
          <p:nvPr>
            <p:ph type="dt" sz="half" idx="10"/>
          </p:nvPr>
        </p:nvSpPr>
        <p:spPr>
          <a:xfrm>
            <a:off x="628650" y="4767263"/>
            <a:ext cx="20574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D1E46D3-4DE6-490F-9899-9738CB1ECE90}" type="datetimeFigureOut">
              <a:rPr lang="en-US" smtClean="0"/>
              <a:pPr/>
              <a:t>7/21/2026</a:t>
            </a:fld>
            <a:endParaRPr lang="en-US"/>
          </a:p>
        </p:txBody>
      </p:sp>
      <p:sp>
        <p:nvSpPr>
          <p:cNvPr id="6" name="Footer Placeholder 5">
            <a:extLst>
              <a:ext uri="{FF2B5EF4-FFF2-40B4-BE49-F238E27FC236}">
                <a16:creationId xmlns:a16="http://schemas.microsoft.com/office/drawing/2014/main" id="{A3BC5EE4-DDCE-8303-60C0-13D48E013DD2}"/>
              </a:ext>
            </a:extLst>
          </p:cNvPr>
          <p:cNvSpPr>
            <a:spLocks noGrp="1"/>
          </p:cNvSpPr>
          <p:nvPr>
            <p:ph type="ftr" sz="quarter" idx="11"/>
          </p:nvPr>
        </p:nvSpPr>
        <p:spPr>
          <a:xfrm>
            <a:off x="3028950" y="4767263"/>
            <a:ext cx="3086100" cy="273844"/>
          </a:xfrm>
          <a:prstGeom prst="rect">
            <a:avLst/>
          </a:prstGeom>
        </p:spPr>
        <p:txBody>
          <a:bodyPr vert="horz" lIns="91440" tIns="45720" rIns="91440" bIns="45720" rtlCol="0" anchor="ctr"/>
          <a:lstStyle>
            <a:defPPr>
              <a:defRPr lang="en-US"/>
            </a:defPPr>
            <a:lvl1pPr marL="0" algn="ct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F299D893-B7F6-7D1E-1124-66964D25A999}"/>
              </a:ext>
            </a:extLst>
          </p:cNvPr>
          <p:cNvSpPr>
            <a:spLocks noGrp="1"/>
          </p:cNvSpPr>
          <p:nvPr>
            <p:ph type="sldNum" sz="quarter" idx="12"/>
          </p:nvPr>
        </p:nvSpPr>
        <p:spPr>
          <a:xfrm>
            <a:off x="6457950" y="4767263"/>
            <a:ext cx="2057400" cy="273844"/>
          </a:xfrm>
          <a:prstGeom prst="rect">
            <a:avLst/>
          </a:prstGeom>
        </p:spPr>
        <p:txBody>
          <a:bodyPr vert="horz" lIns="91440" tIns="45720" rIns="91440" bIns="45720" rtlCol="0" anchor="ctr"/>
          <a:lstStyle>
            <a:defPPr>
              <a:defRPr lang="en-US"/>
            </a:defPPr>
            <a:lvl1pPr marL="0" algn="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18434331-6902-405B-8E3C-E8B93CCD33EB}" type="slidenum">
              <a:rPr lang="en-US" smtClean="0"/>
              <a:pPr/>
              <a:t>‹#›</a:t>
            </a:fld>
            <a:endParaRPr lang="en-US"/>
          </a:p>
        </p:txBody>
      </p:sp>
      <p:sp>
        <p:nvSpPr>
          <p:cNvPr id="9" name="Text Placeholder 9">
            <a:extLst>
              <a:ext uri="{FF2B5EF4-FFF2-40B4-BE49-F238E27FC236}">
                <a16:creationId xmlns:a16="http://schemas.microsoft.com/office/drawing/2014/main" id="{A4546F6C-9ECA-B0A4-215C-90C2992513F4}"/>
              </a:ext>
            </a:extLst>
          </p:cNvPr>
          <p:cNvSpPr>
            <a:spLocks noGrp="1"/>
          </p:cNvSpPr>
          <p:nvPr>
            <p:ph type="body" sz="quarter" idx="13" hasCustomPrompt="1"/>
          </p:nvPr>
        </p:nvSpPr>
        <p:spPr>
          <a:xfrm>
            <a:off x="1271776" y="92158"/>
            <a:ext cx="7378071" cy="230981"/>
          </a:xfrm>
        </p:spPr>
        <p:txBody>
          <a:bodyPr anchor="ctr">
            <a:noAutofit/>
          </a:bodyPr>
          <a:lstStyle>
            <a:lvl1pPr>
              <a:defRPr sz="1800" b="1">
                <a:solidFill>
                  <a:schemeClr val="bg1"/>
                </a:solidFill>
                <a:latin typeface="+mj-lt"/>
              </a:defRPr>
            </a:lvl1pPr>
          </a:lstStyle>
          <a:p>
            <a:pPr lvl="0"/>
            <a:r>
              <a:rPr lang="en-US"/>
              <a:t>CLICK TO ADD CONTENT SLIDE TITLE – 24 PT APTOS BOLD ALL CAPS</a:t>
            </a:r>
          </a:p>
        </p:txBody>
      </p:sp>
    </p:spTree>
    <p:extLst>
      <p:ext uri="{BB962C8B-B14F-4D97-AF65-F5344CB8AC3E}">
        <p14:creationId xmlns:p14="http://schemas.microsoft.com/office/powerpoint/2010/main" val="16713973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26 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CDA53-FD43-E1DA-DF32-6AE8CA752AF9}"/>
              </a:ext>
            </a:extLst>
          </p:cNvPr>
          <p:cNvSpPr>
            <a:spLocks noGrp="1"/>
          </p:cNvSpPr>
          <p:nvPr>
            <p:ph type="title"/>
          </p:nvPr>
        </p:nvSpPr>
        <p:spPr>
          <a:xfrm>
            <a:off x="629841" y="773556"/>
            <a:ext cx="2949178" cy="1205838"/>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7860581-38E9-0A27-0E8E-83AB6CBAF43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6282FD0-08FE-412F-A2AD-40C0A6103286}"/>
              </a:ext>
            </a:extLst>
          </p:cNvPr>
          <p:cNvSpPr>
            <a:spLocks noGrp="1"/>
          </p:cNvSpPr>
          <p:nvPr>
            <p:ph type="body" sz="half" idx="2"/>
          </p:nvPr>
        </p:nvSpPr>
        <p:spPr>
          <a:xfrm>
            <a:off x="629841" y="2024898"/>
            <a:ext cx="2949178" cy="237684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1756BB-531B-67F0-C0E3-E56C2900C1E3}"/>
              </a:ext>
            </a:extLst>
          </p:cNvPr>
          <p:cNvSpPr>
            <a:spLocks noGrp="1"/>
          </p:cNvSpPr>
          <p:nvPr>
            <p:ph type="dt" sz="half" idx="10"/>
          </p:nvPr>
        </p:nvSpPr>
        <p:spPr>
          <a:xfrm>
            <a:off x="628650" y="4767263"/>
            <a:ext cx="2057400" cy="273844"/>
          </a:xfrm>
          <a:prstGeom prst="rect">
            <a:avLst/>
          </a:prstGeom>
        </p:spPr>
        <p:txBody>
          <a:bodyPr vert="horz" lIns="91440" tIns="45720" rIns="91440" bIns="45720" rtlCol="0" anchor="ctr"/>
          <a:lstStyle>
            <a:defPPr>
              <a:defRPr lang="en-US"/>
            </a:defPPr>
            <a:lvl1pPr marL="0" algn="l"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4D1E46D3-4DE6-490F-9899-9738CB1ECE90}" type="datetimeFigureOut">
              <a:rPr lang="en-US" smtClean="0"/>
              <a:pPr/>
              <a:t>7/21/2026</a:t>
            </a:fld>
            <a:endParaRPr lang="en-US"/>
          </a:p>
        </p:txBody>
      </p:sp>
      <p:sp>
        <p:nvSpPr>
          <p:cNvPr id="6" name="Footer Placeholder 5">
            <a:extLst>
              <a:ext uri="{FF2B5EF4-FFF2-40B4-BE49-F238E27FC236}">
                <a16:creationId xmlns:a16="http://schemas.microsoft.com/office/drawing/2014/main" id="{A03A0551-3356-5CF3-C401-3C46BFDCFB12}"/>
              </a:ext>
            </a:extLst>
          </p:cNvPr>
          <p:cNvSpPr>
            <a:spLocks noGrp="1"/>
          </p:cNvSpPr>
          <p:nvPr>
            <p:ph type="ftr" sz="quarter" idx="11"/>
          </p:nvPr>
        </p:nvSpPr>
        <p:spPr>
          <a:xfrm>
            <a:off x="3028950" y="4767263"/>
            <a:ext cx="3086100" cy="273844"/>
          </a:xfrm>
          <a:prstGeom prst="rect">
            <a:avLst/>
          </a:prstGeom>
        </p:spPr>
        <p:txBody>
          <a:bodyPr vert="horz" lIns="91440" tIns="45720" rIns="91440" bIns="45720" rtlCol="0" anchor="ctr"/>
          <a:lstStyle>
            <a:defPPr>
              <a:defRPr lang="en-US"/>
            </a:defPPr>
            <a:lvl1pPr marL="0" algn="ct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82DE509D-13C9-B3EF-83DE-8351AB62B9F1}"/>
              </a:ext>
            </a:extLst>
          </p:cNvPr>
          <p:cNvSpPr>
            <a:spLocks noGrp="1"/>
          </p:cNvSpPr>
          <p:nvPr>
            <p:ph type="sldNum" sz="quarter" idx="12"/>
          </p:nvPr>
        </p:nvSpPr>
        <p:spPr>
          <a:xfrm>
            <a:off x="6457950" y="4767263"/>
            <a:ext cx="2057400" cy="273844"/>
          </a:xfrm>
          <a:prstGeom prst="rect">
            <a:avLst/>
          </a:prstGeom>
        </p:spPr>
        <p:txBody>
          <a:bodyPr vert="horz" lIns="91440" tIns="45720" rIns="91440" bIns="45720" rtlCol="0" anchor="ctr"/>
          <a:lstStyle>
            <a:defPPr>
              <a:defRPr lang="en-US"/>
            </a:defPPr>
            <a:lvl1pPr marL="0" algn="r" defTabSz="685800" rtl="0" eaLnBrk="1" latinLnBrk="0" hangingPunct="1">
              <a:defRPr sz="900" kern="1200">
                <a:solidFill>
                  <a:schemeClr val="tx1">
                    <a:tint val="82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18434331-6902-405B-8E3C-E8B93CCD33EB}" type="slidenum">
              <a:rPr lang="en-US" smtClean="0"/>
              <a:pPr/>
              <a:t>‹#›</a:t>
            </a:fld>
            <a:endParaRPr lang="en-US"/>
          </a:p>
        </p:txBody>
      </p:sp>
      <p:sp>
        <p:nvSpPr>
          <p:cNvPr id="10" name="Text Placeholder 9">
            <a:extLst>
              <a:ext uri="{FF2B5EF4-FFF2-40B4-BE49-F238E27FC236}">
                <a16:creationId xmlns:a16="http://schemas.microsoft.com/office/drawing/2014/main" id="{0A9CE105-42EE-878B-EF90-7D9DEFBD7F80}"/>
              </a:ext>
            </a:extLst>
          </p:cNvPr>
          <p:cNvSpPr>
            <a:spLocks noGrp="1"/>
          </p:cNvSpPr>
          <p:nvPr>
            <p:ph type="body" sz="quarter" idx="13" hasCustomPrompt="1"/>
          </p:nvPr>
        </p:nvSpPr>
        <p:spPr>
          <a:xfrm>
            <a:off x="1271777" y="87040"/>
            <a:ext cx="7269163" cy="230981"/>
          </a:xfrm>
        </p:spPr>
        <p:txBody>
          <a:bodyPr anchor="ctr">
            <a:noAutofit/>
          </a:bodyPr>
          <a:lstStyle>
            <a:lvl1pPr>
              <a:defRPr sz="1800" b="1">
                <a:solidFill>
                  <a:schemeClr val="bg1"/>
                </a:solidFill>
                <a:latin typeface="+mj-lt"/>
              </a:defRPr>
            </a:lvl1pPr>
          </a:lstStyle>
          <a:p>
            <a:pPr lvl="0"/>
            <a:r>
              <a:rPr lang="en-US"/>
              <a:t>CLICK TO ADD CONTENT SLIDE TITLE – 24 PT APTOS BOLD ALL CAPS</a:t>
            </a:r>
          </a:p>
        </p:txBody>
      </p:sp>
    </p:spTree>
    <p:extLst>
      <p:ext uri="{BB962C8B-B14F-4D97-AF65-F5344CB8AC3E}">
        <p14:creationId xmlns:p14="http://schemas.microsoft.com/office/powerpoint/2010/main" val="4111108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34292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63315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88636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07632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767556"/>
            <a:ext cx="2020094"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6"/>
            <a:ext cx="2020888" cy="319881"/>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39541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14614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61175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36525"/>
            <a:ext cx="2555875" cy="292655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0"/>
            <a:ext cx="1504157" cy="2345532"/>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96805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50321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37115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34056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f Presen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20DB03B-6834-9BB1-D1DA-96048F5FAD73}"/>
              </a:ext>
            </a:extLst>
          </p:cNvPr>
          <p:cNvSpPr>
            <a:spLocks noGrp="1"/>
          </p:cNvSpPr>
          <p:nvPr>
            <p:ph type="title" hasCustomPrompt="1"/>
          </p:nvPr>
        </p:nvSpPr>
        <p:spPr>
          <a:xfrm>
            <a:off x="915203" y="1926836"/>
            <a:ext cx="6151519" cy="846720"/>
          </a:xfrm>
          <a:prstGeom prst="rect">
            <a:avLst/>
          </a:prstGeom>
        </p:spPr>
        <p:txBody>
          <a:bodyPr/>
          <a:lstStyle>
            <a:lvl1pPr>
              <a:defRPr b="1" i="0">
                <a:solidFill>
                  <a:schemeClr val="bg1"/>
                </a:solidFill>
                <a:latin typeface="Arial" panose="020B0604020202020204" pitchFamily="34" charset="0"/>
                <a:cs typeface="Arial" panose="020B0604020202020204" pitchFamily="34" charset="0"/>
              </a:defRPr>
            </a:lvl1pPr>
          </a:lstStyle>
          <a:p>
            <a:r>
              <a:rPr lang="en-US"/>
              <a:t>Title of Presentation</a:t>
            </a:r>
            <a:br>
              <a:rPr lang="en-US"/>
            </a:br>
            <a:endParaRPr lang="en-US"/>
          </a:p>
        </p:txBody>
      </p:sp>
      <p:sp>
        <p:nvSpPr>
          <p:cNvPr id="15" name="Text Placeholder 14">
            <a:extLst>
              <a:ext uri="{FF2B5EF4-FFF2-40B4-BE49-F238E27FC236}">
                <a16:creationId xmlns:a16="http://schemas.microsoft.com/office/drawing/2014/main" id="{8BD01C2D-3A2F-8EC9-D926-97590E3573C8}"/>
              </a:ext>
            </a:extLst>
          </p:cNvPr>
          <p:cNvSpPr>
            <a:spLocks noGrp="1"/>
          </p:cNvSpPr>
          <p:nvPr>
            <p:ph type="body" sz="quarter" idx="10" hasCustomPrompt="1"/>
          </p:nvPr>
        </p:nvSpPr>
        <p:spPr>
          <a:xfrm>
            <a:off x="909762" y="2743740"/>
            <a:ext cx="6156961" cy="846721"/>
          </a:xfrm>
          <a:prstGeom prst="rect">
            <a:avLst/>
          </a:prstGeom>
          <a:noFill/>
        </p:spPr>
        <p:txBody>
          <a:bodyPr/>
          <a:lstStyle>
            <a:lvl1pPr>
              <a:defRPr sz="2200">
                <a:solidFill>
                  <a:schemeClr val="bg1"/>
                </a:solidFill>
              </a:defRPr>
            </a:lvl1pPr>
          </a:lstStyle>
          <a:p>
            <a:pPr lvl="0"/>
            <a:r>
              <a:rPr lang="en-US"/>
              <a:t>Subtitle of Presentation / Name of Presenter</a:t>
            </a:r>
          </a:p>
          <a:p>
            <a:pPr lvl="0"/>
            <a:endParaRPr lang="en-US"/>
          </a:p>
        </p:txBody>
      </p:sp>
    </p:spTree>
    <p:extLst>
      <p:ext uri="{BB962C8B-B14F-4D97-AF65-F5344CB8AC3E}">
        <p14:creationId xmlns:p14="http://schemas.microsoft.com/office/powerpoint/2010/main" val="1459250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f Present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20DB03B-6834-9BB1-D1DA-96048F5FAD73}"/>
              </a:ext>
            </a:extLst>
          </p:cNvPr>
          <p:cNvSpPr>
            <a:spLocks noGrp="1"/>
          </p:cNvSpPr>
          <p:nvPr>
            <p:ph type="title" hasCustomPrompt="1"/>
          </p:nvPr>
        </p:nvSpPr>
        <p:spPr>
          <a:xfrm>
            <a:off x="915202" y="1926836"/>
            <a:ext cx="6151519" cy="846720"/>
          </a:xfrm>
          <a:prstGeom prst="rect">
            <a:avLst/>
          </a:prstGeom>
        </p:spPr>
        <p:txBody>
          <a:bodyPr/>
          <a:lstStyle>
            <a:lvl1pPr>
              <a:defRPr b="1" i="0">
                <a:solidFill>
                  <a:schemeClr val="bg1"/>
                </a:solidFill>
                <a:latin typeface="Arial" panose="020B0604020202020204" pitchFamily="34" charset="0"/>
                <a:cs typeface="Arial" panose="020B0604020202020204" pitchFamily="34" charset="0"/>
              </a:defRPr>
            </a:lvl1pPr>
          </a:lstStyle>
          <a:p>
            <a:r>
              <a:rPr lang="en-US"/>
              <a:t>Title of Presentation</a:t>
            </a:r>
            <a:br>
              <a:rPr lang="en-US"/>
            </a:br>
            <a:endParaRPr lang="en-US"/>
          </a:p>
        </p:txBody>
      </p:sp>
      <p:sp>
        <p:nvSpPr>
          <p:cNvPr id="15" name="Text Placeholder 14">
            <a:extLst>
              <a:ext uri="{FF2B5EF4-FFF2-40B4-BE49-F238E27FC236}">
                <a16:creationId xmlns:a16="http://schemas.microsoft.com/office/drawing/2014/main" id="{8BD01C2D-3A2F-8EC9-D926-97590E3573C8}"/>
              </a:ext>
            </a:extLst>
          </p:cNvPr>
          <p:cNvSpPr>
            <a:spLocks noGrp="1"/>
          </p:cNvSpPr>
          <p:nvPr>
            <p:ph type="body" sz="quarter" idx="10" hasCustomPrompt="1"/>
          </p:nvPr>
        </p:nvSpPr>
        <p:spPr>
          <a:xfrm>
            <a:off x="909761" y="2743739"/>
            <a:ext cx="6156961" cy="846721"/>
          </a:xfrm>
          <a:prstGeom prst="rect">
            <a:avLst/>
          </a:prstGeom>
          <a:noFill/>
        </p:spPr>
        <p:txBody>
          <a:bodyPr/>
          <a:lstStyle>
            <a:lvl1pPr>
              <a:defRPr sz="2200">
                <a:solidFill>
                  <a:schemeClr val="bg1"/>
                </a:solidFill>
              </a:defRPr>
            </a:lvl1pPr>
          </a:lstStyle>
          <a:p>
            <a:pPr lvl="0"/>
            <a:r>
              <a:rPr lang="en-US"/>
              <a:t>Subtitle of Presentation / </a:t>
            </a:r>
          </a:p>
          <a:p>
            <a:pPr lvl="0"/>
            <a:r>
              <a:rPr lang="en-US"/>
              <a:t>Name of Presenter</a:t>
            </a:r>
          </a:p>
          <a:p>
            <a:pPr lvl="0"/>
            <a:endParaRPr lang="en-US"/>
          </a:p>
        </p:txBody>
      </p:sp>
    </p:spTree>
    <p:extLst>
      <p:ext uri="{BB962C8B-B14F-4D97-AF65-F5344CB8AC3E}">
        <p14:creationId xmlns:p14="http://schemas.microsoft.com/office/powerpoint/2010/main" val="30173851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Devider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46D22A-2C6A-EA46-7FA7-367090E818FB}"/>
              </a:ext>
            </a:extLst>
          </p:cNvPr>
          <p:cNvSpPr>
            <a:spLocks noGrp="1"/>
          </p:cNvSpPr>
          <p:nvPr>
            <p:ph type="title" hasCustomPrompt="1"/>
          </p:nvPr>
        </p:nvSpPr>
        <p:spPr>
          <a:xfrm>
            <a:off x="618710" y="1785708"/>
            <a:ext cx="7886700" cy="709336"/>
          </a:xfrm>
          <a:prstGeom prst="rect">
            <a:avLst/>
          </a:prstGeom>
        </p:spPr>
        <p:txBody>
          <a:bodyPr/>
          <a:lstStyle>
            <a:lvl1pPr algn="ctr">
              <a:defRPr b="1" i="0">
                <a:solidFill>
                  <a:schemeClr val="bg1"/>
                </a:solidFill>
                <a:latin typeface="Arial" panose="020B0604020202020204" pitchFamily="34" charset="0"/>
                <a:cs typeface="Arial" panose="020B0604020202020204" pitchFamily="34" charset="0"/>
              </a:defRPr>
            </a:lvl1pPr>
          </a:lstStyle>
          <a:p>
            <a:r>
              <a:rPr lang="en-US"/>
              <a:t>Section Divider 1</a:t>
            </a:r>
          </a:p>
        </p:txBody>
      </p:sp>
      <p:sp>
        <p:nvSpPr>
          <p:cNvPr id="3" name="Text Placeholder 2">
            <a:extLst>
              <a:ext uri="{FF2B5EF4-FFF2-40B4-BE49-F238E27FC236}">
                <a16:creationId xmlns:a16="http://schemas.microsoft.com/office/drawing/2014/main" id="{5215D6D9-C182-8D98-6AEA-17DDB4B3DED2}"/>
              </a:ext>
            </a:extLst>
          </p:cNvPr>
          <p:cNvSpPr>
            <a:spLocks noGrp="1"/>
          </p:cNvSpPr>
          <p:nvPr>
            <p:ph type="body" sz="quarter" idx="10" hasCustomPrompt="1"/>
          </p:nvPr>
        </p:nvSpPr>
        <p:spPr>
          <a:xfrm>
            <a:off x="671513" y="2571750"/>
            <a:ext cx="7862887" cy="590165"/>
          </a:xfrm>
          <a:prstGeom prst="rect">
            <a:avLst/>
          </a:prstGeom>
        </p:spPr>
        <p:txBody>
          <a:bodyPr/>
          <a:lstStyle>
            <a:lvl1pPr algn="ctr">
              <a:defRPr sz="2200">
                <a:solidFill>
                  <a:schemeClr val="bg1"/>
                </a:solidFill>
                <a:latin typeface="Arial" panose="020B0604020202020204" pitchFamily="34" charset="0"/>
                <a:cs typeface="Arial" panose="020B0604020202020204" pitchFamily="34" charset="0"/>
              </a:defRPr>
            </a:lvl1pPr>
            <a:lvl2pPr>
              <a:defRPr sz="2200">
                <a:solidFill>
                  <a:schemeClr val="bg1"/>
                </a:solidFill>
                <a:latin typeface="Arial" panose="020B0604020202020204" pitchFamily="34" charset="0"/>
                <a:cs typeface="Arial" panose="020B0604020202020204" pitchFamily="34" charset="0"/>
              </a:defRPr>
            </a:lvl2pPr>
            <a:lvl3pPr>
              <a:defRPr sz="22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200">
                <a:solidFill>
                  <a:schemeClr val="bg1"/>
                </a:solidFill>
                <a:latin typeface="Arial" panose="020B0604020202020204" pitchFamily="34" charset="0"/>
                <a:cs typeface="Arial" panose="020B0604020202020204" pitchFamily="34" charset="0"/>
              </a:defRPr>
            </a:lvl5pPr>
          </a:lstStyle>
          <a:p>
            <a:pPr lvl="0"/>
            <a:r>
              <a:rPr lang="en-US"/>
              <a:t>Subtitle</a:t>
            </a:r>
          </a:p>
        </p:txBody>
      </p:sp>
    </p:spTree>
    <p:extLst>
      <p:ext uri="{BB962C8B-B14F-4D97-AF65-F5344CB8AC3E}">
        <p14:creationId xmlns:p14="http://schemas.microsoft.com/office/powerpoint/2010/main" val="148777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Divider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0">
            <a:extLst>
              <a:ext uri="{FF2B5EF4-FFF2-40B4-BE49-F238E27FC236}">
                <a16:creationId xmlns:a16="http://schemas.microsoft.com/office/drawing/2014/main" id="{9B7F2B3A-1F64-3F8F-BDEC-65D382179D2E}"/>
              </a:ext>
            </a:extLst>
          </p:cNvPr>
          <p:cNvSpPr>
            <a:spLocks noGrp="1"/>
          </p:cNvSpPr>
          <p:nvPr>
            <p:ph type="title" hasCustomPrompt="1"/>
          </p:nvPr>
        </p:nvSpPr>
        <p:spPr>
          <a:xfrm>
            <a:off x="618710" y="1785708"/>
            <a:ext cx="7886700" cy="709336"/>
          </a:xfrm>
          <a:prstGeom prst="rect">
            <a:avLst/>
          </a:prstGeom>
        </p:spPr>
        <p:txBody>
          <a:bodyPr/>
          <a:lstStyle>
            <a:lvl1pPr algn="ctr">
              <a:defRPr b="1" i="0">
                <a:solidFill>
                  <a:schemeClr val="bg1"/>
                </a:solidFill>
                <a:latin typeface="Arial" panose="020B0604020202020204" pitchFamily="34" charset="0"/>
                <a:cs typeface="Arial" panose="020B0604020202020204" pitchFamily="34" charset="0"/>
              </a:defRPr>
            </a:lvl1pPr>
          </a:lstStyle>
          <a:p>
            <a:r>
              <a:rPr lang="en-US"/>
              <a:t>Section Divider 2</a:t>
            </a:r>
          </a:p>
        </p:txBody>
      </p:sp>
      <p:sp>
        <p:nvSpPr>
          <p:cNvPr id="4" name="Text Placeholder 2">
            <a:extLst>
              <a:ext uri="{FF2B5EF4-FFF2-40B4-BE49-F238E27FC236}">
                <a16:creationId xmlns:a16="http://schemas.microsoft.com/office/drawing/2014/main" id="{C8900EDD-D9EF-F2A6-D324-25BE69EFFE1A}"/>
              </a:ext>
            </a:extLst>
          </p:cNvPr>
          <p:cNvSpPr>
            <a:spLocks noGrp="1"/>
          </p:cNvSpPr>
          <p:nvPr>
            <p:ph type="body" sz="quarter" idx="10" hasCustomPrompt="1"/>
          </p:nvPr>
        </p:nvSpPr>
        <p:spPr>
          <a:xfrm>
            <a:off x="671513" y="2571750"/>
            <a:ext cx="7862887" cy="590165"/>
          </a:xfrm>
          <a:prstGeom prst="rect">
            <a:avLst/>
          </a:prstGeom>
        </p:spPr>
        <p:txBody>
          <a:bodyPr/>
          <a:lstStyle>
            <a:lvl1pPr algn="ctr">
              <a:defRPr sz="2200">
                <a:solidFill>
                  <a:schemeClr val="bg1"/>
                </a:solidFill>
                <a:latin typeface="Arial" panose="020B0604020202020204" pitchFamily="34" charset="0"/>
                <a:cs typeface="Arial" panose="020B0604020202020204" pitchFamily="34" charset="0"/>
              </a:defRPr>
            </a:lvl1pPr>
            <a:lvl2pPr>
              <a:defRPr sz="2200">
                <a:solidFill>
                  <a:schemeClr val="bg1"/>
                </a:solidFill>
                <a:latin typeface="Arial" panose="020B0604020202020204" pitchFamily="34" charset="0"/>
                <a:cs typeface="Arial" panose="020B0604020202020204" pitchFamily="34" charset="0"/>
              </a:defRPr>
            </a:lvl2pPr>
            <a:lvl3pPr>
              <a:defRPr sz="22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200">
                <a:solidFill>
                  <a:schemeClr val="bg1"/>
                </a:solidFill>
                <a:latin typeface="Arial" panose="020B0604020202020204" pitchFamily="34" charset="0"/>
                <a:cs typeface="Arial" panose="020B0604020202020204" pitchFamily="34" charset="0"/>
              </a:defRPr>
            </a:lvl5pPr>
          </a:lstStyle>
          <a:p>
            <a:pPr lvl="0"/>
            <a:r>
              <a:rPr lang="en-US"/>
              <a:t>Subtitle</a:t>
            </a:r>
          </a:p>
        </p:txBody>
      </p:sp>
    </p:spTree>
    <p:extLst>
      <p:ext uri="{BB962C8B-B14F-4D97-AF65-F5344CB8AC3E}">
        <p14:creationId xmlns:p14="http://schemas.microsoft.com/office/powerpoint/2010/main" val="27482343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f Conten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406400" y="596203"/>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406400" y="1052513"/>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1259815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f Content Slide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BA927DA-A993-3733-9260-4E105E7DEEA0}"/>
              </a:ext>
            </a:extLst>
          </p:cNvPr>
          <p:cNvSpPr>
            <a:spLocks noGrp="1"/>
          </p:cNvSpPr>
          <p:nvPr>
            <p:ph type="body" sz="quarter" idx="10" hasCustomPrompt="1"/>
          </p:nvPr>
        </p:nvSpPr>
        <p:spPr>
          <a:xfrm>
            <a:off x="406400" y="596203"/>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5" name="Text Placeholder 10">
            <a:extLst>
              <a:ext uri="{FF2B5EF4-FFF2-40B4-BE49-F238E27FC236}">
                <a16:creationId xmlns:a16="http://schemas.microsoft.com/office/drawing/2014/main" id="{44271B3D-3358-57B4-3BC6-4265669230CF}"/>
              </a:ext>
            </a:extLst>
          </p:cNvPr>
          <p:cNvSpPr>
            <a:spLocks noGrp="1"/>
          </p:cNvSpPr>
          <p:nvPr>
            <p:ph type="body" sz="quarter" idx="11" hasCustomPrompt="1"/>
          </p:nvPr>
        </p:nvSpPr>
        <p:spPr>
          <a:xfrm>
            <a:off x="406400" y="1052513"/>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3884344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f Image/Char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393895" y="-3840480"/>
            <a:ext cx="0" cy="0"/>
          </a:xfrm>
          <a:prstGeom prst="rect">
            <a:avLst/>
          </a:prstGeom>
          <a:noFill/>
          <a:ln>
            <a:noFill/>
          </a:ln>
        </p:spPr>
        <p:txBody>
          <a:bodyPr spcFirstLastPara="1" wrap="none" lIns="91425" tIns="91425" rIns="91425" bIns="91425" rtlCol="0" anchor="t" anchorCtr="0">
            <a:noAutofit/>
          </a:bodyPr>
          <a:lstStyle/>
          <a:p>
            <a:pPr marL="26987" marR="0" indent="0" algn="l" defTabSz="914378" rtl="0" eaLnBrk="1" fontAlgn="auto" latinLnBrk="0" hangingPunct="1">
              <a:lnSpc>
                <a:spcPct val="100000"/>
              </a:lnSpc>
              <a:spcBef>
                <a:spcPts val="0"/>
              </a:spcBef>
              <a:spcAft>
                <a:spcPts val="0"/>
              </a:spcAft>
              <a:buClr>
                <a:srgbClr val="595959"/>
              </a:buClr>
              <a:buSzPts val="2800"/>
              <a:buFont typeface="Arial"/>
              <a:buNone/>
              <a:tabLst/>
            </a:pPr>
            <a:endParaRPr kumimoji="0" lang="en-US" sz="2200" b="0" i="0" u="none" strike="noStrike" kern="0" cap="none" spc="0" normalizeH="0" baseline="0" noProof="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5210176" y="682626"/>
            <a:ext cx="3355952" cy="1889125"/>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5207000" y="2670176"/>
            <a:ext cx="3359127" cy="1890713"/>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406401" y="596204"/>
            <a:ext cx="4014739"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406401" y="1052514"/>
            <a:ext cx="4014739"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28184945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f Image/Chart Slide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393895" y="-3840480"/>
            <a:ext cx="0" cy="0"/>
          </a:xfrm>
          <a:prstGeom prst="rect">
            <a:avLst/>
          </a:prstGeom>
          <a:noFill/>
          <a:ln>
            <a:noFill/>
          </a:ln>
        </p:spPr>
        <p:txBody>
          <a:bodyPr spcFirstLastPara="1" wrap="none" lIns="91425" tIns="91425" rIns="91425" bIns="91425" rtlCol="0" anchor="t" anchorCtr="0">
            <a:noAutofit/>
          </a:bodyPr>
          <a:lstStyle/>
          <a:p>
            <a:pPr marL="26987" marR="0" indent="0" algn="l" defTabSz="914378" rtl="0" eaLnBrk="1" fontAlgn="auto" latinLnBrk="0" hangingPunct="1">
              <a:lnSpc>
                <a:spcPct val="100000"/>
              </a:lnSpc>
              <a:spcBef>
                <a:spcPts val="0"/>
              </a:spcBef>
              <a:spcAft>
                <a:spcPts val="0"/>
              </a:spcAft>
              <a:buClr>
                <a:srgbClr val="595959"/>
              </a:buClr>
              <a:buSzPts val="2800"/>
              <a:buFont typeface="Arial"/>
              <a:buNone/>
              <a:tabLst/>
            </a:pPr>
            <a:endParaRPr kumimoji="0" lang="en-US" sz="2200" b="0" i="0" u="none" strike="noStrike" kern="0" cap="none" spc="0" normalizeH="0" baseline="0" noProof="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5210176" y="682626"/>
            <a:ext cx="3355952" cy="1889125"/>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5207000" y="2670176"/>
            <a:ext cx="3359127" cy="1890713"/>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406401" y="596204"/>
            <a:ext cx="4014739"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406401" y="1052514"/>
            <a:ext cx="4014739"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36394049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of Image/Char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393895" y="-3840480"/>
            <a:ext cx="0" cy="0"/>
          </a:xfrm>
          <a:prstGeom prst="rect">
            <a:avLst/>
          </a:prstGeom>
          <a:noFill/>
          <a:ln>
            <a:noFill/>
          </a:ln>
        </p:spPr>
        <p:txBody>
          <a:bodyPr spcFirstLastPara="1" wrap="none" lIns="91425" tIns="91425" rIns="91425" bIns="91425" rtlCol="0" anchor="t" anchorCtr="0">
            <a:normAutofit fontScale="25000" lnSpcReduction="20000"/>
          </a:bodyPr>
          <a:lstStyle/>
          <a:p>
            <a:pPr marL="26988" marR="0" indent="0" algn="l" defTabSz="914400" rtl="0" eaLnBrk="1" fontAlgn="auto" latinLnBrk="0" hangingPunct="1">
              <a:lnSpc>
                <a:spcPct val="100000"/>
              </a:lnSpc>
              <a:spcBef>
                <a:spcPts val="0"/>
              </a:spcBef>
              <a:spcAft>
                <a:spcPts val="0"/>
              </a:spcAft>
              <a:buClr>
                <a:srgbClr val="595959"/>
              </a:buClr>
              <a:buSzPts val="2800"/>
              <a:buFont typeface="Arial"/>
              <a:buNone/>
              <a:tabLst/>
            </a:pPr>
            <a:endParaRPr kumimoji="0" lang="en-US" sz="2200" b="0" i="0" u="none" strike="noStrike" kern="0" cap="none" spc="0" normalizeH="0" baseline="0" noProof="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5210175" y="682625"/>
            <a:ext cx="3355952" cy="1889125"/>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5207000" y="2670175"/>
            <a:ext cx="3359127" cy="1890713"/>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406400" y="596203"/>
            <a:ext cx="4014739"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406400" y="1052513"/>
            <a:ext cx="4014739"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19612694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of Image/Chart Slide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92325E8-7FD2-B383-2529-E6D3BC43BEF5}"/>
              </a:ext>
            </a:extLst>
          </p:cNvPr>
          <p:cNvSpPr txBox="1"/>
          <p:nvPr userDrawn="1"/>
        </p:nvSpPr>
        <p:spPr>
          <a:xfrm>
            <a:off x="-393895" y="-3840480"/>
            <a:ext cx="0" cy="0"/>
          </a:xfrm>
          <a:prstGeom prst="rect">
            <a:avLst/>
          </a:prstGeom>
          <a:noFill/>
          <a:ln>
            <a:noFill/>
          </a:ln>
        </p:spPr>
        <p:txBody>
          <a:bodyPr spcFirstLastPara="1" wrap="none" lIns="91425" tIns="91425" rIns="91425" bIns="91425" rtlCol="0" anchor="t" anchorCtr="0">
            <a:normAutofit fontScale="25000" lnSpcReduction="20000"/>
          </a:bodyPr>
          <a:lstStyle/>
          <a:p>
            <a:pPr marL="26988" marR="0" indent="0" algn="l" defTabSz="914400" rtl="0" eaLnBrk="1" fontAlgn="auto" latinLnBrk="0" hangingPunct="1">
              <a:lnSpc>
                <a:spcPct val="100000"/>
              </a:lnSpc>
              <a:spcBef>
                <a:spcPts val="0"/>
              </a:spcBef>
              <a:spcAft>
                <a:spcPts val="0"/>
              </a:spcAft>
              <a:buClr>
                <a:srgbClr val="595959"/>
              </a:buClr>
              <a:buSzPts val="2800"/>
              <a:buFont typeface="Arial"/>
              <a:buNone/>
              <a:tabLst/>
            </a:pPr>
            <a:endParaRPr kumimoji="0" lang="en-US" sz="2200" b="0" i="0" u="none" strike="noStrike" kern="0" cap="none" spc="0" normalizeH="0" baseline="0" noProof="0">
              <a:ln>
                <a:noFill/>
              </a:ln>
              <a:solidFill>
                <a:srgbClr val="FFFFFF"/>
              </a:solidFill>
              <a:effectLst/>
              <a:uLnTx/>
              <a:uFillTx/>
              <a:latin typeface="Arial"/>
              <a:cs typeface="Arial"/>
              <a:sym typeface="Arial"/>
            </a:endParaRPr>
          </a:p>
        </p:txBody>
      </p:sp>
      <p:sp>
        <p:nvSpPr>
          <p:cNvPr id="33" name="Picture Placeholder 32">
            <a:extLst>
              <a:ext uri="{FF2B5EF4-FFF2-40B4-BE49-F238E27FC236}">
                <a16:creationId xmlns:a16="http://schemas.microsoft.com/office/drawing/2014/main" id="{6E997D06-3A9B-C5E4-7CAD-C0E8365569FE}"/>
              </a:ext>
            </a:extLst>
          </p:cNvPr>
          <p:cNvSpPr>
            <a:spLocks noGrp="1"/>
          </p:cNvSpPr>
          <p:nvPr>
            <p:ph type="pic" sz="quarter" idx="12"/>
          </p:nvPr>
        </p:nvSpPr>
        <p:spPr>
          <a:xfrm>
            <a:off x="5210175" y="682625"/>
            <a:ext cx="3355952" cy="1889125"/>
          </a:xfrm>
          <a:prstGeom prst="rect">
            <a:avLst/>
          </a:prstGeom>
        </p:spPr>
        <p:txBody>
          <a:bodyPr/>
          <a:lstStyle/>
          <a:p>
            <a:endParaRPr lang="en-US"/>
          </a:p>
        </p:txBody>
      </p:sp>
      <p:sp>
        <p:nvSpPr>
          <p:cNvPr id="35" name="Picture Placeholder 34">
            <a:extLst>
              <a:ext uri="{FF2B5EF4-FFF2-40B4-BE49-F238E27FC236}">
                <a16:creationId xmlns:a16="http://schemas.microsoft.com/office/drawing/2014/main" id="{C36379CC-E919-5AA7-F57D-9859B4D160BF}"/>
              </a:ext>
            </a:extLst>
          </p:cNvPr>
          <p:cNvSpPr>
            <a:spLocks noGrp="1"/>
          </p:cNvSpPr>
          <p:nvPr>
            <p:ph type="pic" sz="quarter" idx="13"/>
          </p:nvPr>
        </p:nvSpPr>
        <p:spPr>
          <a:xfrm>
            <a:off x="5207000" y="2670175"/>
            <a:ext cx="3359127" cy="1890713"/>
          </a:xfrm>
          <a:prstGeom prst="rect">
            <a:avLst/>
          </a:prstGeom>
        </p:spPr>
        <p:txBody>
          <a:bodyPr/>
          <a:lstStyle/>
          <a:p>
            <a:endParaRPr lang="en-US"/>
          </a:p>
        </p:txBody>
      </p:sp>
      <p:sp>
        <p:nvSpPr>
          <p:cNvPr id="9" name="Text Placeholder 3">
            <a:extLst>
              <a:ext uri="{FF2B5EF4-FFF2-40B4-BE49-F238E27FC236}">
                <a16:creationId xmlns:a16="http://schemas.microsoft.com/office/drawing/2014/main" id="{DEB3DB4A-5C67-A6B5-2E54-EB81C27F47D0}"/>
              </a:ext>
            </a:extLst>
          </p:cNvPr>
          <p:cNvSpPr>
            <a:spLocks noGrp="1"/>
          </p:cNvSpPr>
          <p:nvPr>
            <p:ph type="body" sz="quarter" idx="10" hasCustomPrompt="1"/>
          </p:nvPr>
        </p:nvSpPr>
        <p:spPr>
          <a:xfrm>
            <a:off x="406400" y="596203"/>
            <a:ext cx="4014739"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Image/Chart Slide</a:t>
            </a:r>
          </a:p>
        </p:txBody>
      </p:sp>
      <p:sp>
        <p:nvSpPr>
          <p:cNvPr id="10" name="Text Placeholder 10">
            <a:extLst>
              <a:ext uri="{FF2B5EF4-FFF2-40B4-BE49-F238E27FC236}">
                <a16:creationId xmlns:a16="http://schemas.microsoft.com/office/drawing/2014/main" id="{914C077F-1B2F-8A53-C3F0-71F4CC96EF45}"/>
              </a:ext>
            </a:extLst>
          </p:cNvPr>
          <p:cNvSpPr>
            <a:spLocks noGrp="1"/>
          </p:cNvSpPr>
          <p:nvPr>
            <p:ph type="body" sz="quarter" idx="11" hasCustomPrompt="1"/>
          </p:nvPr>
        </p:nvSpPr>
        <p:spPr>
          <a:xfrm>
            <a:off x="406400" y="1052513"/>
            <a:ext cx="4014739"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24541005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with Captio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5AC851-4B9E-6D13-47BC-9E60D7D5C8D5}"/>
              </a:ext>
            </a:extLst>
          </p:cNvPr>
          <p:cNvSpPr>
            <a:spLocks noGrp="1"/>
          </p:cNvSpPr>
          <p:nvPr>
            <p:ph type="body" sz="quarter" idx="10" hasCustomPrompt="1"/>
          </p:nvPr>
        </p:nvSpPr>
        <p:spPr>
          <a:xfrm>
            <a:off x="544513" y="4202113"/>
            <a:ext cx="8193087" cy="427037"/>
          </a:xfrm>
          <a:prstGeom prst="rect">
            <a:avLst/>
          </a:prstGeom>
        </p:spPr>
        <p:txBody>
          <a:bodyPr/>
          <a:lstStyle>
            <a:lvl1pPr algn="ctr">
              <a:defRPr sz="1600" b="1">
                <a:latin typeface="Arial" panose="020B0604020202020204" pitchFamily="34" charset="0"/>
                <a:cs typeface="Arial" panose="020B0604020202020204" pitchFamily="34" charset="0"/>
              </a:defRPr>
            </a:lvl1pPr>
          </a:lstStyle>
          <a:p>
            <a:pPr lvl="0"/>
            <a:r>
              <a:rPr lang="en-US"/>
              <a:t>Image Caption: Details about a large image</a:t>
            </a:r>
          </a:p>
        </p:txBody>
      </p:sp>
      <p:sp>
        <p:nvSpPr>
          <p:cNvPr id="6" name="Picture Placeholder 5">
            <a:extLst>
              <a:ext uri="{FF2B5EF4-FFF2-40B4-BE49-F238E27FC236}">
                <a16:creationId xmlns:a16="http://schemas.microsoft.com/office/drawing/2014/main" id="{D57FED0D-4BEB-1389-615E-2AEB69CAA448}"/>
              </a:ext>
            </a:extLst>
          </p:cNvPr>
          <p:cNvSpPr>
            <a:spLocks noGrp="1"/>
          </p:cNvSpPr>
          <p:nvPr>
            <p:ph type="pic" sz="quarter" idx="11"/>
          </p:nvPr>
        </p:nvSpPr>
        <p:spPr>
          <a:xfrm>
            <a:off x="2035171" y="544600"/>
            <a:ext cx="5073650" cy="3392487"/>
          </a:xfrm>
          <a:prstGeom prst="rect">
            <a:avLst/>
          </a:prstGeom>
        </p:spPr>
        <p:txBody>
          <a:bodyPr/>
          <a:lstStyle/>
          <a:p>
            <a:endParaRPr lang="en-US"/>
          </a:p>
        </p:txBody>
      </p:sp>
    </p:spTree>
    <p:extLst>
      <p:ext uri="{BB962C8B-B14F-4D97-AF65-F5344CB8AC3E}">
        <p14:creationId xmlns:p14="http://schemas.microsoft.com/office/powerpoint/2010/main" val="23213451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Image with Captio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5AC851-4B9E-6D13-47BC-9E60D7D5C8D5}"/>
              </a:ext>
            </a:extLst>
          </p:cNvPr>
          <p:cNvSpPr>
            <a:spLocks noGrp="1"/>
          </p:cNvSpPr>
          <p:nvPr>
            <p:ph type="body" sz="quarter" idx="10" hasCustomPrompt="1"/>
          </p:nvPr>
        </p:nvSpPr>
        <p:spPr>
          <a:xfrm>
            <a:off x="544513" y="4202113"/>
            <a:ext cx="8193087" cy="427037"/>
          </a:xfrm>
          <a:prstGeom prst="rect">
            <a:avLst/>
          </a:prstGeom>
        </p:spPr>
        <p:txBody>
          <a:bodyPr/>
          <a:lstStyle>
            <a:lvl1pPr algn="ctr">
              <a:defRPr sz="1600" b="1">
                <a:latin typeface="Arial" panose="020B0604020202020204" pitchFamily="34" charset="0"/>
                <a:cs typeface="Arial" panose="020B0604020202020204" pitchFamily="34" charset="0"/>
              </a:defRPr>
            </a:lvl1pPr>
          </a:lstStyle>
          <a:p>
            <a:pPr lvl="0"/>
            <a:r>
              <a:rPr lang="en-US"/>
              <a:t>Image Caption: Details about a large image</a:t>
            </a:r>
          </a:p>
        </p:txBody>
      </p:sp>
      <p:sp>
        <p:nvSpPr>
          <p:cNvPr id="6" name="Picture Placeholder 5">
            <a:extLst>
              <a:ext uri="{FF2B5EF4-FFF2-40B4-BE49-F238E27FC236}">
                <a16:creationId xmlns:a16="http://schemas.microsoft.com/office/drawing/2014/main" id="{D57FED0D-4BEB-1389-615E-2AEB69CAA448}"/>
              </a:ext>
            </a:extLst>
          </p:cNvPr>
          <p:cNvSpPr>
            <a:spLocks noGrp="1"/>
          </p:cNvSpPr>
          <p:nvPr>
            <p:ph type="pic" sz="quarter" idx="11"/>
          </p:nvPr>
        </p:nvSpPr>
        <p:spPr>
          <a:xfrm>
            <a:off x="2035171" y="544600"/>
            <a:ext cx="5073650" cy="3392487"/>
          </a:xfrm>
          <a:prstGeom prst="rect">
            <a:avLst/>
          </a:prstGeom>
        </p:spPr>
        <p:txBody>
          <a:bodyPr/>
          <a:lstStyle/>
          <a:p>
            <a:endParaRPr lang="en-US"/>
          </a:p>
        </p:txBody>
      </p:sp>
    </p:spTree>
    <p:extLst>
      <p:ext uri="{BB962C8B-B14F-4D97-AF65-F5344CB8AC3E}">
        <p14:creationId xmlns:p14="http://schemas.microsoft.com/office/powerpoint/2010/main" val="30758346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5915E9-DDB9-9258-4B7C-A2494B565A99}"/>
              </a:ext>
            </a:extLst>
          </p:cNvPr>
          <p:cNvSpPr>
            <a:spLocks noGrp="1"/>
          </p:cNvSpPr>
          <p:nvPr>
            <p:ph type="body" sz="quarter" idx="10" hasCustomPrompt="1"/>
          </p:nvPr>
        </p:nvSpPr>
        <p:spPr>
          <a:xfrm>
            <a:off x="833437" y="1022350"/>
            <a:ext cx="7477126" cy="2709863"/>
          </a:xfrm>
          <a:prstGeom prst="rect">
            <a:avLst/>
          </a:prstGeom>
        </p:spPr>
        <p:txBody>
          <a:bodyPr anchor="ctr"/>
          <a:lstStyle>
            <a:lvl1pPr>
              <a:defRPr sz="3000" b="1">
                <a:latin typeface="Arial" panose="020B0604020202020204" pitchFamily="34" charset="0"/>
                <a:cs typeface="Arial" panose="020B0604020202020204" pitchFamily="34" charset="0"/>
              </a:defRPr>
            </a:lvl1pPr>
            <a:lvl2pPr>
              <a:defRPr sz="3000" b="1">
                <a:latin typeface="Arial" panose="020B0604020202020204" pitchFamily="34" charset="0"/>
                <a:cs typeface="Arial" panose="020B0604020202020204" pitchFamily="34" charset="0"/>
              </a:defRPr>
            </a:lvl2pPr>
            <a:lvl3pPr>
              <a:defRPr sz="3000" b="1">
                <a:latin typeface="Arial" panose="020B0604020202020204" pitchFamily="34" charset="0"/>
                <a:cs typeface="Arial" panose="020B0604020202020204" pitchFamily="34" charset="0"/>
              </a:defRPr>
            </a:lvl3pPr>
            <a:lvl4pPr>
              <a:defRPr sz="3000" b="1">
                <a:latin typeface="Arial" panose="020B0604020202020204" pitchFamily="34" charset="0"/>
                <a:cs typeface="Arial" panose="020B0604020202020204" pitchFamily="34" charset="0"/>
              </a:defRPr>
            </a:lvl4pPr>
            <a:lvl5pPr>
              <a:defRPr sz="3000" b="1">
                <a:latin typeface="Arial" panose="020B0604020202020204" pitchFamily="34" charset="0"/>
                <a:cs typeface="Arial" panose="020B0604020202020204" pitchFamily="34" charset="0"/>
              </a:defRPr>
            </a:lvl5pPr>
          </a:lstStyle>
          <a:p>
            <a:pPr lvl="0"/>
            <a:r>
              <a:rPr lang="en-US"/>
              <a:t>Click to edit Quote</a:t>
            </a:r>
          </a:p>
        </p:txBody>
      </p:sp>
      <p:sp>
        <p:nvSpPr>
          <p:cNvPr id="8" name="Text Placeholder 7">
            <a:extLst>
              <a:ext uri="{FF2B5EF4-FFF2-40B4-BE49-F238E27FC236}">
                <a16:creationId xmlns:a16="http://schemas.microsoft.com/office/drawing/2014/main" id="{8DD7F8F1-C837-575C-DCFB-B5D85968A515}"/>
              </a:ext>
            </a:extLst>
          </p:cNvPr>
          <p:cNvSpPr>
            <a:spLocks noGrp="1"/>
          </p:cNvSpPr>
          <p:nvPr>
            <p:ph type="body" sz="quarter" idx="11" hasCustomPrompt="1"/>
          </p:nvPr>
        </p:nvSpPr>
        <p:spPr>
          <a:xfrm>
            <a:off x="833438" y="3732213"/>
            <a:ext cx="6834187" cy="544512"/>
          </a:xfrm>
          <a:prstGeom prst="rect">
            <a:avLst/>
          </a:prstGeom>
        </p:spPr>
        <p:txBody>
          <a:bodyPr/>
          <a:lstStyle>
            <a:lvl1pPr>
              <a:defRPr sz="1900">
                <a:latin typeface="Arial" panose="020B0604020202020204" pitchFamily="34" charset="0"/>
                <a:cs typeface="Arial" panose="020B0604020202020204" pitchFamily="34" charset="0"/>
              </a:defRPr>
            </a:lvl1pPr>
          </a:lstStyle>
          <a:p>
            <a:pPr lvl="0"/>
            <a:r>
              <a:rPr lang="en-US"/>
              <a:t>-Subject Matter Expert</a:t>
            </a:r>
          </a:p>
        </p:txBody>
      </p:sp>
    </p:spTree>
    <p:extLst>
      <p:ext uri="{BB962C8B-B14F-4D97-AF65-F5344CB8AC3E}">
        <p14:creationId xmlns:p14="http://schemas.microsoft.com/office/powerpoint/2010/main" val="25630487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Slide 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A5915E9-DDB9-9258-4B7C-A2494B565A99}"/>
              </a:ext>
            </a:extLst>
          </p:cNvPr>
          <p:cNvSpPr>
            <a:spLocks noGrp="1"/>
          </p:cNvSpPr>
          <p:nvPr>
            <p:ph type="body" sz="quarter" idx="10" hasCustomPrompt="1"/>
          </p:nvPr>
        </p:nvSpPr>
        <p:spPr>
          <a:xfrm>
            <a:off x="833437" y="1022350"/>
            <a:ext cx="7477126" cy="2709863"/>
          </a:xfrm>
          <a:prstGeom prst="rect">
            <a:avLst/>
          </a:prstGeom>
        </p:spPr>
        <p:txBody>
          <a:bodyPr anchor="ctr"/>
          <a:lstStyle>
            <a:lvl1pPr>
              <a:defRPr sz="3000" b="1">
                <a:latin typeface="Arial" panose="020B0604020202020204" pitchFamily="34" charset="0"/>
                <a:cs typeface="Arial" panose="020B0604020202020204" pitchFamily="34" charset="0"/>
              </a:defRPr>
            </a:lvl1pPr>
            <a:lvl2pPr>
              <a:defRPr sz="3000" b="1">
                <a:latin typeface="Arial" panose="020B0604020202020204" pitchFamily="34" charset="0"/>
                <a:cs typeface="Arial" panose="020B0604020202020204" pitchFamily="34" charset="0"/>
              </a:defRPr>
            </a:lvl2pPr>
            <a:lvl3pPr>
              <a:defRPr sz="3000" b="1">
                <a:latin typeface="Arial" panose="020B0604020202020204" pitchFamily="34" charset="0"/>
                <a:cs typeface="Arial" panose="020B0604020202020204" pitchFamily="34" charset="0"/>
              </a:defRPr>
            </a:lvl3pPr>
            <a:lvl4pPr>
              <a:defRPr sz="3000" b="1">
                <a:latin typeface="Arial" panose="020B0604020202020204" pitchFamily="34" charset="0"/>
                <a:cs typeface="Arial" panose="020B0604020202020204" pitchFamily="34" charset="0"/>
              </a:defRPr>
            </a:lvl4pPr>
            <a:lvl5pPr>
              <a:defRPr sz="3000" b="1">
                <a:latin typeface="Arial" panose="020B0604020202020204" pitchFamily="34" charset="0"/>
                <a:cs typeface="Arial" panose="020B0604020202020204" pitchFamily="34" charset="0"/>
              </a:defRPr>
            </a:lvl5pPr>
          </a:lstStyle>
          <a:p>
            <a:pPr lvl="0"/>
            <a:r>
              <a:rPr lang="en-US"/>
              <a:t>Click to edit Quote</a:t>
            </a:r>
          </a:p>
        </p:txBody>
      </p:sp>
      <p:sp>
        <p:nvSpPr>
          <p:cNvPr id="8" name="Text Placeholder 7">
            <a:extLst>
              <a:ext uri="{FF2B5EF4-FFF2-40B4-BE49-F238E27FC236}">
                <a16:creationId xmlns:a16="http://schemas.microsoft.com/office/drawing/2014/main" id="{8DD7F8F1-C837-575C-DCFB-B5D85968A515}"/>
              </a:ext>
            </a:extLst>
          </p:cNvPr>
          <p:cNvSpPr>
            <a:spLocks noGrp="1"/>
          </p:cNvSpPr>
          <p:nvPr>
            <p:ph type="body" sz="quarter" idx="11" hasCustomPrompt="1"/>
          </p:nvPr>
        </p:nvSpPr>
        <p:spPr>
          <a:xfrm>
            <a:off x="833438" y="3732213"/>
            <a:ext cx="6834187" cy="544512"/>
          </a:xfrm>
          <a:prstGeom prst="rect">
            <a:avLst/>
          </a:prstGeom>
        </p:spPr>
        <p:txBody>
          <a:bodyPr/>
          <a:lstStyle>
            <a:lvl1pPr>
              <a:defRPr sz="1900">
                <a:latin typeface="Arial" panose="020B0604020202020204" pitchFamily="34" charset="0"/>
                <a:cs typeface="Arial" panose="020B0604020202020204" pitchFamily="34" charset="0"/>
              </a:defRPr>
            </a:lvl1pPr>
          </a:lstStyle>
          <a:p>
            <a:pPr lvl="0"/>
            <a:r>
              <a:rPr lang="en-US"/>
              <a:t>-Subject Matter Expert</a:t>
            </a:r>
          </a:p>
        </p:txBody>
      </p:sp>
    </p:spTree>
    <p:extLst>
      <p:ext uri="{BB962C8B-B14F-4D97-AF65-F5344CB8AC3E}">
        <p14:creationId xmlns:p14="http://schemas.microsoft.com/office/powerpoint/2010/main" val="37116728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DE879C7-DD46-9333-89E2-E9AD077DE51C}"/>
              </a:ext>
            </a:extLst>
          </p:cNvPr>
          <p:cNvSpPr>
            <a:spLocks noGrp="1"/>
          </p:cNvSpPr>
          <p:nvPr>
            <p:ph type="body" sz="quarter" idx="10" hasCustomPrompt="1"/>
          </p:nvPr>
        </p:nvSpPr>
        <p:spPr>
          <a:xfrm>
            <a:off x="2101056" y="454025"/>
            <a:ext cx="4941887" cy="883708"/>
          </a:xfrm>
          <a:prstGeom prst="rect">
            <a:avLst/>
          </a:prstGeom>
        </p:spPr>
        <p:txBody>
          <a:bodyPr/>
          <a:lstStyle>
            <a:lvl1pPr algn="ctr">
              <a:defRPr sz="4800" b="1">
                <a:latin typeface="Arial" panose="020B0604020202020204" pitchFamily="34" charset="0"/>
                <a:cs typeface="Arial" panose="020B0604020202020204" pitchFamily="34" charset="0"/>
              </a:defRPr>
            </a:lvl1pPr>
          </a:lstStyle>
          <a:p>
            <a:pPr lvl="0"/>
            <a:r>
              <a:rPr lang="en-US"/>
              <a:t>THANK YOU!</a:t>
            </a:r>
          </a:p>
        </p:txBody>
      </p:sp>
      <p:sp>
        <p:nvSpPr>
          <p:cNvPr id="11" name="Text Placeholder 10">
            <a:extLst>
              <a:ext uri="{FF2B5EF4-FFF2-40B4-BE49-F238E27FC236}">
                <a16:creationId xmlns:a16="http://schemas.microsoft.com/office/drawing/2014/main" id="{3799A256-6338-BF4B-03C8-A90ECEC4D9BB}"/>
              </a:ext>
            </a:extLst>
          </p:cNvPr>
          <p:cNvSpPr>
            <a:spLocks noGrp="1"/>
          </p:cNvSpPr>
          <p:nvPr>
            <p:ph type="body" sz="quarter" idx="11" hasCustomPrompt="1"/>
          </p:nvPr>
        </p:nvSpPr>
        <p:spPr>
          <a:xfrm>
            <a:off x="2513013" y="1991894"/>
            <a:ext cx="5922962" cy="623887"/>
          </a:xfrm>
          <a:prstGeom prst="rect">
            <a:avLst/>
          </a:prstGeom>
        </p:spPr>
        <p:txBody>
          <a:bodyPr/>
          <a:lstStyle>
            <a:lvl1pPr>
              <a:defRPr sz="4000" b="1">
                <a:latin typeface="Arial" panose="020B0604020202020204" pitchFamily="34" charset="0"/>
                <a:cs typeface="Arial" panose="020B0604020202020204" pitchFamily="34" charset="0"/>
              </a:defRPr>
            </a:lvl1pPr>
          </a:lstStyle>
          <a:p>
            <a:pPr lvl="0"/>
            <a:r>
              <a:rPr lang="en-US"/>
              <a:t>Questions?</a:t>
            </a:r>
          </a:p>
        </p:txBody>
      </p:sp>
      <p:sp>
        <p:nvSpPr>
          <p:cNvPr id="13" name="Text Placeholder 12">
            <a:extLst>
              <a:ext uri="{FF2B5EF4-FFF2-40B4-BE49-F238E27FC236}">
                <a16:creationId xmlns:a16="http://schemas.microsoft.com/office/drawing/2014/main" id="{F82E0D8D-B766-A011-3B98-2181F578A21C}"/>
              </a:ext>
            </a:extLst>
          </p:cNvPr>
          <p:cNvSpPr>
            <a:spLocks noGrp="1"/>
          </p:cNvSpPr>
          <p:nvPr>
            <p:ph type="body" sz="quarter" idx="12" hasCustomPrompt="1"/>
          </p:nvPr>
        </p:nvSpPr>
        <p:spPr>
          <a:xfrm>
            <a:off x="2495550" y="2781727"/>
            <a:ext cx="5927725" cy="642938"/>
          </a:xfrm>
          <a:prstGeom prst="rect">
            <a:avLst/>
          </a:prstGeom>
        </p:spPr>
        <p:txBody>
          <a:bodyPr/>
          <a:lstStyle>
            <a:lvl1pPr>
              <a:defRPr sz="2200">
                <a:latin typeface="Arial" panose="020B0604020202020204" pitchFamily="34" charset="0"/>
                <a:cs typeface="Arial" panose="020B0604020202020204" pitchFamily="34" charset="0"/>
              </a:defRPr>
            </a:lvl1pPr>
          </a:lstStyle>
          <a:p>
            <a:pPr lvl="0"/>
            <a:r>
              <a:rPr lang="en-US"/>
              <a:t>Name / Email / Phone</a:t>
            </a:r>
          </a:p>
        </p:txBody>
      </p:sp>
    </p:spTree>
    <p:extLst>
      <p:ext uri="{BB962C8B-B14F-4D97-AF65-F5344CB8AC3E}">
        <p14:creationId xmlns:p14="http://schemas.microsoft.com/office/powerpoint/2010/main" val="29796702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lt. Section Divider 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CE393B2-7DA2-28B6-35F4-AEDD7DE525BC}"/>
              </a:ext>
            </a:extLst>
          </p:cNvPr>
          <p:cNvSpPr>
            <a:spLocks noGrp="1"/>
          </p:cNvSpPr>
          <p:nvPr>
            <p:ph type="body" sz="quarter" idx="10" hasCustomPrompt="1"/>
          </p:nvPr>
        </p:nvSpPr>
        <p:spPr>
          <a:xfrm>
            <a:off x="1056639" y="1682750"/>
            <a:ext cx="7044267" cy="857250"/>
          </a:xfrm>
          <a:prstGeom prst="rect">
            <a:avLst/>
          </a:prstGeom>
        </p:spPr>
        <p:txBody>
          <a:bodyPr/>
          <a:lstStyle>
            <a:lvl1pPr algn="ctr">
              <a:defRPr sz="4000" b="1">
                <a:solidFill>
                  <a:schemeClr val="bg1"/>
                </a:solidFill>
              </a:defRPr>
            </a:lvl1pPr>
          </a:lstStyle>
          <a:p>
            <a:pPr lvl="0"/>
            <a:r>
              <a:rPr lang="en-US"/>
              <a:t>Alt. Section Divider 3</a:t>
            </a:r>
          </a:p>
        </p:txBody>
      </p:sp>
      <p:sp>
        <p:nvSpPr>
          <p:cNvPr id="10" name="Text Placeholder 2">
            <a:extLst>
              <a:ext uri="{FF2B5EF4-FFF2-40B4-BE49-F238E27FC236}">
                <a16:creationId xmlns:a16="http://schemas.microsoft.com/office/drawing/2014/main" id="{0E52F0F4-ADEF-0158-C929-4B1201D81639}"/>
              </a:ext>
            </a:extLst>
          </p:cNvPr>
          <p:cNvSpPr>
            <a:spLocks noGrp="1"/>
          </p:cNvSpPr>
          <p:nvPr>
            <p:ph type="body" sz="quarter" idx="11" hasCustomPrompt="1"/>
          </p:nvPr>
        </p:nvSpPr>
        <p:spPr>
          <a:xfrm>
            <a:off x="1056640" y="2619168"/>
            <a:ext cx="7044267" cy="590165"/>
          </a:xfrm>
          <a:prstGeom prst="rect">
            <a:avLst/>
          </a:prstGeom>
        </p:spPr>
        <p:txBody>
          <a:bodyPr/>
          <a:lstStyle>
            <a:lvl1pPr algn="ctr">
              <a:defRPr sz="2200">
                <a:solidFill>
                  <a:schemeClr val="bg1"/>
                </a:solidFill>
                <a:latin typeface="Arial" panose="020B0604020202020204" pitchFamily="34" charset="0"/>
                <a:cs typeface="Arial" panose="020B0604020202020204" pitchFamily="34" charset="0"/>
              </a:defRPr>
            </a:lvl1pPr>
            <a:lvl2pPr>
              <a:defRPr sz="2200">
                <a:solidFill>
                  <a:schemeClr val="bg1"/>
                </a:solidFill>
                <a:latin typeface="Arial" panose="020B0604020202020204" pitchFamily="34" charset="0"/>
                <a:cs typeface="Arial" panose="020B0604020202020204" pitchFamily="34" charset="0"/>
              </a:defRPr>
            </a:lvl2pPr>
            <a:lvl3pPr>
              <a:defRPr sz="22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200">
                <a:solidFill>
                  <a:schemeClr val="bg1"/>
                </a:solidFill>
                <a:latin typeface="Arial" panose="020B0604020202020204" pitchFamily="34" charset="0"/>
                <a:cs typeface="Arial" panose="020B0604020202020204" pitchFamily="34" charset="0"/>
              </a:defRPr>
            </a:lvl5pPr>
          </a:lstStyle>
          <a:p>
            <a:pPr lvl="0"/>
            <a:r>
              <a:rPr lang="en-US"/>
              <a:t>Subtitle</a:t>
            </a:r>
          </a:p>
        </p:txBody>
      </p:sp>
    </p:spTree>
    <p:extLst>
      <p:ext uri="{BB962C8B-B14F-4D97-AF65-F5344CB8AC3E}">
        <p14:creationId xmlns:p14="http://schemas.microsoft.com/office/powerpoint/2010/main" val="30289517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lt. Section Divider 4">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CE393B2-7DA2-28B6-35F4-AEDD7DE525BC}"/>
              </a:ext>
            </a:extLst>
          </p:cNvPr>
          <p:cNvSpPr>
            <a:spLocks noGrp="1"/>
          </p:cNvSpPr>
          <p:nvPr>
            <p:ph type="body" sz="quarter" idx="10" hasCustomPrompt="1"/>
          </p:nvPr>
        </p:nvSpPr>
        <p:spPr>
          <a:xfrm>
            <a:off x="1056639" y="1682750"/>
            <a:ext cx="7044267" cy="857250"/>
          </a:xfrm>
          <a:prstGeom prst="rect">
            <a:avLst/>
          </a:prstGeom>
        </p:spPr>
        <p:txBody>
          <a:bodyPr/>
          <a:lstStyle>
            <a:lvl1pPr algn="ctr">
              <a:defRPr sz="4000" b="1">
                <a:solidFill>
                  <a:schemeClr val="bg1"/>
                </a:solidFill>
              </a:defRPr>
            </a:lvl1pPr>
          </a:lstStyle>
          <a:p>
            <a:pPr lvl="0"/>
            <a:r>
              <a:rPr lang="en-US"/>
              <a:t>Alt. Section Divider 3</a:t>
            </a:r>
          </a:p>
        </p:txBody>
      </p:sp>
      <p:sp>
        <p:nvSpPr>
          <p:cNvPr id="10" name="Text Placeholder 2">
            <a:extLst>
              <a:ext uri="{FF2B5EF4-FFF2-40B4-BE49-F238E27FC236}">
                <a16:creationId xmlns:a16="http://schemas.microsoft.com/office/drawing/2014/main" id="{0E52F0F4-ADEF-0158-C929-4B1201D81639}"/>
              </a:ext>
            </a:extLst>
          </p:cNvPr>
          <p:cNvSpPr>
            <a:spLocks noGrp="1"/>
          </p:cNvSpPr>
          <p:nvPr>
            <p:ph type="body" sz="quarter" idx="11" hasCustomPrompt="1"/>
          </p:nvPr>
        </p:nvSpPr>
        <p:spPr>
          <a:xfrm>
            <a:off x="1056640" y="2619168"/>
            <a:ext cx="7044267" cy="590165"/>
          </a:xfrm>
          <a:prstGeom prst="rect">
            <a:avLst/>
          </a:prstGeom>
        </p:spPr>
        <p:txBody>
          <a:bodyPr/>
          <a:lstStyle>
            <a:lvl1pPr algn="ctr">
              <a:defRPr sz="2200">
                <a:solidFill>
                  <a:schemeClr val="bg1"/>
                </a:solidFill>
                <a:latin typeface="Arial" panose="020B0604020202020204" pitchFamily="34" charset="0"/>
                <a:cs typeface="Arial" panose="020B0604020202020204" pitchFamily="34" charset="0"/>
              </a:defRPr>
            </a:lvl1pPr>
            <a:lvl2pPr>
              <a:defRPr sz="2200">
                <a:solidFill>
                  <a:schemeClr val="bg1"/>
                </a:solidFill>
                <a:latin typeface="Arial" panose="020B0604020202020204" pitchFamily="34" charset="0"/>
                <a:cs typeface="Arial" panose="020B0604020202020204" pitchFamily="34" charset="0"/>
              </a:defRPr>
            </a:lvl2pPr>
            <a:lvl3pPr>
              <a:defRPr sz="2200">
                <a:solidFill>
                  <a:schemeClr val="bg1"/>
                </a:solidFill>
                <a:latin typeface="Arial" panose="020B0604020202020204" pitchFamily="34" charset="0"/>
                <a:cs typeface="Arial" panose="020B0604020202020204" pitchFamily="34" charset="0"/>
              </a:defRPr>
            </a:lvl3pPr>
            <a:lvl4pPr>
              <a:defRPr sz="2200">
                <a:solidFill>
                  <a:schemeClr val="bg1"/>
                </a:solidFill>
                <a:latin typeface="Arial" panose="020B0604020202020204" pitchFamily="34" charset="0"/>
                <a:cs typeface="Arial" panose="020B0604020202020204" pitchFamily="34" charset="0"/>
              </a:defRPr>
            </a:lvl4pPr>
            <a:lvl5pPr>
              <a:defRPr sz="2200">
                <a:solidFill>
                  <a:schemeClr val="bg1"/>
                </a:solidFill>
                <a:latin typeface="Arial" panose="020B0604020202020204" pitchFamily="34" charset="0"/>
                <a:cs typeface="Arial" panose="020B0604020202020204" pitchFamily="34" charset="0"/>
              </a:defRPr>
            </a:lvl5pPr>
          </a:lstStyle>
          <a:p>
            <a:pPr lvl="0"/>
            <a:r>
              <a:rPr lang="en-US"/>
              <a:t>Subtitle</a:t>
            </a:r>
          </a:p>
        </p:txBody>
      </p:sp>
    </p:spTree>
    <p:extLst>
      <p:ext uri="{BB962C8B-B14F-4D97-AF65-F5344CB8AC3E}">
        <p14:creationId xmlns:p14="http://schemas.microsoft.com/office/powerpoint/2010/main" val="9843211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l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182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0299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01366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859455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516008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465211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037296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667549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440635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f Conten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406401" y="596204"/>
            <a:ext cx="8356600" cy="455521"/>
          </a:xfrm>
          <a:prstGeom prst="rect">
            <a:avLst/>
          </a:prstGeom>
        </p:spPr>
        <p:txBody>
          <a:bodyPr/>
          <a:lstStyle>
            <a:lvl1pPr>
              <a:defRPr sz="2500"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406401" y="1052514"/>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32592584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 name="Google Shape;2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372586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9144000" cy="5143499"/>
          </a:xfrm>
          <a:prstGeom prst="rect">
            <a:avLst/>
          </a:prstGeom>
        </p:spPr>
      </p:pic>
      <p:sp>
        <p:nvSpPr>
          <p:cNvPr id="2" name="Holder 2"/>
          <p:cNvSpPr>
            <a:spLocks noGrp="1"/>
          </p:cNvSpPr>
          <p:nvPr>
            <p:ph type="ctrTitle"/>
          </p:nvPr>
        </p:nvSpPr>
        <p:spPr>
          <a:xfrm>
            <a:off x="694436" y="1946909"/>
            <a:ext cx="4597400" cy="415499"/>
          </a:xfrm>
          <a:prstGeom prst="rect">
            <a:avLst/>
          </a:prstGeom>
        </p:spPr>
        <p:txBody>
          <a:bodyPr wrap="square" lIns="0" tIns="0" rIns="0" bIns="0">
            <a:spAutoFit/>
          </a:bodyPr>
          <a:lstStyle>
            <a:lvl1pPr>
              <a:defRPr sz="2700" b="1" i="0">
                <a:solidFill>
                  <a:schemeClr val="tx1"/>
                </a:solidFill>
                <a:latin typeface="Arial"/>
                <a:cs typeface="Arial"/>
              </a:defRPr>
            </a:lvl1pPr>
          </a:lstStyle>
          <a:p>
            <a:endParaRPr/>
          </a:p>
        </p:txBody>
      </p:sp>
      <p:sp>
        <p:nvSpPr>
          <p:cNvPr id="3" name="Holder 3"/>
          <p:cNvSpPr>
            <a:spLocks noGrp="1"/>
          </p:cNvSpPr>
          <p:nvPr>
            <p:ph type="subTitle" idx="4"/>
          </p:nvPr>
        </p:nvSpPr>
        <p:spPr>
          <a:xfrm>
            <a:off x="1371600" y="2880361"/>
            <a:ext cx="6400800" cy="246173"/>
          </a:xfrm>
          <a:prstGeom prst="rect">
            <a:avLst/>
          </a:prstGeom>
        </p:spPr>
        <p:txBody>
          <a:bodyPr wrap="square" lIns="0" tIns="0" rIns="0" bIns="0">
            <a:spAutoFit/>
          </a:bodyPr>
          <a:lstStyle>
            <a:lvl1pPr>
              <a:defRPr sz="1600" b="0" i="0">
                <a:solidFill>
                  <a:srgbClr val="333333"/>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821365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91083" y="724027"/>
            <a:ext cx="6623050" cy="415499"/>
          </a:xfrm>
        </p:spPr>
        <p:txBody>
          <a:bodyPr lIns="0" tIns="0" rIns="0" bIns="0"/>
          <a:lstStyle>
            <a:lvl1pPr>
              <a:defRPr sz="2700" b="1" i="0">
                <a:solidFill>
                  <a:schemeClr val="tx1"/>
                </a:solidFill>
                <a:latin typeface="Arial"/>
                <a:cs typeface="Arial"/>
              </a:defRPr>
            </a:lvl1pPr>
          </a:lstStyle>
          <a:p>
            <a:endParaRPr/>
          </a:p>
        </p:txBody>
      </p:sp>
      <p:sp>
        <p:nvSpPr>
          <p:cNvPr id="3" name="Holder 3"/>
          <p:cNvSpPr>
            <a:spLocks noGrp="1"/>
          </p:cNvSpPr>
          <p:nvPr>
            <p:ph type="body" idx="1"/>
          </p:nvPr>
        </p:nvSpPr>
        <p:spPr>
          <a:xfrm>
            <a:off x="684073" y="1433576"/>
            <a:ext cx="4937125" cy="246173"/>
          </a:xfrm>
        </p:spPr>
        <p:txBody>
          <a:bodyPr lIns="0" tIns="0" rIns="0" bIns="0"/>
          <a:lstStyle>
            <a:lvl1pPr>
              <a:defRPr sz="1600" b="0" i="0">
                <a:solidFill>
                  <a:srgbClr val="333333"/>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110479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91083" y="724027"/>
            <a:ext cx="6623050" cy="415499"/>
          </a:xfrm>
        </p:spPr>
        <p:txBody>
          <a:bodyPr lIns="0" tIns="0" rIns="0" bIns="0"/>
          <a:lstStyle>
            <a:lvl1pPr>
              <a:defRPr sz="2700" b="1" i="0">
                <a:solidFill>
                  <a:schemeClr val="tx1"/>
                </a:solidFill>
                <a:latin typeface="Arial"/>
                <a:cs typeface="Arial"/>
              </a:defRPr>
            </a:lvl1pPr>
          </a:lstStyle>
          <a:p>
            <a:endParaRPr/>
          </a:p>
        </p:txBody>
      </p:sp>
      <p:sp>
        <p:nvSpPr>
          <p:cNvPr id="3" name="Holder 3"/>
          <p:cNvSpPr>
            <a:spLocks noGrp="1"/>
          </p:cNvSpPr>
          <p:nvPr>
            <p:ph sz="half" idx="2"/>
          </p:nvPr>
        </p:nvSpPr>
        <p:spPr>
          <a:xfrm>
            <a:off x="457200" y="1183005"/>
            <a:ext cx="3977640" cy="24622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4622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140021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91083" y="724027"/>
            <a:ext cx="6623050" cy="415499"/>
          </a:xfrm>
        </p:spPr>
        <p:txBody>
          <a:bodyPr lIns="0" tIns="0" rIns="0" bIns="0"/>
          <a:lstStyle>
            <a:lvl1pPr>
              <a:defRPr sz="27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906992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258311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green_title 1">
    <p:bg>
      <p:bgPr>
        <a:solidFill>
          <a:srgbClr val="FDFAF5"/>
        </a:solidFill>
        <a:effectLst/>
      </p:bgPr>
    </p:bg>
    <p:spTree>
      <p:nvGrpSpPr>
        <p:cNvPr id="1" name=""/>
        <p:cNvGrpSpPr/>
        <p:nvPr/>
      </p:nvGrpSpPr>
      <p:grpSpPr>
        <a:xfrm>
          <a:off x="0" y="0"/>
          <a:ext cx="0" cy="0"/>
          <a:chOff x="0" y="0"/>
          <a:chExt cx="0" cy="0"/>
        </a:xfrm>
      </p:grpSpPr>
      <p:grpSp>
        <p:nvGrpSpPr>
          <p:cNvPr id="2" name="BG">
            <a:extLst>
              <a:ext uri="{FF2B5EF4-FFF2-40B4-BE49-F238E27FC236}">
                <a16:creationId xmlns:a16="http://schemas.microsoft.com/office/drawing/2014/main" id="{97F9B1B2-6E0A-B341-A562-9FD5E6A89B86}"/>
              </a:ext>
              <a:ext uri="{C183D7F6-B498-43B3-948B-1728B52AA6E4}">
                <adec:decorative xmlns:adec="http://schemas.microsoft.com/office/drawing/2017/decorative" val="1"/>
              </a:ext>
            </a:extLst>
          </p:cNvPr>
          <p:cNvGrpSpPr/>
          <p:nvPr userDrawn="1"/>
        </p:nvGrpSpPr>
        <p:grpSpPr>
          <a:xfrm>
            <a:off x="-972674" y="-672050"/>
            <a:ext cx="10116675" cy="5815551"/>
            <a:chOff x="-2594138" y="-1792136"/>
            <a:chExt cx="26981312" cy="15508135"/>
          </a:xfrm>
        </p:grpSpPr>
        <p:sp>
          <p:nvSpPr>
            <p:cNvPr id="9" name="Rectangle 8">
              <a:extLst>
                <a:ext uri="{FF2B5EF4-FFF2-40B4-BE49-F238E27FC236}">
                  <a16:creationId xmlns:a16="http://schemas.microsoft.com/office/drawing/2014/main" id="{D85B7763-1851-EC4A-A2DB-032EE49FF8AA}"/>
                </a:ext>
              </a:extLst>
            </p:cNvPr>
            <p:cNvSpPr/>
            <p:nvPr/>
          </p:nvSpPr>
          <p:spPr>
            <a:xfrm>
              <a:off x="-1" y="9956800"/>
              <a:ext cx="24387175" cy="3759199"/>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0" name="Group 9">
              <a:extLst>
                <a:ext uri="{FF2B5EF4-FFF2-40B4-BE49-F238E27FC236}">
                  <a16:creationId xmlns:a16="http://schemas.microsoft.com/office/drawing/2014/main" id="{1488EC26-8C51-5941-A990-C73F8C13FDA1}"/>
                </a:ext>
              </a:extLst>
            </p:cNvPr>
            <p:cNvGrpSpPr/>
            <p:nvPr userDrawn="1"/>
          </p:nvGrpSpPr>
          <p:grpSpPr>
            <a:xfrm rot="16200000">
              <a:off x="-2594138" y="-1792136"/>
              <a:ext cx="14664266" cy="14664266"/>
              <a:chOff x="6061747" y="1538838"/>
              <a:chExt cx="10553467" cy="10553467"/>
            </a:xfrm>
          </p:grpSpPr>
          <p:sp>
            <p:nvSpPr>
              <p:cNvPr id="11" name="Oval 10">
                <a:extLst>
                  <a:ext uri="{FF2B5EF4-FFF2-40B4-BE49-F238E27FC236}">
                    <a16:creationId xmlns:a16="http://schemas.microsoft.com/office/drawing/2014/main" id="{8492E875-5B3A-0F4D-872B-1663F7303954}"/>
                  </a:ext>
                </a:extLst>
              </p:cNvPr>
              <p:cNvSpPr/>
              <p:nvPr/>
            </p:nvSpPr>
            <p:spPr>
              <a:xfrm>
                <a:off x="6061747" y="1538838"/>
                <a:ext cx="10553467" cy="10553467"/>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Freeform 11">
                <a:extLst>
                  <a:ext uri="{FF2B5EF4-FFF2-40B4-BE49-F238E27FC236}">
                    <a16:creationId xmlns:a16="http://schemas.microsoft.com/office/drawing/2014/main" id="{7EC58509-246D-054A-994D-BE8A49011C28}"/>
                  </a:ext>
                </a:extLst>
              </p:cNvPr>
              <p:cNvSpPr/>
              <p:nvPr/>
            </p:nvSpPr>
            <p:spPr>
              <a:xfrm>
                <a:off x="6061747" y="2605020"/>
                <a:ext cx="2096825" cy="842110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grpSp>
      <p:pic>
        <p:nvPicPr>
          <p:cNvPr id="21" name="Logo">
            <a:extLst>
              <a:ext uri="{FF2B5EF4-FFF2-40B4-BE49-F238E27FC236}">
                <a16:creationId xmlns:a16="http://schemas.microsoft.com/office/drawing/2014/main" id="{19A00492-11BC-6540-B647-455438B4C3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355" y="571501"/>
            <a:ext cx="818376" cy="207104"/>
          </a:xfrm>
          <a:prstGeom prst="rect">
            <a:avLst/>
          </a:prstGeom>
        </p:spPr>
      </p:pic>
      <p:sp>
        <p:nvSpPr>
          <p:cNvPr id="14" name="Title 13">
            <a:extLst>
              <a:ext uri="{FF2B5EF4-FFF2-40B4-BE49-F238E27FC236}">
                <a16:creationId xmlns:a16="http://schemas.microsoft.com/office/drawing/2014/main" id="{A826F2C3-7FC0-8146-A5B5-EC34E99CF1CC}"/>
              </a:ext>
            </a:extLst>
          </p:cNvPr>
          <p:cNvSpPr>
            <a:spLocks noGrp="1"/>
          </p:cNvSpPr>
          <p:nvPr>
            <p:ph type="title" hasCustomPrompt="1"/>
          </p:nvPr>
        </p:nvSpPr>
        <p:spPr>
          <a:xfrm>
            <a:off x="713518" y="1485900"/>
            <a:ext cx="5101334" cy="1257300"/>
          </a:xfrm>
        </p:spPr>
        <p:txBody>
          <a:bodyPr anchor="b" anchorCtr="0">
            <a:noAutofit/>
          </a:bodyPr>
          <a:lstStyle>
            <a:lvl1pPr>
              <a:defRPr sz="4311">
                <a:solidFill>
                  <a:schemeClr val="accent1"/>
                </a:solidFill>
              </a:defRPr>
            </a:lvl1pPr>
          </a:lstStyle>
          <a:p>
            <a:r>
              <a:rPr lang="en-US"/>
              <a:t>Enter slide title here,</a:t>
            </a:r>
            <a:br>
              <a:rPr lang="en-US"/>
            </a:br>
            <a:r>
              <a:rPr lang="en-US"/>
              <a:t>in two lines or less</a:t>
            </a:r>
          </a:p>
        </p:txBody>
      </p:sp>
      <p:sp>
        <p:nvSpPr>
          <p:cNvPr id="23" name="Text Placeholder 5">
            <a:extLst>
              <a:ext uri="{FF2B5EF4-FFF2-40B4-BE49-F238E27FC236}">
                <a16:creationId xmlns:a16="http://schemas.microsoft.com/office/drawing/2014/main" id="{1C42D50D-C530-F54C-9136-DCA02267799E}"/>
              </a:ext>
            </a:extLst>
          </p:cNvPr>
          <p:cNvSpPr>
            <a:spLocks noGrp="1"/>
          </p:cNvSpPr>
          <p:nvPr>
            <p:ph type="body" sz="quarter" idx="11" hasCustomPrompt="1"/>
          </p:nvPr>
        </p:nvSpPr>
        <p:spPr>
          <a:xfrm>
            <a:off x="713517" y="2975163"/>
            <a:ext cx="2322744" cy="472679"/>
          </a:xfrm>
        </p:spPr>
        <p:txBody>
          <a:bodyPr lIns="0">
            <a:noAutofit/>
          </a:bodyPr>
          <a:lstStyle>
            <a:lvl1pPr marL="0" indent="0">
              <a:buNone/>
              <a:defRPr sz="1350"/>
            </a:lvl1pPr>
          </a:lstStyle>
          <a:p>
            <a:pPr lvl="0"/>
            <a:r>
              <a:rPr lang="en-US"/>
              <a:t>Enter speaker name</a:t>
            </a:r>
          </a:p>
          <a:p>
            <a:pPr lvl="0"/>
            <a:r>
              <a:rPr lang="en-US"/>
              <a:t>Enter speaker title</a:t>
            </a:r>
          </a:p>
        </p:txBody>
      </p:sp>
      <p:sp>
        <p:nvSpPr>
          <p:cNvPr id="24" name="Text Placeholder 5">
            <a:extLst>
              <a:ext uri="{FF2B5EF4-FFF2-40B4-BE49-F238E27FC236}">
                <a16:creationId xmlns:a16="http://schemas.microsoft.com/office/drawing/2014/main" id="{DFBE7EAF-C631-154E-8415-FBFC5D56B8AD}"/>
              </a:ext>
            </a:extLst>
          </p:cNvPr>
          <p:cNvSpPr>
            <a:spLocks noGrp="1"/>
          </p:cNvSpPr>
          <p:nvPr>
            <p:ph type="body" sz="quarter" idx="12" hasCustomPrompt="1"/>
          </p:nvPr>
        </p:nvSpPr>
        <p:spPr>
          <a:xfrm>
            <a:off x="713519" y="4038793"/>
            <a:ext cx="2333985" cy="166208"/>
          </a:xfrm>
        </p:spPr>
        <p:txBody>
          <a:bodyPr lIns="0">
            <a:noAutofit/>
          </a:bodyP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Month ##, 2019</a:t>
            </a:r>
          </a:p>
        </p:txBody>
      </p:sp>
      <p:sp>
        <p:nvSpPr>
          <p:cNvPr id="13" name="Folded Corner 12">
            <a:extLst>
              <a:ext uri="{FF2B5EF4-FFF2-40B4-BE49-F238E27FC236}">
                <a16:creationId xmlns:a16="http://schemas.microsoft.com/office/drawing/2014/main" id="{7442D234-1A29-F346-AB4A-FBD35CAD4940}"/>
              </a:ext>
              <a:ext uri="{C183D7F6-B498-43B3-948B-1728B52AA6E4}">
                <adec:decorative xmlns:adec="http://schemas.microsoft.com/office/drawing/2017/decorative" val="1"/>
              </a:ext>
            </a:extLst>
          </p:cNvPr>
          <p:cNvSpPr/>
          <p:nvPr userDrawn="1"/>
        </p:nvSpPr>
        <p:spPr>
          <a:xfrm>
            <a:off x="1" y="-988502"/>
            <a:ext cx="3075902" cy="80010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speaker details and date</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6575227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mber_title 1">
    <p:bg>
      <p:bgPr>
        <a:solidFill>
          <a:srgbClr val="FDFAF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F9B1B2-6E0A-B341-A562-9FD5E6A89B86}"/>
              </a:ext>
              <a:ext uri="{C183D7F6-B498-43B3-948B-1728B52AA6E4}">
                <adec:decorative xmlns:adec="http://schemas.microsoft.com/office/drawing/2017/decorative" val="1"/>
              </a:ext>
            </a:extLst>
          </p:cNvPr>
          <p:cNvGrpSpPr/>
          <p:nvPr userDrawn="1"/>
        </p:nvGrpSpPr>
        <p:grpSpPr>
          <a:xfrm>
            <a:off x="-972674" y="-672050"/>
            <a:ext cx="10116675" cy="5815551"/>
            <a:chOff x="-2594138" y="-1792136"/>
            <a:chExt cx="26981312" cy="15508135"/>
          </a:xfrm>
        </p:grpSpPr>
        <p:sp>
          <p:nvSpPr>
            <p:cNvPr id="9" name="Rectangle 8">
              <a:extLst>
                <a:ext uri="{FF2B5EF4-FFF2-40B4-BE49-F238E27FC236}">
                  <a16:creationId xmlns:a16="http://schemas.microsoft.com/office/drawing/2014/main" id="{D85B7763-1851-EC4A-A2DB-032EE49FF8AA}"/>
                </a:ext>
                <a:ext uri="{C183D7F6-B498-43B3-948B-1728B52AA6E4}">
                  <adec:decorative xmlns:adec="http://schemas.microsoft.com/office/drawing/2017/decorative" val="1"/>
                </a:ext>
              </a:extLst>
            </p:cNvPr>
            <p:cNvSpPr/>
            <p:nvPr/>
          </p:nvSpPr>
          <p:spPr>
            <a:xfrm>
              <a:off x="-1" y="9956800"/>
              <a:ext cx="24387175" cy="3759199"/>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0" name="Group 9">
              <a:extLst>
                <a:ext uri="{FF2B5EF4-FFF2-40B4-BE49-F238E27FC236}">
                  <a16:creationId xmlns:a16="http://schemas.microsoft.com/office/drawing/2014/main" id="{1488EC26-8C51-5941-A990-C73F8C13FDA1}"/>
                </a:ext>
              </a:extLst>
            </p:cNvPr>
            <p:cNvGrpSpPr/>
            <p:nvPr userDrawn="1"/>
          </p:nvGrpSpPr>
          <p:grpSpPr>
            <a:xfrm rot="16200000">
              <a:off x="-2594138" y="-1792136"/>
              <a:ext cx="14664266" cy="14664266"/>
              <a:chOff x="6061747" y="1538838"/>
              <a:chExt cx="10553467" cy="10553467"/>
            </a:xfrm>
          </p:grpSpPr>
          <p:sp>
            <p:nvSpPr>
              <p:cNvPr id="11" name="Oval 10">
                <a:extLst>
                  <a:ext uri="{FF2B5EF4-FFF2-40B4-BE49-F238E27FC236}">
                    <a16:creationId xmlns:a16="http://schemas.microsoft.com/office/drawing/2014/main" id="{8492E875-5B3A-0F4D-872B-1663F7303954}"/>
                  </a:ext>
                  <a:ext uri="{C183D7F6-B498-43B3-948B-1728B52AA6E4}">
                    <adec:decorative xmlns:adec="http://schemas.microsoft.com/office/drawing/2017/decorative" val="1"/>
                  </a:ext>
                </a:extLst>
              </p:cNvPr>
              <p:cNvSpPr/>
              <p:nvPr/>
            </p:nvSpPr>
            <p:spPr>
              <a:xfrm>
                <a:off x="6061747" y="1538838"/>
                <a:ext cx="10553467" cy="10553467"/>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Freeform 11">
                <a:extLst>
                  <a:ext uri="{FF2B5EF4-FFF2-40B4-BE49-F238E27FC236}">
                    <a16:creationId xmlns:a16="http://schemas.microsoft.com/office/drawing/2014/main" id="{7EC58509-246D-054A-994D-BE8A49011C28}"/>
                  </a:ext>
                  <a:ext uri="{C183D7F6-B498-43B3-948B-1728B52AA6E4}">
                    <adec:decorative xmlns:adec="http://schemas.microsoft.com/office/drawing/2017/decorative" val="1"/>
                  </a:ext>
                </a:extLst>
              </p:cNvPr>
              <p:cNvSpPr/>
              <p:nvPr/>
            </p:nvSpPr>
            <p:spPr>
              <a:xfrm>
                <a:off x="6061747" y="2605020"/>
                <a:ext cx="2096825" cy="842110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grpSp>
      <p:pic>
        <p:nvPicPr>
          <p:cNvPr id="21" name="Logo">
            <a:extLst>
              <a:ext uri="{FF2B5EF4-FFF2-40B4-BE49-F238E27FC236}">
                <a16:creationId xmlns:a16="http://schemas.microsoft.com/office/drawing/2014/main" id="{19A00492-11BC-6540-B647-455438B4C3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355" y="571501"/>
            <a:ext cx="818376" cy="207104"/>
          </a:xfrm>
          <a:prstGeom prst="rect">
            <a:avLst/>
          </a:prstGeom>
        </p:spPr>
      </p:pic>
      <p:sp>
        <p:nvSpPr>
          <p:cNvPr id="14" name="Title 13">
            <a:extLst>
              <a:ext uri="{FF2B5EF4-FFF2-40B4-BE49-F238E27FC236}">
                <a16:creationId xmlns:a16="http://schemas.microsoft.com/office/drawing/2014/main" id="{A826F2C3-7FC0-8146-A5B5-EC34E99CF1CC}"/>
              </a:ext>
            </a:extLst>
          </p:cNvPr>
          <p:cNvSpPr>
            <a:spLocks noGrp="1"/>
          </p:cNvSpPr>
          <p:nvPr>
            <p:ph type="title" hasCustomPrompt="1"/>
          </p:nvPr>
        </p:nvSpPr>
        <p:spPr>
          <a:xfrm>
            <a:off x="713518" y="1485900"/>
            <a:ext cx="5101334" cy="1257300"/>
          </a:xfrm>
        </p:spPr>
        <p:txBody>
          <a:bodyPr anchor="b" anchorCtr="0">
            <a:noAutofit/>
          </a:bodyPr>
          <a:lstStyle>
            <a:lvl1pPr>
              <a:defRPr sz="4311">
                <a:solidFill>
                  <a:schemeClr val="accent2"/>
                </a:solidFill>
              </a:defRPr>
            </a:lvl1pPr>
          </a:lstStyle>
          <a:p>
            <a:r>
              <a:rPr lang="en-US"/>
              <a:t>Enter slide title here,</a:t>
            </a:r>
            <a:br>
              <a:rPr lang="en-US"/>
            </a:br>
            <a:r>
              <a:rPr lang="en-US"/>
              <a:t>in two lines or less</a:t>
            </a:r>
          </a:p>
        </p:txBody>
      </p:sp>
      <p:sp>
        <p:nvSpPr>
          <p:cNvPr id="23" name="Text Placeholder 5">
            <a:extLst>
              <a:ext uri="{FF2B5EF4-FFF2-40B4-BE49-F238E27FC236}">
                <a16:creationId xmlns:a16="http://schemas.microsoft.com/office/drawing/2014/main" id="{1C42D50D-C530-F54C-9136-DCA02267799E}"/>
              </a:ext>
            </a:extLst>
          </p:cNvPr>
          <p:cNvSpPr>
            <a:spLocks noGrp="1"/>
          </p:cNvSpPr>
          <p:nvPr>
            <p:ph type="body" sz="quarter" idx="11" hasCustomPrompt="1"/>
          </p:nvPr>
        </p:nvSpPr>
        <p:spPr>
          <a:xfrm>
            <a:off x="713517" y="2975163"/>
            <a:ext cx="2322744" cy="472679"/>
          </a:xfrm>
        </p:spPr>
        <p:txBody>
          <a:bodyPr lIns="0">
            <a:noAutofit/>
          </a:bodyPr>
          <a:lstStyle>
            <a:lvl1pPr marL="0" indent="0">
              <a:buNone/>
              <a:defRPr sz="1350">
                <a:solidFill>
                  <a:schemeClr val="tx1"/>
                </a:solidFill>
              </a:defRPr>
            </a:lvl1pPr>
          </a:lstStyle>
          <a:p>
            <a:pPr lvl="0"/>
            <a:r>
              <a:rPr lang="en-US"/>
              <a:t>Enter speaker name</a:t>
            </a:r>
          </a:p>
          <a:p>
            <a:pPr lvl="0"/>
            <a:r>
              <a:rPr lang="en-US"/>
              <a:t>Enter speaker title</a:t>
            </a:r>
          </a:p>
        </p:txBody>
      </p:sp>
      <p:sp>
        <p:nvSpPr>
          <p:cNvPr id="24" name="Text Placeholder 5">
            <a:extLst>
              <a:ext uri="{FF2B5EF4-FFF2-40B4-BE49-F238E27FC236}">
                <a16:creationId xmlns:a16="http://schemas.microsoft.com/office/drawing/2014/main" id="{DFBE7EAF-C631-154E-8415-FBFC5D56B8AD}"/>
              </a:ext>
            </a:extLst>
          </p:cNvPr>
          <p:cNvSpPr>
            <a:spLocks noGrp="1"/>
          </p:cNvSpPr>
          <p:nvPr>
            <p:ph type="body" sz="quarter" idx="12" hasCustomPrompt="1"/>
          </p:nvPr>
        </p:nvSpPr>
        <p:spPr>
          <a:xfrm>
            <a:off x="713519" y="4038793"/>
            <a:ext cx="2333985" cy="166208"/>
          </a:xfrm>
        </p:spPr>
        <p:txBody>
          <a:bodyPr lIns="0">
            <a:noAutofit/>
          </a:bodyP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Month ##, 2019</a:t>
            </a:r>
          </a:p>
        </p:txBody>
      </p:sp>
      <p:sp>
        <p:nvSpPr>
          <p:cNvPr id="15" name="Folded Corner 14">
            <a:extLst>
              <a:ext uri="{FF2B5EF4-FFF2-40B4-BE49-F238E27FC236}">
                <a16:creationId xmlns:a16="http://schemas.microsoft.com/office/drawing/2014/main" id="{1E7BAAE4-4C83-FB45-B5C5-E425D673F00B}"/>
              </a:ext>
              <a:ext uri="{C183D7F6-B498-43B3-948B-1728B52AA6E4}">
                <adec:decorative xmlns:adec="http://schemas.microsoft.com/office/drawing/2017/decorative" val="1"/>
              </a:ext>
            </a:extLst>
          </p:cNvPr>
          <p:cNvSpPr/>
          <p:nvPr userDrawn="1"/>
        </p:nvSpPr>
        <p:spPr>
          <a:xfrm>
            <a:off x="1" y="-988502"/>
            <a:ext cx="3075902" cy="80010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speaker details and date</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9308785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ed_title 1">
    <p:bg>
      <p:bgPr>
        <a:solidFill>
          <a:srgbClr val="FDFAF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F9B1B2-6E0A-B341-A562-9FD5E6A89B86}"/>
              </a:ext>
              <a:ext uri="{C183D7F6-B498-43B3-948B-1728B52AA6E4}">
                <adec:decorative xmlns:adec="http://schemas.microsoft.com/office/drawing/2017/decorative" val="1"/>
              </a:ext>
            </a:extLst>
          </p:cNvPr>
          <p:cNvGrpSpPr/>
          <p:nvPr userDrawn="1"/>
        </p:nvGrpSpPr>
        <p:grpSpPr>
          <a:xfrm>
            <a:off x="-972674" y="-672050"/>
            <a:ext cx="10116675" cy="5815551"/>
            <a:chOff x="-2594138" y="-1792136"/>
            <a:chExt cx="26981312" cy="15508135"/>
          </a:xfrm>
        </p:grpSpPr>
        <p:sp>
          <p:nvSpPr>
            <p:cNvPr id="9" name="Rectangle 8">
              <a:extLst>
                <a:ext uri="{FF2B5EF4-FFF2-40B4-BE49-F238E27FC236}">
                  <a16:creationId xmlns:a16="http://schemas.microsoft.com/office/drawing/2014/main" id="{D85B7763-1851-EC4A-A2DB-032EE49FF8AA}"/>
                </a:ext>
                <a:ext uri="{C183D7F6-B498-43B3-948B-1728B52AA6E4}">
                  <adec:decorative xmlns:adec="http://schemas.microsoft.com/office/drawing/2017/decorative" val="1"/>
                </a:ext>
              </a:extLst>
            </p:cNvPr>
            <p:cNvSpPr/>
            <p:nvPr/>
          </p:nvSpPr>
          <p:spPr>
            <a:xfrm>
              <a:off x="-1" y="9956800"/>
              <a:ext cx="24387175" cy="3759199"/>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0" name="Group 9">
              <a:extLst>
                <a:ext uri="{FF2B5EF4-FFF2-40B4-BE49-F238E27FC236}">
                  <a16:creationId xmlns:a16="http://schemas.microsoft.com/office/drawing/2014/main" id="{1488EC26-8C51-5941-A990-C73F8C13FDA1}"/>
                </a:ext>
              </a:extLst>
            </p:cNvPr>
            <p:cNvGrpSpPr/>
            <p:nvPr userDrawn="1"/>
          </p:nvGrpSpPr>
          <p:grpSpPr>
            <a:xfrm rot="16200000">
              <a:off x="-2594138" y="-1792136"/>
              <a:ext cx="14664266" cy="14664266"/>
              <a:chOff x="6061747" y="1538838"/>
              <a:chExt cx="10553467" cy="10553467"/>
            </a:xfrm>
          </p:grpSpPr>
          <p:sp>
            <p:nvSpPr>
              <p:cNvPr id="11" name="Oval 10">
                <a:extLst>
                  <a:ext uri="{FF2B5EF4-FFF2-40B4-BE49-F238E27FC236}">
                    <a16:creationId xmlns:a16="http://schemas.microsoft.com/office/drawing/2014/main" id="{8492E875-5B3A-0F4D-872B-1663F7303954}"/>
                  </a:ext>
                  <a:ext uri="{C183D7F6-B498-43B3-948B-1728B52AA6E4}">
                    <adec:decorative xmlns:adec="http://schemas.microsoft.com/office/drawing/2017/decorative" val="1"/>
                  </a:ext>
                </a:extLst>
              </p:cNvPr>
              <p:cNvSpPr/>
              <p:nvPr/>
            </p:nvSpPr>
            <p:spPr>
              <a:xfrm>
                <a:off x="6061747" y="1538838"/>
                <a:ext cx="10553467" cy="10553467"/>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Freeform 11">
                <a:extLst>
                  <a:ext uri="{FF2B5EF4-FFF2-40B4-BE49-F238E27FC236}">
                    <a16:creationId xmlns:a16="http://schemas.microsoft.com/office/drawing/2014/main" id="{7EC58509-246D-054A-994D-BE8A49011C28}"/>
                  </a:ext>
                  <a:ext uri="{C183D7F6-B498-43B3-948B-1728B52AA6E4}">
                    <adec:decorative xmlns:adec="http://schemas.microsoft.com/office/drawing/2017/decorative" val="1"/>
                  </a:ext>
                </a:extLst>
              </p:cNvPr>
              <p:cNvSpPr/>
              <p:nvPr/>
            </p:nvSpPr>
            <p:spPr>
              <a:xfrm>
                <a:off x="6061747" y="2605020"/>
                <a:ext cx="2096825" cy="842110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grpSp>
      <p:pic>
        <p:nvPicPr>
          <p:cNvPr id="21" name="Logo">
            <a:extLst>
              <a:ext uri="{FF2B5EF4-FFF2-40B4-BE49-F238E27FC236}">
                <a16:creationId xmlns:a16="http://schemas.microsoft.com/office/drawing/2014/main" id="{19A00492-11BC-6540-B647-455438B4C3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355" y="571501"/>
            <a:ext cx="818376" cy="207104"/>
          </a:xfrm>
          <a:prstGeom prst="rect">
            <a:avLst/>
          </a:prstGeom>
        </p:spPr>
      </p:pic>
      <p:sp>
        <p:nvSpPr>
          <p:cNvPr id="14" name="Title 13">
            <a:extLst>
              <a:ext uri="{FF2B5EF4-FFF2-40B4-BE49-F238E27FC236}">
                <a16:creationId xmlns:a16="http://schemas.microsoft.com/office/drawing/2014/main" id="{A826F2C3-7FC0-8146-A5B5-EC34E99CF1CC}"/>
              </a:ext>
            </a:extLst>
          </p:cNvPr>
          <p:cNvSpPr>
            <a:spLocks noGrp="1"/>
          </p:cNvSpPr>
          <p:nvPr>
            <p:ph type="title" hasCustomPrompt="1"/>
          </p:nvPr>
        </p:nvSpPr>
        <p:spPr>
          <a:xfrm>
            <a:off x="713518" y="1485900"/>
            <a:ext cx="5101334" cy="1257300"/>
          </a:xfrm>
        </p:spPr>
        <p:txBody>
          <a:bodyPr anchor="b" anchorCtr="0">
            <a:noAutofit/>
          </a:bodyPr>
          <a:lstStyle>
            <a:lvl1pPr>
              <a:defRPr sz="4311">
                <a:solidFill>
                  <a:schemeClr val="tx2"/>
                </a:solidFill>
              </a:defRPr>
            </a:lvl1pPr>
          </a:lstStyle>
          <a:p>
            <a:r>
              <a:rPr lang="en-US"/>
              <a:t>Enter slide title here,</a:t>
            </a:r>
            <a:br>
              <a:rPr lang="en-US"/>
            </a:br>
            <a:r>
              <a:rPr lang="en-US"/>
              <a:t>in two lines or less</a:t>
            </a:r>
          </a:p>
        </p:txBody>
      </p:sp>
      <p:sp>
        <p:nvSpPr>
          <p:cNvPr id="23" name="Text Placeholder 5">
            <a:extLst>
              <a:ext uri="{FF2B5EF4-FFF2-40B4-BE49-F238E27FC236}">
                <a16:creationId xmlns:a16="http://schemas.microsoft.com/office/drawing/2014/main" id="{1C42D50D-C530-F54C-9136-DCA02267799E}"/>
              </a:ext>
            </a:extLst>
          </p:cNvPr>
          <p:cNvSpPr>
            <a:spLocks noGrp="1"/>
          </p:cNvSpPr>
          <p:nvPr>
            <p:ph type="body" sz="quarter" idx="11" hasCustomPrompt="1"/>
          </p:nvPr>
        </p:nvSpPr>
        <p:spPr>
          <a:xfrm>
            <a:off x="713517" y="2975163"/>
            <a:ext cx="2322744" cy="472679"/>
          </a:xfrm>
        </p:spPr>
        <p:txBody>
          <a:bodyPr lIns="0">
            <a:noAutofit/>
          </a:bodyPr>
          <a:lstStyle>
            <a:lvl1pPr marL="0" indent="0">
              <a:buNone/>
              <a:defRPr sz="1350"/>
            </a:lvl1pPr>
          </a:lstStyle>
          <a:p>
            <a:pPr lvl="0"/>
            <a:r>
              <a:rPr lang="en-US"/>
              <a:t>Enter speaker name</a:t>
            </a:r>
          </a:p>
          <a:p>
            <a:pPr lvl="0"/>
            <a:r>
              <a:rPr lang="en-US"/>
              <a:t>Enter speaker title</a:t>
            </a:r>
          </a:p>
        </p:txBody>
      </p:sp>
      <p:sp>
        <p:nvSpPr>
          <p:cNvPr id="24" name="Text Placeholder 5">
            <a:extLst>
              <a:ext uri="{FF2B5EF4-FFF2-40B4-BE49-F238E27FC236}">
                <a16:creationId xmlns:a16="http://schemas.microsoft.com/office/drawing/2014/main" id="{DFBE7EAF-C631-154E-8415-FBFC5D56B8AD}"/>
              </a:ext>
            </a:extLst>
          </p:cNvPr>
          <p:cNvSpPr>
            <a:spLocks noGrp="1"/>
          </p:cNvSpPr>
          <p:nvPr>
            <p:ph type="body" sz="quarter" idx="12" hasCustomPrompt="1"/>
          </p:nvPr>
        </p:nvSpPr>
        <p:spPr>
          <a:xfrm>
            <a:off x="713519" y="4038793"/>
            <a:ext cx="2333985" cy="166208"/>
          </a:xfrm>
        </p:spPr>
        <p:txBody>
          <a:bodyPr lIns="0">
            <a:noAutofit/>
          </a:bodyP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Month ##, 2019</a:t>
            </a:r>
          </a:p>
        </p:txBody>
      </p:sp>
      <p:sp>
        <p:nvSpPr>
          <p:cNvPr id="15" name="Folded Corner 14">
            <a:extLst>
              <a:ext uri="{FF2B5EF4-FFF2-40B4-BE49-F238E27FC236}">
                <a16:creationId xmlns:a16="http://schemas.microsoft.com/office/drawing/2014/main" id="{87FBCB8B-D493-D548-AB85-4655C50DBAE9}"/>
              </a:ext>
              <a:ext uri="{C183D7F6-B498-43B3-948B-1728B52AA6E4}">
                <adec:decorative xmlns:adec="http://schemas.microsoft.com/office/drawing/2017/decorative" val="1"/>
              </a:ext>
            </a:extLst>
          </p:cNvPr>
          <p:cNvSpPr/>
          <p:nvPr userDrawn="1"/>
        </p:nvSpPr>
        <p:spPr>
          <a:xfrm>
            <a:off x="1" y="-988502"/>
            <a:ext cx="3075902" cy="80010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speaker details and date</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7945084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ue_title 1">
    <p:bg>
      <p:bgPr>
        <a:solidFill>
          <a:srgbClr val="FDFAF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F9B1B2-6E0A-B341-A562-9FD5E6A89B86}"/>
              </a:ext>
              <a:ext uri="{C183D7F6-B498-43B3-948B-1728B52AA6E4}">
                <adec:decorative xmlns:adec="http://schemas.microsoft.com/office/drawing/2017/decorative" val="1"/>
              </a:ext>
            </a:extLst>
          </p:cNvPr>
          <p:cNvGrpSpPr/>
          <p:nvPr userDrawn="1"/>
        </p:nvGrpSpPr>
        <p:grpSpPr>
          <a:xfrm>
            <a:off x="-972674" y="-672050"/>
            <a:ext cx="10116675" cy="5815551"/>
            <a:chOff x="-2594138" y="-1792136"/>
            <a:chExt cx="26981312" cy="15508135"/>
          </a:xfrm>
        </p:grpSpPr>
        <p:sp>
          <p:nvSpPr>
            <p:cNvPr id="9" name="Rectangle 8">
              <a:extLst>
                <a:ext uri="{FF2B5EF4-FFF2-40B4-BE49-F238E27FC236}">
                  <a16:creationId xmlns:a16="http://schemas.microsoft.com/office/drawing/2014/main" id="{D85B7763-1851-EC4A-A2DB-032EE49FF8AA}"/>
                </a:ext>
                <a:ext uri="{C183D7F6-B498-43B3-948B-1728B52AA6E4}">
                  <adec:decorative xmlns:adec="http://schemas.microsoft.com/office/drawing/2017/decorative" val="1"/>
                </a:ext>
              </a:extLst>
            </p:cNvPr>
            <p:cNvSpPr/>
            <p:nvPr/>
          </p:nvSpPr>
          <p:spPr>
            <a:xfrm>
              <a:off x="-1" y="9956800"/>
              <a:ext cx="24387175" cy="3759199"/>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0" name="Group 9">
              <a:extLst>
                <a:ext uri="{FF2B5EF4-FFF2-40B4-BE49-F238E27FC236}">
                  <a16:creationId xmlns:a16="http://schemas.microsoft.com/office/drawing/2014/main" id="{1488EC26-8C51-5941-A990-C73F8C13FDA1}"/>
                </a:ext>
              </a:extLst>
            </p:cNvPr>
            <p:cNvGrpSpPr/>
            <p:nvPr userDrawn="1"/>
          </p:nvGrpSpPr>
          <p:grpSpPr>
            <a:xfrm rot="16200000">
              <a:off x="-2594138" y="-1792136"/>
              <a:ext cx="14664266" cy="14664266"/>
              <a:chOff x="6061747" y="1538838"/>
              <a:chExt cx="10553467" cy="10553467"/>
            </a:xfrm>
          </p:grpSpPr>
          <p:sp>
            <p:nvSpPr>
              <p:cNvPr id="11" name="Oval 10">
                <a:extLst>
                  <a:ext uri="{FF2B5EF4-FFF2-40B4-BE49-F238E27FC236}">
                    <a16:creationId xmlns:a16="http://schemas.microsoft.com/office/drawing/2014/main" id="{8492E875-5B3A-0F4D-872B-1663F7303954}"/>
                  </a:ext>
                  <a:ext uri="{C183D7F6-B498-43B3-948B-1728B52AA6E4}">
                    <adec:decorative xmlns:adec="http://schemas.microsoft.com/office/drawing/2017/decorative" val="1"/>
                  </a:ext>
                </a:extLst>
              </p:cNvPr>
              <p:cNvSpPr/>
              <p:nvPr/>
            </p:nvSpPr>
            <p:spPr>
              <a:xfrm>
                <a:off x="6061747" y="1538838"/>
                <a:ext cx="10553467" cy="10553467"/>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Freeform 11">
                <a:extLst>
                  <a:ext uri="{FF2B5EF4-FFF2-40B4-BE49-F238E27FC236}">
                    <a16:creationId xmlns:a16="http://schemas.microsoft.com/office/drawing/2014/main" id="{7EC58509-246D-054A-994D-BE8A49011C28}"/>
                  </a:ext>
                  <a:ext uri="{C183D7F6-B498-43B3-948B-1728B52AA6E4}">
                    <adec:decorative xmlns:adec="http://schemas.microsoft.com/office/drawing/2017/decorative" val="1"/>
                  </a:ext>
                </a:extLst>
              </p:cNvPr>
              <p:cNvSpPr/>
              <p:nvPr/>
            </p:nvSpPr>
            <p:spPr>
              <a:xfrm>
                <a:off x="6061747" y="2605020"/>
                <a:ext cx="2096825" cy="842110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grpSp>
      <p:pic>
        <p:nvPicPr>
          <p:cNvPr id="21" name="Logo">
            <a:extLst>
              <a:ext uri="{FF2B5EF4-FFF2-40B4-BE49-F238E27FC236}">
                <a16:creationId xmlns:a16="http://schemas.microsoft.com/office/drawing/2014/main" id="{19A00492-11BC-6540-B647-455438B4C3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355" y="571501"/>
            <a:ext cx="818376" cy="207104"/>
          </a:xfrm>
          <a:prstGeom prst="rect">
            <a:avLst/>
          </a:prstGeom>
        </p:spPr>
      </p:pic>
      <p:sp>
        <p:nvSpPr>
          <p:cNvPr id="14" name="Title 13">
            <a:extLst>
              <a:ext uri="{FF2B5EF4-FFF2-40B4-BE49-F238E27FC236}">
                <a16:creationId xmlns:a16="http://schemas.microsoft.com/office/drawing/2014/main" id="{A826F2C3-7FC0-8146-A5B5-EC34E99CF1CC}"/>
              </a:ext>
            </a:extLst>
          </p:cNvPr>
          <p:cNvSpPr>
            <a:spLocks noGrp="1"/>
          </p:cNvSpPr>
          <p:nvPr>
            <p:ph type="title" hasCustomPrompt="1"/>
          </p:nvPr>
        </p:nvSpPr>
        <p:spPr>
          <a:xfrm>
            <a:off x="713518" y="1485900"/>
            <a:ext cx="5101334" cy="1257300"/>
          </a:xfrm>
        </p:spPr>
        <p:txBody>
          <a:bodyPr anchor="b" anchorCtr="0">
            <a:noAutofit/>
          </a:bodyPr>
          <a:lstStyle>
            <a:lvl1pPr>
              <a:defRPr sz="4311">
                <a:solidFill>
                  <a:schemeClr val="bg2"/>
                </a:solidFill>
              </a:defRPr>
            </a:lvl1pPr>
          </a:lstStyle>
          <a:p>
            <a:r>
              <a:rPr lang="en-US"/>
              <a:t>Enter slide title here,</a:t>
            </a:r>
            <a:br>
              <a:rPr lang="en-US"/>
            </a:br>
            <a:r>
              <a:rPr lang="en-US"/>
              <a:t>in two lines or less</a:t>
            </a:r>
          </a:p>
        </p:txBody>
      </p:sp>
      <p:sp>
        <p:nvSpPr>
          <p:cNvPr id="23" name="Text Placeholder 5">
            <a:extLst>
              <a:ext uri="{FF2B5EF4-FFF2-40B4-BE49-F238E27FC236}">
                <a16:creationId xmlns:a16="http://schemas.microsoft.com/office/drawing/2014/main" id="{1C42D50D-C530-F54C-9136-DCA02267799E}"/>
              </a:ext>
            </a:extLst>
          </p:cNvPr>
          <p:cNvSpPr>
            <a:spLocks noGrp="1"/>
          </p:cNvSpPr>
          <p:nvPr>
            <p:ph type="body" sz="quarter" idx="11" hasCustomPrompt="1"/>
          </p:nvPr>
        </p:nvSpPr>
        <p:spPr>
          <a:xfrm>
            <a:off x="713517" y="2975163"/>
            <a:ext cx="2322744" cy="472679"/>
          </a:xfrm>
        </p:spPr>
        <p:txBody>
          <a:bodyPr lIns="0">
            <a:noAutofit/>
          </a:bodyPr>
          <a:lstStyle>
            <a:lvl1pPr marL="0" indent="0">
              <a:buNone/>
              <a:defRPr sz="1350"/>
            </a:lvl1pPr>
          </a:lstStyle>
          <a:p>
            <a:pPr lvl="0"/>
            <a:r>
              <a:rPr lang="en-US"/>
              <a:t>Enter speaker name</a:t>
            </a:r>
          </a:p>
          <a:p>
            <a:pPr lvl="0"/>
            <a:r>
              <a:rPr lang="en-US"/>
              <a:t>Enter speaker title</a:t>
            </a:r>
          </a:p>
        </p:txBody>
      </p:sp>
      <p:sp>
        <p:nvSpPr>
          <p:cNvPr id="24" name="Text Placeholder 5">
            <a:extLst>
              <a:ext uri="{FF2B5EF4-FFF2-40B4-BE49-F238E27FC236}">
                <a16:creationId xmlns:a16="http://schemas.microsoft.com/office/drawing/2014/main" id="{DFBE7EAF-C631-154E-8415-FBFC5D56B8AD}"/>
              </a:ext>
            </a:extLst>
          </p:cNvPr>
          <p:cNvSpPr>
            <a:spLocks noGrp="1"/>
          </p:cNvSpPr>
          <p:nvPr>
            <p:ph type="body" sz="quarter" idx="12" hasCustomPrompt="1"/>
          </p:nvPr>
        </p:nvSpPr>
        <p:spPr>
          <a:xfrm>
            <a:off x="713519" y="4038793"/>
            <a:ext cx="2333985" cy="166208"/>
          </a:xfrm>
        </p:spPr>
        <p:txBody>
          <a:bodyPr lIns="0">
            <a:noAutofit/>
          </a:bodyP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Month ##, 2019</a:t>
            </a:r>
          </a:p>
        </p:txBody>
      </p:sp>
      <p:sp>
        <p:nvSpPr>
          <p:cNvPr id="15" name="Folded Corner 14">
            <a:extLst>
              <a:ext uri="{FF2B5EF4-FFF2-40B4-BE49-F238E27FC236}">
                <a16:creationId xmlns:a16="http://schemas.microsoft.com/office/drawing/2014/main" id="{44312C5B-4D32-6149-BC1E-D5AE44B20CB5}"/>
              </a:ext>
              <a:ext uri="{C183D7F6-B498-43B3-948B-1728B52AA6E4}">
                <adec:decorative xmlns:adec="http://schemas.microsoft.com/office/drawing/2017/decorative" val="1"/>
              </a:ext>
            </a:extLst>
          </p:cNvPr>
          <p:cNvSpPr/>
          <p:nvPr userDrawn="1"/>
        </p:nvSpPr>
        <p:spPr>
          <a:xfrm>
            <a:off x="1" y="-988502"/>
            <a:ext cx="3075902" cy="80010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speaker details and date</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5529646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arkamber_title 1">
    <p:bg>
      <p:bgPr>
        <a:solidFill>
          <a:srgbClr val="FDFAF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F9B1B2-6E0A-B341-A562-9FD5E6A89B86}"/>
              </a:ext>
              <a:ext uri="{C183D7F6-B498-43B3-948B-1728B52AA6E4}">
                <adec:decorative xmlns:adec="http://schemas.microsoft.com/office/drawing/2017/decorative" val="1"/>
              </a:ext>
            </a:extLst>
          </p:cNvPr>
          <p:cNvGrpSpPr/>
          <p:nvPr userDrawn="1"/>
        </p:nvGrpSpPr>
        <p:grpSpPr>
          <a:xfrm>
            <a:off x="-972674" y="-672050"/>
            <a:ext cx="10116675" cy="5815551"/>
            <a:chOff x="-2594138" y="-1792136"/>
            <a:chExt cx="26981312" cy="15508135"/>
          </a:xfrm>
        </p:grpSpPr>
        <p:sp>
          <p:nvSpPr>
            <p:cNvPr id="9" name="Rectangle 8">
              <a:extLst>
                <a:ext uri="{FF2B5EF4-FFF2-40B4-BE49-F238E27FC236}">
                  <a16:creationId xmlns:a16="http://schemas.microsoft.com/office/drawing/2014/main" id="{D85B7763-1851-EC4A-A2DB-032EE49FF8AA}"/>
                </a:ext>
                <a:ext uri="{C183D7F6-B498-43B3-948B-1728B52AA6E4}">
                  <adec:decorative xmlns:adec="http://schemas.microsoft.com/office/drawing/2017/decorative" val="1"/>
                </a:ext>
              </a:extLst>
            </p:cNvPr>
            <p:cNvSpPr/>
            <p:nvPr/>
          </p:nvSpPr>
          <p:spPr>
            <a:xfrm>
              <a:off x="-1" y="9956800"/>
              <a:ext cx="24387175" cy="3759199"/>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0" name="Group 9">
              <a:extLst>
                <a:ext uri="{FF2B5EF4-FFF2-40B4-BE49-F238E27FC236}">
                  <a16:creationId xmlns:a16="http://schemas.microsoft.com/office/drawing/2014/main" id="{1488EC26-8C51-5941-A990-C73F8C13FDA1}"/>
                </a:ext>
              </a:extLst>
            </p:cNvPr>
            <p:cNvGrpSpPr/>
            <p:nvPr userDrawn="1"/>
          </p:nvGrpSpPr>
          <p:grpSpPr>
            <a:xfrm rot="16200000">
              <a:off x="-2594138" y="-1792136"/>
              <a:ext cx="14664266" cy="14664266"/>
              <a:chOff x="6061747" y="1538838"/>
              <a:chExt cx="10553467" cy="10553467"/>
            </a:xfrm>
          </p:grpSpPr>
          <p:sp>
            <p:nvSpPr>
              <p:cNvPr id="11" name="Oval 10">
                <a:extLst>
                  <a:ext uri="{FF2B5EF4-FFF2-40B4-BE49-F238E27FC236}">
                    <a16:creationId xmlns:a16="http://schemas.microsoft.com/office/drawing/2014/main" id="{8492E875-5B3A-0F4D-872B-1663F7303954}"/>
                  </a:ext>
                  <a:ext uri="{C183D7F6-B498-43B3-948B-1728B52AA6E4}">
                    <adec:decorative xmlns:adec="http://schemas.microsoft.com/office/drawing/2017/decorative" val="1"/>
                  </a:ext>
                </a:extLst>
              </p:cNvPr>
              <p:cNvSpPr/>
              <p:nvPr/>
            </p:nvSpPr>
            <p:spPr>
              <a:xfrm>
                <a:off x="6061747" y="1538838"/>
                <a:ext cx="10553467" cy="10553467"/>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Freeform 11">
                <a:extLst>
                  <a:ext uri="{FF2B5EF4-FFF2-40B4-BE49-F238E27FC236}">
                    <a16:creationId xmlns:a16="http://schemas.microsoft.com/office/drawing/2014/main" id="{7EC58509-246D-054A-994D-BE8A49011C28}"/>
                  </a:ext>
                  <a:ext uri="{C183D7F6-B498-43B3-948B-1728B52AA6E4}">
                    <adec:decorative xmlns:adec="http://schemas.microsoft.com/office/drawing/2017/decorative" val="1"/>
                  </a:ext>
                </a:extLst>
              </p:cNvPr>
              <p:cNvSpPr/>
              <p:nvPr/>
            </p:nvSpPr>
            <p:spPr>
              <a:xfrm>
                <a:off x="6061747" y="2605020"/>
                <a:ext cx="2096825" cy="842110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grpSp>
      <p:pic>
        <p:nvPicPr>
          <p:cNvPr id="21" name="Logo">
            <a:extLst>
              <a:ext uri="{FF2B5EF4-FFF2-40B4-BE49-F238E27FC236}">
                <a16:creationId xmlns:a16="http://schemas.microsoft.com/office/drawing/2014/main" id="{19A00492-11BC-6540-B647-455438B4C38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355" y="571501"/>
            <a:ext cx="818376" cy="207104"/>
          </a:xfrm>
          <a:prstGeom prst="rect">
            <a:avLst/>
          </a:prstGeom>
        </p:spPr>
      </p:pic>
      <p:sp>
        <p:nvSpPr>
          <p:cNvPr id="14" name="Title 13">
            <a:extLst>
              <a:ext uri="{FF2B5EF4-FFF2-40B4-BE49-F238E27FC236}">
                <a16:creationId xmlns:a16="http://schemas.microsoft.com/office/drawing/2014/main" id="{A826F2C3-7FC0-8146-A5B5-EC34E99CF1CC}"/>
              </a:ext>
            </a:extLst>
          </p:cNvPr>
          <p:cNvSpPr>
            <a:spLocks noGrp="1"/>
          </p:cNvSpPr>
          <p:nvPr>
            <p:ph type="title" hasCustomPrompt="1"/>
          </p:nvPr>
        </p:nvSpPr>
        <p:spPr>
          <a:xfrm>
            <a:off x="713518" y="1485900"/>
            <a:ext cx="5101334" cy="1257300"/>
          </a:xfrm>
        </p:spPr>
        <p:txBody>
          <a:bodyPr anchor="b" anchorCtr="0">
            <a:noAutofit/>
          </a:bodyPr>
          <a:lstStyle>
            <a:lvl1pPr>
              <a:defRPr sz="4311">
                <a:solidFill>
                  <a:schemeClr val="accent2"/>
                </a:solidFill>
              </a:defRPr>
            </a:lvl1pPr>
          </a:lstStyle>
          <a:p>
            <a:r>
              <a:rPr lang="en-US"/>
              <a:t>Enter slide title here,</a:t>
            </a:r>
            <a:br>
              <a:rPr lang="en-US"/>
            </a:br>
            <a:r>
              <a:rPr lang="en-US"/>
              <a:t>in two lines or less</a:t>
            </a:r>
          </a:p>
        </p:txBody>
      </p:sp>
      <p:sp>
        <p:nvSpPr>
          <p:cNvPr id="23" name="Text Placeholder 5">
            <a:extLst>
              <a:ext uri="{FF2B5EF4-FFF2-40B4-BE49-F238E27FC236}">
                <a16:creationId xmlns:a16="http://schemas.microsoft.com/office/drawing/2014/main" id="{1C42D50D-C530-F54C-9136-DCA02267799E}"/>
              </a:ext>
            </a:extLst>
          </p:cNvPr>
          <p:cNvSpPr>
            <a:spLocks noGrp="1"/>
          </p:cNvSpPr>
          <p:nvPr>
            <p:ph type="body" sz="quarter" idx="11" hasCustomPrompt="1"/>
          </p:nvPr>
        </p:nvSpPr>
        <p:spPr>
          <a:xfrm>
            <a:off x="713517" y="2975163"/>
            <a:ext cx="2322744" cy="472679"/>
          </a:xfrm>
        </p:spPr>
        <p:txBody>
          <a:bodyPr lIns="0">
            <a:noAutofit/>
          </a:bodyPr>
          <a:lstStyle>
            <a:lvl1pPr marL="0" indent="0">
              <a:buNone/>
              <a:defRPr sz="1350"/>
            </a:lvl1pPr>
          </a:lstStyle>
          <a:p>
            <a:pPr lvl="0"/>
            <a:r>
              <a:rPr lang="en-US"/>
              <a:t>Enter speaker name</a:t>
            </a:r>
          </a:p>
          <a:p>
            <a:pPr lvl="0"/>
            <a:r>
              <a:rPr lang="en-US"/>
              <a:t>Enter speaker title</a:t>
            </a:r>
          </a:p>
        </p:txBody>
      </p:sp>
      <p:sp>
        <p:nvSpPr>
          <p:cNvPr id="24" name="Text Placeholder 5">
            <a:extLst>
              <a:ext uri="{FF2B5EF4-FFF2-40B4-BE49-F238E27FC236}">
                <a16:creationId xmlns:a16="http://schemas.microsoft.com/office/drawing/2014/main" id="{DFBE7EAF-C631-154E-8415-FBFC5D56B8AD}"/>
              </a:ext>
            </a:extLst>
          </p:cNvPr>
          <p:cNvSpPr>
            <a:spLocks noGrp="1"/>
          </p:cNvSpPr>
          <p:nvPr>
            <p:ph type="body" sz="quarter" idx="12" hasCustomPrompt="1"/>
          </p:nvPr>
        </p:nvSpPr>
        <p:spPr>
          <a:xfrm>
            <a:off x="713519" y="4038793"/>
            <a:ext cx="2333985" cy="166208"/>
          </a:xfrm>
        </p:spPr>
        <p:txBody>
          <a:bodyPr lIns="0">
            <a:noAutofit/>
          </a:bodyPr>
          <a:lstStyle>
            <a:lvl1pPr marL="0" indent="0">
              <a:buNone/>
              <a:defRPr sz="1050">
                <a:solidFill>
                  <a:schemeClr val="bg1"/>
                </a:solidFill>
              </a:defRPr>
            </a:lvl1pPr>
            <a:lvl2pPr>
              <a:defRPr sz="1050"/>
            </a:lvl2pPr>
            <a:lvl3pPr>
              <a:defRPr sz="1050"/>
            </a:lvl3pPr>
            <a:lvl4pPr>
              <a:defRPr sz="1050"/>
            </a:lvl4pPr>
            <a:lvl5pPr>
              <a:defRPr sz="1050"/>
            </a:lvl5pPr>
          </a:lstStyle>
          <a:p>
            <a:pPr lvl="0"/>
            <a:r>
              <a:rPr lang="en-US"/>
              <a:t>Month ##, 2019</a:t>
            </a:r>
          </a:p>
        </p:txBody>
      </p:sp>
      <p:sp>
        <p:nvSpPr>
          <p:cNvPr id="15" name="Folded Corner 14">
            <a:extLst>
              <a:ext uri="{FF2B5EF4-FFF2-40B4-BE49-F238E27FC236}">
                <a16:creationId xmlns:a16="http://schemas.microsoft.com/office/drawing/2014/main" id="{1D20AE84-AA54-C849-B569-25660399ECA1}"/>
              </a:ext>
              <a:ext uri="{C183D7F6-B498-43B3-948B-1728B52AA6E4}">
                <adec:decorative xmlns:adec="http://schemas.microsoft.com/office/drawing/2017/decorative" val="1"/>
              </a:ext>
            </a:extLst>
          </p:cNvPr>
          <p:cNvSpPr/>
          <p:nvPr userDrawn="1"/>
        </p:nvSpPr>
        <p:spPr>
          <a:xfrm>
            <a:off x="1" y="-988502"/>
            <a:ext cx="3075902" cy="80010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speaker details and date</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0199464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green_title 2">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DDF42923-C504-794F-BC19-BB851F53A775}"/>
              </a:ext>
              <a:ext uri="{C183D7F6-B498-43B3-948B-1728B52AA6E4}">
                <adec:decorative xmlns:adec="http://schemas.microsoft.com/office/drawing/2017/decorative" val="1"/>
              </a:ext>
            </a:extLst>
          </p:cNvPr>
          <p:cNvSpPr/>
          <p:nvPr userDrawn="1"/>
        </p:nvSpPr>
        <p:spPr>
          <a:xfrm>
            <a:off x="839763" y="585671"/>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9" name="Rectangle 8">
            <a:extLst>
              <a:ext uri="{FF2B5EF4-FFF2-40B4-BE49-F238E27FC236}">
                <a16:creationId xmlns:a16="http://schemas.microsoft.com/office/drawing/2014/main" id="{3E41A573-57FF-DE4A-B84D-1B61945993B0}"/>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D7E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1" name="Freeform 10">
            <a:extLst>
              <a:ext uri="{FF2B5EF4-FFF2-40B4-BE49-F238E27FC236}">
                <a16:creationId xmlns:a16="http://schemas.microsoft.com/office/drawing/2014/main" id="{5812157B-2B37-7648-BA94-B40686A41E3A}"/>
              </a:ext>
              <a:ext uri="{C183D7F6-B498-43B3-948B-1728B52AA6E4}">
                <adec:decorative xmlns:adec="http://schemas.microsoft.com/office/drawing/2017/decorative" val="1"/>
              </a:ext>
            </a:extLst>
          </p:cNvPr>
          <p:cNvSpPr/>
          <p:nvPr userDrawn="1"/>
        </p:nvSpPr>
        <p:spPr>
          <a:xfrm>
            <a:off x="846911"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3" name="Title 2">
            <a:extLst>
              <a:ext uri="{FF2B5EF4-FFF2-40B4-BE49-F238E27FC236}">
                <a16:creationId xmlns:a16="http://schemas.microsoft.com/office/drawing/2014/main" id="{706A3B0C-1962-6244-9784-9940F012B43F}"/>
              </a:ext>
            </a:extLst>
          </p:cNvPr>
          <p:cNvSpPr>
            <a:spLocks noGrp="1"/>
          </p:cNvSpPr>
          <p:nvPr userDrawn="1">
            <p:ph type="title" hasCustomPrompt="1"/>
          </p:nvPr>
        </p:nvSpPr>
        <p:spPr>
          <a:xfrm>
            <a:off x="2204388" y="1420077"/>
            <a:ext cx="5395572" cy="1141038"/>
          </a:xfrm>
          <a:noFill/>
        </p:spPr>
        <p:txBody>
          <a:bodyPr vert="horz" lIns="0" tIns="45720" rIns="0" bIns="45720" rtlCol="0" anchor="b" anchorCtr="0">
            <a:noAutofit/>
          </a:bodyPr>
          <a:lstStyle>
            <a:lvl1pPr>
              <a:defRPr lang="en-US" sz="4311">
                <a:solidFill>
                  <a:schemeClr val="accent1"/>
                </a:solidFill>
                <a:ea typeface="+mn-ea"/>
                <a:cs typeface="+mn-cs"/>
              </a:defRPr>
            </a:lvl1pPr>
          </a:lstStyle>
          <a:p>
            <a:pPr marL="0" lvl="0" indent="0">
              <a:spcBef>
                <a:spcPts val="750"/>
              </a:spcBef>
              <a:buFontTx/>
            </a:pPr>
            <a:r>
              <a:rPr lang="en-US"/>
              <a:t>Enter slide title here</a:t>
            </a:r>
          </a:p>
        </p:txBody>
      </p:sp>
      <p:sp>
        <p:nvSpPr>
          <p:cNvPr id="12" name="Text Placeholder 17">
            <a:extLst>
              <a:ext uri="{FF2B5EF4-FFF2-40B4-BE49-F238E27FC236}">
                <a16:creationId xmlns:a16="http://schemas.microsoft.com/office/drawing/2014/main" id="{46C1F137-3515-9A43-B3CE-FD88E4059128}"/>
              </a:ext>
            </a:extLst>
          </p:cNvPr>
          <p:cNvSpPr>
            <a:spLocks noGrp="1"/>
          </p:cNvSpPr>
          <p:nvPr userDrawn="1">
            <p:ph type="body" sz="quarter" idx="13" hasCustomPrompt="1"/>
          </p:nvPr>
        </p:nvSpPr>
        <p:spPr>
          <a:xfrm>
            <a:off x="2204157" y="2586026"/>
            <a:ext cx="3350102" cy="1141038"/>
          </a:xfrm>
        </p:spPr>
        <p:txBody>
          <a:bodyPr>
            <a:normAutofit/>
          </a:bodyPr>
          <a:lstStyle>
            <a:lvl1pPr marL="0" indent="0">
              <a:lnSpc>
                <a:spcPts val="2159"/>
              </a:lnSpc>
              <a:buFontTx/>
              <a:buNone/>
              <a:defRPr sz="1800"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two lines or less</a:t>
            </a:r>
          </a:p>
        </p:txBody>
      </p:sp>
      <p:sp>
        <p:nvSpPr>
          <p:cNvPr id="8" name="Folded Corner 7">
            <a:extLst>
              <a:ext uri="{FF2B5EF4-FFF2-40B4-BE49-F238E27FC236}">
                <a16:creationId xmlns:a16="http://schemas.microsoft.com/office/drawing/2014/main" id="{6E734F67-4554-A040-958A-BDE61F94184E}"/>
              </a:ext>
              <a:ext uri="{C183D7F6-B498-43B3-948B-1728B52AA6E4}">
                <adec:decorative xmlns:adec="http://schemas.microsoft.com/office/drawing/2017/decorative" val="1"/>
              </a:ext>
            </a:extLst>
          </p:cNvPr>
          <p:cNvSpPr/>
          <p:nvPr userDrawn="1"/>
        </p:nvSpPr>
        <p:spPr>
          <a:xfrm>
            <a:off x="1" y="-790575"/>
            <a:ext cx="3285698" cy="5878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page with title and subtitle over brand shapes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when you need more focus on the title.</a:t>
            </a:r>
            <a:endParaRPr lang="en-US" sz="900">
              <a:solidFill>
                <a:schemeClr val="tx1"/>
              </a:solidFill>
              <a:latin typeface="Source Sans Pro" charset="0"/>
              <a:ea typeface="Source Sans Pro" charset="0"/>
              <a:cs typeface="Source Sans Pro" charset="0"/>
            </a:endParaRPr>
          </a:p>
        </p:txBody>
      </p:sp>
      <p:pic>
        <p:nvPicPr>
          <p:cNvPr id="15" name="Logo">
            <a:extLst>
              <a:ext uri="{FF2B5EF4-FFF2-40B4-BE49-F238E27FC236}">
                <a16:creationId xmlns:a16="http://schemas.microsoft.com/office/drawing/2014/main" id="{BDA6AC91-71AE-194E-A3BD-114D5A15093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64898"/>
            <a:ext cx="818376" cy="207104"/>
          </a:xfrm>
          <a:prstGeom prst="rect">
            <a:avLst/>
          </a:prstGeom>
        </p:spPr>
      </p:pic>
    </p:spTree>
    <p:extLst>
      <p:ext uri="{BB962C8B-B14F-4D97-AF65-F5344CB8AC3E}">
        <p14:creationId xmlns:p14="http://schemas.microsoft.com/office/powerpoint/2010/main" val="181177961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mber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0F854629-5949-DA46-8091-8746E63A5DFC}"/>
              </a:ext>
              <a:ext uri="{C183D7F6-B498-43B3-948B-1728B52AA6E4}">
                <adec:decorative xmlns:adec="http://schemas.microsoft.com/office/drawing/2017/decorative" val="1"/>
              </a:ext>
            </a:extLst>
          </p:cNvPr>
          <p:cNvSpPr/>
          <p:nvPr userDrawn="1"/>
        </p:nvSpPr>
        <p:spPr>
          <a:xfrm>
            <a:off x="839763" y="585671"/>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Rectangle 13">
            <a:extLst>
              <a:ext uri="{FF2B5EF4-FFF2-40B4-BE49-F238E27FC236}">
                <a16:creationId xmlns:a16="http://schemas.microsoft.com/office/drawing/2014/main" id="{C712DD76-CD06-F246-AD97-AF1576C8C9D2}"/>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5" name="Freeform 14">
            <a:extLst>
              <a:ext uri="{FF2B5EF4-FFF2-40B4-BE49-F238E27FC236}">
                <a16:creationId xmlns:a16="http://schemas.microsoft.com/office/drawing/2014/main" id="{CE5177B1-B18E-2940-A5E8-905FC35DA1A6}"/>
              </a:ext>
              <a:ext uri="{C183D7F6-B498-43B3-948B-1728B52AA6E4}">
                <adec:decorative xmlns:adec="http://schemas.microsoft.com/office/drawing/2017/decorative" val="1"/>
              </a:ext>
            </a:extLst>
          </p:cNvPr>
          <p:cNvSpPr/>
          <p:nvPr userDrawn="1"/>
        </p:nvSpPr>
        <p:spPr>
          <a:xfrm>
            <a:off x="846911"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Title 2">
            <a:extLst>
              <a:ext uri="{FF2B5EF4-FFF2-40B4-BE49-F238E27FC236}">
                <a16:creationId xmlns:a16="http://schemas.microsoft.com/office/drawing/2014/main" id="{09251B4A-9B53-AA48-9B82-793256E1355B}"/>
              </a:ext>
            </a:extLst>
          </p:cNvPr>
          <p:cNvSpPr>
            <a:spLocks noGrp="1"/>
          </p:cNvSpPr>
          <p:nvPr userDrawn="1">
            <p:ph type="title" hasCustomPrompt="1"/>
          </p:nvPr>
        </p:nvSpPr>
        <p:spPr>
          <a:xfrm>
            <a:off x="2204388" y="1420077"/>
            <a:ext cx="5395572" cy="1141038"/>
          </a:xfrm>
          <a:noFill/>
        </p:spPr>
        <p:txBody>
          <a:bodyPr vert="horz" lIns="0" tIns="45720" rIns="0" bIns="45720" rtlCol="0" anchor="b" anchorCtr="0">
            <a:noAutofit/>
          </a:bodyPr>
          <a:lstStyle>
            <a:lvl1pPr>
              <a:defRPr lang="en-US" sz="4311">
                <a:solidFill>
                  <a:schemeClr val="accent2"/>
                </a:solidFill>
                <a:ea typeface="+mn-ea"/>
                <a:cs typeface="+mn-cs"/>
              </a:defRPr>
            </a:lvl1pPr>
          </a:lstStyle>
          <a:p>
            <a:pPr marL="0" lvl="0" indent="0">
              <a:spcBef>
                <a:spcPts val="750"/>
              </a:spcBef>
              <a:buFontTx/>
            </a:pPr>
            <a:r>
              <a:rPr lang="en-US"/>
              <a:t>Enter slide title here</a:t>
            </a:r>
          </a:p>
        </p:txBody>
      </p:sp>
      <p:sp>
        <p:nvSpPr>
          <p:cNvPr id="18" name="Text Placeholder 17">
            <a:extLst>
              <a:ext uri="{FF2B5EF4-FFF2-40B4-BE49-F238E27FC236}">
                <a16:creationId xmlns:a16="http://schemas.microsoft.com/office/drawing/2014/main" id="{B577DE6D-9268-1E4C-9000-CC534449427F}"/>
              </a:ext>
            </a:extLst>
          </p:cNvPr>
          <p:cNvSpPr>
            <a:spLocks noGrp="1"/>
          </p:cNvSpPr>
          <p:nvPr userDrawn="1">
            <p:ph type="body" sz="quarter" idx="13" hasCustomPrompt="1"/>
          </p:nvPr>
        </p:nvSpPr>
        <p:spPr>
          <a:xfrm>
            <a:off x="2204157" y="2586026"/>
            <a:ext cx="3327245" cy="1141038"/>
          </a:xfrm>
        </p:spPr>
        <p:txBody>
          <a:bodyPr>
            <a:normAutofit/>
          </a:bodyPr>
          <a:lstStyle>
            <a:lvl1pPr marL="0" indent="0">
              <a:lnSpc>
                <a:spcPts val="2159"/>
              </a:lnSpc>
              <a:buFontTx/>
              <a:buNone/>
              <a:defRPr sz="1800"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two lines or less</a:t>
            </a:r>
          </a:p>
        </p:txBody>
      </p:sp>
      <p:sp>
        <p:nvSpPr>
          <p:cNvPr id="9" name="Folded Corner 8">
            <a:extLst>
              <a:ext uri="{FF2B5EF4-FFF2-40B4-BE49-F238E27FC236}">
                <a16:creationId xmlns:a16="http://schemas.microsoft.com/office/drawing/2014/main" id="{EA3BA1D6-10A5-C24F-B590-8F967AC27932}"/>
              </a:ext>
              <a:ext uri="{C183D7F6-B498-43B3-948B-1728B52AA6E4}">
                <adec:decorative xmlns:adec="http://schemas.microsoft.com/office/drawing/2017/decorative" val="1"/>
              </a:ext>
            </a:extLst>
          </p:cNvPr>
          <p:cNvSpPr/>
          <p:nvPr userDrawn="1"/>
        </p:nvSpPr>
        <p:spPr>
          <a:xfrm>
            <a:off x="1" y="-790575"/>
            <a:ext cx="3285698" cy="5878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page with title and subtitle over brand shapes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when you need more focus on the title.</a:t>
            </a:r>
            <a:endParaRPr lang="en-US" sz="900">
              <a:solidFill>
                <a:schemeClr val="tx1"/>
              </a:solidFill>
              <a:latin typeface="Source Sans Pro" charset="0"/>
              <a:ea typeface="Source Sans Pro" charset="0"/>
              <a:cs typeface="Source Sans Pro" charset="0"/>
            </a:endParaRPr>
          </a:p>
        </p:txBody>
      </p:sp>
      <p:pic>
        <p:nvPicPr>
          <p:cNvPr id="10" name="Logo">
            <a:extLst>
              <a:ext uri="{FF2B5EF4-FFF2-40B4-BE49-F238E27FC236}">
                <a16:creationId xmlns:a16="http://schemas.microsoft.com/office/drawing/2014/main" id="{37140EFE-78E2-4D45-BCFD-59D8B79460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64898"/>
            <a:ext cx="818376" cy="207104"/>
          </a:xfrm>
          <a:prstGeom prst="rect">
            <a:avLst/>
          </a:prstGeom>
        </p:spPr>
      </p:pic>
    </p:spTree>
    <p:extLst>
      <p:ext uri="{BB962C8B-B14F-4D97-AF65-F5344CB8AC3E}">
        <p14:creationId xmlns:p14="http://schemas.microsoft.com/office/powerpoint/2010/main" val="156862578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red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F177AB40-A234-8D48-91CE-21324D80DA29}"/>
              </a:ext>
              <a:ext uri="{C183D7F6-B498-43B3-948B-1728B52AA6E4}">
                <adec:decorative xmlns:adec="http://schemas.microsoft.com/office/drawing/2017/decorative" val="1"/>
              </a:ext>
            </a:extLst>
          </p:cNvPr>
          <p:cNvSpPr/>
          <p:nvPr userDrawn="1"/>
        </p:nvSpPr>
        <p:spPr>
          <a:xfrm>
            <a:off x="839763" y="585671"/>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Rectangle 13">
            <a:extLst>
              <a:ext uri="{FF2B5EF4-FFF2-40B4-BE49-F238E27FC236}">
                <a16:creationId xmlns:a16="http://schemas.microsoft.com/office/drawing/2014/main" id="{8744D3C8-EE99-2043-8E59-24966559BE65}"/>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7" name="Freeform 16">
            <a:extLst>
              <a:ext uri="{FF2B5EF4-FFF2-40B4-BE49-F238E27FC236}">
                <a16:creationId xmlns:a16="http://schemas.microsoft.com/office/drawing/2014/main" id="{60F9A4C1-BE71-7249-AF24-DA7AFDF09FCB}"/>
              </a:ext>
              <a:ext uri="{C183D7F6-B498-43B3-948B-1728B52AA6E4}">
                <adec:decorative xmlns:adec="http://schemas.microsoft.com/office/drawing/2017/decorative" val="1"/>
              </a:ext>
            </a:extLst>
          </p:cNvPr>
          <p:cNvSpPr/>
          <p:nvPr userDrawn="1"/>
        </p:nvSpPr>
        <p:spPr>
          <a:xfrm>
            <a:off x="846911"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8" name="Title 2">
            <a:extLst>
              <a:ext uri="{FF2B5EF4-FFF2-40B4-BE49-F238E27FC236}">
                <a16:creationId xmlns:a16="http://schemas.microsoft.com/office/drawing/2014/main" id="{0EEAB473-5373-E44C-899A-3129767FD0D9}"/>
              </a:ext>
            </a:extLst>
          </p:cNvPr>
          <p:cNvSpPr>
            <a:spLocks noGrp="1"/>
          </p:cNvSpPr>
          <p:nvPr userDrawn="1">
            <p:ph type="title" hasCustomPrompt="1"/>
          </p:nvPr>
        </p:nvSpPr>
        <p:spPr>
          <a:xfrm>
            <a:off x="2204388" y="1420077"/>
            <a:ext cx="5395572" cy="1141038"/>
          </a:xfrm>
          <a:noFill/>
        </p:spPr>
        <p:txBody>
          <a:bodyPr vert="horz" lIns="0" tIns="45720" rIns="0" bIns="45720" rtlCol="0" anchor="b" anchorCtr="0">
            <a:noAutofit/>
          </a:bodyPr>
          <a:lstStyle>
            <a:lvl1pPr>
              <a:defRPr lang="en-US" sz="4311">
                <a:solidFill>
                  <a:schemeClr val="tx2"/>
                </a:solidFill>
                <a:ea typeface="+mn-ea"/>
                <a:cs typeface="+mn-cs"/>
              </a:defRPr>
            </a:lvl1pPr>
          </a:lstStyle>
          <a:p>
            <a:pPr marL="0" lvl="0" indent="0">
              <a:spcBef>
                <a:spcPts val="750"/>
              </a:spcBef>
              <a:buFontTx/>
            </a:pPr>
            <a:r>
              <a:rPr lang="en-US"/>
              <a:t>Enter slide title here</a:t>
            </a:r>
          </a:p>
        </p:txBody>
      </p:sp>
      <p:sp>
        <p:nvSpPr>
          <p:cNvPr id="19" name="Text Placeholder 17">
            <a:extLst>
              <a:ext uri="{FF2B5EF4-FFF2-40B4-BE49-F238E27FC236}">
                <a16:creationId xmlns:a16="http://schemas.microsoft.com/office/drawing/2014/main" id="{417C5DB6-703F-EC4F-807A-A23A4BAE0307}"/>
              </a:ext>
            </a:extLst>
          </p:cNvPr>
          <p:cNvSpPr>
            <a:spLocks noGrp="1"/>
          </p:cNvSpPr>
          <p:nvPr userDrawn="1">
            <p:ph type="body" sz="quarter" idx="13" hasCustomPrompt="1"/>
          </p:nvPr>
        </p:nvSpPr>
        <p:spPr>
          <a:xfrm>
            <a:off x="2204155" y="2586026"/>
            <a:ext cx="3304388" cy="1141038"/>
          </a:xfrm>
        </p:spPr>
        <p:txBody>
          <a:bodyPr>
            <a:normAutofit/>
          </a:bodyPr>
          <a:lstStyle>
            <a:lvl1pPr marL="0" indent="0">
              <a:lnSpc>
                <a:spcPts val="2159"/>
              </a:lnSpc>
              <a:buFontTx/>
              <a:buNone/>
              <a:defRPr sz="1800"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two lines or less</a:t>
            </a:r>
          </a:p>
        </p:txBody>
      </p:sp>
      <p:sp>
        <p:nvSpPr>
          <p:cNvPr id="20" name="Folded Corner 19">
            <a:extLst>
              <a:ext uri="{FF2B5EF4-FFF2-40B4-BE49-F238E27FC236}">
                <a16:creationId xmlns:a16="http://schemas.microsoft.com/office/drawing/2014/main" id="{E2F65ADE-A42F-1D47-AEDC-7083CEA3EE81}"/>
              </a:ext>
              <a:ext uri="{C183D7F6-B498-43B3-948B-1728B52AA6E4}">
                <adec:decorative xmlns:adec="http://schemas.microsoft.com/office/drawing/2017/decorative" val="1"/>
              </a:ext>
            </a:extLst>
          </p:cNvPr>
          <p:cNvSpPr/>
          <p:nvPr userDrawn="1"/>
        </p:nvSpPr>
        <p:spPr>
          <a:xfrm>
            <a:off x="1" y="-790575"/>
            <a:ext cx="3285698" cy="5878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page with title and subtitle over brand shapes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when you need more focus on the title.</a:t>
            </a:r>
            <a:endParaRPr lang="en-US" sz="900">
              <a:solidFill>
                <a:schemeClr val="tx1"/>
              </a:solidFill>
              <a:latin typeface="Source Sans Pro" charset="0"/>
              <a:ea typeface="Source Sans Pro" charset="0"/>
              <a:cs typeface="Source Sans Pro" charset="0"/>
            </a:endParaRPr>
          </a:p>
        </p:txBody>
      </p:sp>
      <p:pic>
        <p:nvPicPr>
          <p:cNvPr id="10" name="Logo">
            <a:extLst>
              <a:ext uri="{FF2B5EF4-FFF2-40B4-BE49-F238E27FC236}">
                <a16:creationId xmlns:a16="http://schemas.microsoft.com/office/drawing/2014/main" id="{D6F791F8-72DE-DD4B-995E-4719DEE2A8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64898"/>
            <a:ext cx="818376" cy="207104"/>
          </a:xfrm>
          <a:prstGeom prst="rect">
            <a:avLst/>
          </a:prstGeom>
        </p:spPr>
      </p:pic>
    </p:spTree>
    <p:extLst>
      <p:ext uri="{BB962C8B-B14F-4D97-AF65-F5344CB8AC3E}">
        <p14:creationId xmlns:p14="http://schemas.microsoft.com/office/powerpoint/2010/main" val="19743819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ue_title 2">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03F8AB21-FEB2-E543-B0CA-913DED33CC65}"/>
              </a:ext>
              <a:ext uri="{C183D7F6-B498-43B3-948B-1728B52AA6E4}">
                <adec:decorative xmlns:adec="http://schemas.microsoft.com/office/drawing/2017/decorative" val="1"/>
              </a:ext>
            </a:extLst>
          </p:cNvPr>
          <p:cNvSpPr/>
          <p:nvPr userDrawn="1"/>
        </p:nvSpPr>
        <p:spPr>
          <a:xfrm>
            <a:off x="839763" y="588411"/>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2" name="Rectangle 21">
            <a:extLst>
              <a:ext uri="{FF2B5EF4-FFF2-40B4-BE49-F238E27FC236}">
                <a16:creationId xmlns:a16="http://schemas.microsoft.com/office/drawing/2014/main" id="{66A452C1-6E9B-9444-AA3C-550E2CAED8BD}"/>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DCE6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3" name="Freeform 22">
            <a:extLst>
              <a:ext uri="{FF2B5EF4-FFF2-40B4-BE49-F238E27FC236}">
                <a16:creationId xmlns:a16="http://schemas.microsoft.com/office/drawing/2014/main" id="{506E5382-3525-6242-92A4-2E7737E8883D}"/>
              </a:ext>
              <a:ext uri="{C183D7F6-B498-43B3-948B-1728B52AA6E4}">
                <adec:decorative xmlns:adec="http://schemas.microsoft.com/office/drawing/2017/decorative" val="1"/>
              </a:ext>
            </a:extLst>
          </p:cNvPr>
          <p:cNvSpPr/>
          <p:nvPr userDrawn="1"/>
        </p:nvSpPr>
        <p:spPr>
          <a:xfrm>
            <a:off x="846911"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24" name="Title 2">
            <a:extLst>
              <a:ext uri="{FF2B5EF4-FFF2-40B4-BE49-F238E27FC236}">
                <a16:creationId xmlns:a16="http://schemas.microsoft.com/office/drawing/2014/main" id="{20AE0E6E-6535-6A49-8B45-EBEDBF12F2AA}"/>
              </a:ext>
            </a:extLst>
          </p:cNvPr>
          <p:cNvSpPr>
            <a:spLocks noGrp="1"/>
          </p:cNvSpPr>
          <p:nvPr>
            <p:ph type="title" hasCustomPrompt="1"/>
          </p:nvPr>
        </p:nvSpPr>
        <p:spPr>
          <a:xfrm>
            <a:off x="2204388" y="1420077"/>
            <a:ext cx="5395572" cy="1141038"/>
          </a:xfrm>
          <a:noFill/>
        </p:spPr>
        <p:txBody>
          <a:bodyPr vert="horz" lIns="0" tIns="45720" rIns="0" bIns="45720" rtlCol="0" anchor="b" anchorCtr="0">
            <a:noAutofit/>
          </a:bodyPr>
          <a:lstStyle>
            <a:lvl1pPr>
              <a:defRPr lang="en-US" sz="4311">
                <a:solidFill>
                  <a:schemeClr val="bg2"/>
                </a:solidFill>
                <a:ea typeface="+mn-ea"/>
                <a:cs typeface="+mn-cs"/>
              </a:defRPr>
            </a:lvl1pPr>
          </a:lstStyle>
          <a:p>
            <a:pPr marL="0" lvl="0" indent="0">
              <a:spcBef>
                <a:spcPts val="750"/>
              </a:spcBef>
              <a:buFontTx/>
            </a:pPr>
            <a:r>
              <a:rPr lang="en-US"/>
              <a:t>Enter slide title here</a:t>
            </a:r>
          </a:p>
        </p:txBody>
      </p:sp>
      <p:sp>
        <p:nvSpPr>
          <p:cNvPr id="25" name="Text Placeholder 17">
            <a:extLst>
              <a:ext uri="{FF2B5EF4-FFF2-40B4-BE49-F238E27FC236}">
                <a16:creationId xmlns:a16="http://schemas.microsoft.com/office/drawing/2014/main" id="{B2A94911-8934-724E-AEE7-976899B9FF32}"/>
              </a:ext>
            </a:extLst>
          </p:cNvPr>
          <p:cNvSpPr>
            <a:spLocks noGrp="1"/>
          </p:cNvSpPr>
          <p:nvPr userDrawn="1">
            <p:ph type="body" sz="quarter" idx="13" hasCustomPrompt="1"/>
          </p:nvPr>
        </p:nvSpPr>
        <p:spPr>
          <a:xfrm>
            <a:off x="2204158" y="2586026"/>
            <a:ext cx="3338673" cy="1141038"/>
          </a:xfrm>
        </p:spPr>
        <p:txBody>
          <a:bodyPr>
            <a:normAutofit/>
          </a:bodyPr>
          <a:lstStyle>
            <a:lvl1pPr marL="0" indent="0">
              <a:lnSpc>
                <a:spcPts val="2159"/>
              </a:lnSpc>
              <a:buFontTx/>
              <a:buNone/>
              <a:defRPr sz="1800"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two lines or less</a:t>
            </a:r>
          </a:p>
        </p:txBody>
      </p:sp>
      <p:sp>
        <p:nvSpPr>
          <p:cNvPr id="8" name="Folded Corner 7">
            <a:extLst>
              <a:ext uri="{FF2B5EF4-FFF2-40B4-BE49-F238E27FC236}">
                <a16:creationId xmlns:a16="http://schemas.microsoft.com/office/drawing/2014/main" id="{B8DF32CB-F753-BF45-A521-003C04E2D9E7}"/>
              </a:ext>
              <a:ext uri="{C183D7F6-B498-43B3-948B-1728B52AA6E4}">
                <adec:decorative xmlns:adec="http://schemas.microsoft.com/office/drawing/2017/decorative" val="1"/>
              </a:ext>
            </a:extLst>
          </p:cNvPr>
          <p:cNvSpPr/>
          <p:nvPr userDrawn="1"/>
        </p:nvSpPr>
        <p:spPr>
          <a:xfrm>
            <a:off x="1" y="-790575"/>
            <a:ext cx="3285698" cy="5878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page with title and subtitle over brand shapes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when you need more focus on the title.</a:t>
            </a:r>
            <a:endParaRPr lang="en-US" sz="900">
              <a:solidFill>
                <a:schemeClr val="tx1"/>
              </a:solidFill>
              <a:latin typeface="Source Sans Pro" charset="0"/>
              <a:ea typeface="Source Sans Pro" charset="0"/>
              <a:cs typeface="Source Sans Pro" charset="0"/>
            </a:endParaRPr>
          </a:p>
        </p:txBody>
      </p:sp>
      <p:pic>
        <p:nvPicPr>
          <p:cNvPr id="10" name="Logo">
            <a:extLst>
              <a:ext uri="{FF2B5EF4-FFF2-40B4-BE49-F238E27FC236}">
                <a16:creationId xmlns:a16="http://schemas.microsoft.com/office/drawing/2014/main" id="{D83D9E9E-5FD8-EC4E-9BFE-DFB2A413DE8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64898"/>
            <a:ext cx="818376" cy="207104"/>
          </a:xfrm>
          <a:prstGeom prst="rect">
            <a:avLst/>
          </a:prstGeom>
        </p:spPr>
      </p:pic>
    </p:spTree>
    <p:extLst>
      <p:ext uri="{BB962C8B-B14F-4D97-AF65-F5344CB8AC3E}">
        <p14:creationId xmlns:p14="http://schemas.microsoft.com/office/powerpoint/2010/main" val="356495763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arkamber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CFACC53E-9EE0-5C45-AAAB-E32B871016E0}"/>
              </a:ext>
              <a:ext uri="{C183D7F6-B498-43B3-948B-1728B52AA6E4}">
                <adec:decorative xmlns:adec="http://schemas.microsoft.com/office/drawing/2017/decorative" val="1"/>
              </a:ext>
            </a:extLst>
          </p:cNvPr>
          <p:cNvSpPr/>
          <p:nvPr userDrawn="1"/>
        </p:nvSpPr>
        <p:spPr>
          <a:xfrm>
            <a:off x="839763" y="585671"/>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1" name="Rectangle 20">
            <a:extLst>
              <a:ext uri="{FF2B5EF4-FFF2-40B4-BE49-F238E27FC236}">
                <a16:creationId xmlns:a16="http://schemas.microsoft.com/office/drawing/2014/main" id="{E484F488-E4DC-6B42-851D-8B2EECCD1EBB}"/>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2" name="Freeform 21">
            <a:extLst>
              <a:ext uri="{FF2B5EF4-FFF2-40B4-BE49-F238E27FC236}">
                <a16:creationId xmlns:a16="http://schemas.microsoft.com/office/drawing/2014/main" id="{F5AF5A38-AEE0-B94F-97F0-ABEA3FA3D5C8}"/>
              </a:ext>
              <a:ext uri="{C183D7F6-B498-43B3-948B-1728B52AA6E4}">
                <adec:decorative xmlns:adec="http://schemas.microsoft.com/office/drawing/2017/decorative" val="1"/>
              </a:ext>
            </a:extLst>
          </p:cNvPr>
          <p:cNvSpPr/>
          <p:nvPr userDrawn="1"/>
        </p:nvSpPr>
        <p:spPr>
          <a:xfrm>
            <a:off x="846911"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23" name="Title 2">
            <a:extLst>
              <a:ext uri="{FF2B5EF4-FFF2-40B4-BE49-F238E27FC236}">
                <a16:creationId xmlns:a16="http://schemas.microsoft.com/office/drawing/2014/main" id="{0E78895E-5B84-FF42-8D83-7A47389DB6B6}"/>
              </a:ext>
            </a:extLst>
          </p:cNvPr>
          <p:cNvSpPr>
            <a:spLocks noGrp="1"/>
          </p:cNvSpPr>
          <p:nvPr userDrawn="1">
            <p:ph type="title" hasCustomPrompt="1"/>
          </p:nvPr>
        </p:nvSpPr>
        <p:spPr>
          <a:xfrm>
            <a:off x="2204388" y="1420077"/>
            <a:ext cx="5395572" cy="1141038"/>
          </a:xfrm>
          <a:noFill/>
        </p:spPr>
        <p:txBody>
          <a:bodyPr vert="horz" lIns="0" tIns="45720" rIns="0" bIns="45720" rtlCol="0" anchor="b" anchorCtr="0">
            <a:noAutofit/>
          </a:bodyPr>
          <a:lstStyle>
            <a:lvl1pPr>
              <a:defRPr lang="en-US" sz="4311">
                <a:solidFill>
                  <a:schemeClr val="accent2"/>
                </a:solidFill>
                <a:ea typeface="+mn-ea"/>
                <a:cs typeface="+mn-cs"/>
              </a:defRPr>
            </a:lvl1pPr>
          </a:lstStyle>
          <a:p>
            <a:pPr marL="0" lvl="0" indent="0">
              <a:spcBef>
                <a:spcPts val="750"/>
              </a:spcBef>
              <a:buFontTx/>
            </a:pPr>
            <a:r>
              <a:rPr lang="en-US"/>
              <a:t>Enter slide title here</a:t>
            </a:r>
          </a:p>
        </p:txBody>
      </p:sp>
      <p:sp>
        <p:nvSpPr>
          <p:cNvPr id="24" name="Text Placeholder 17">
            <a:extLst>
              <a:ext uri="{FF2B5EF4-FFF2-40B4-BE49-F238E27FC236}">
                <a16:creationId xmlns:a16="http://schemas.microsoft.com/office/drawing/2014/main" id="{57316A45-2C9E-BE42-8174-4A967605C1FF}"/>
              </a:ext>
            </a:extLst>
          </p:cNvPr>
          <p:cNvSpPr>
            <a:spLocks noGrp="1"/>
          </p:cNvSpPr>
          <p:nvPr userDrawn="1">
            <p:ph type="body" sz="quarter" idx="13" hasCustomPrompt="1"/>
          </p:nvPr>
        </p:nvSpPr>
        <p:spPr>
          <a:xfrm>
            <a:off x="2204157" y="2586026"/>
            <a:ext cx="3327245" cy="1141038"/>
          </a:xfrm>
        </p:spPr>
        <p:txBody>
          <a:bodyPr>
            <a:normAutofit/>
          </a:bodyPr>
          <a:lstStyle>
            <a:lvl1pPr marL="0" indent="0">
              <a:lnSpc>
                <a:spcPts val="2159"/>
              </a:lnSpc>
              <a:buFontTx/>
              <a:buNone/>
              <a:defRPr sz="1800"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two lines or less</a:t>
            </a:r>
          </a:p>
        </p:txBody>
      </p:sp>
      <p:sp>
        <p:nvSpPr>
          <p:cNvPr id="9" name="Folded Corner 8">
            <a:extLst>
              <a:ext uri="{FF2B5EF4-FFF2-40B4-BE49-F238E27FC236}">
                <a16:creationId xmlns:a16="http://schemas.microsoft.com/office/drawing/2014/main" id="{35DCBBC7-37A1-534B-B6B9-8AA6B6A6B83F}"/>
              </a:ext>
              <a:ext uri="{C183D7F6-B498-43B3-948B-1728B52AA6E4}">
                <adec:decorative xmlns:adec="http://schemas.microsoft.com/office/drawing/2017/decorative" val="1"/>
              </a:ext>
            </a:extLst>
          </p:cNvPr>
          <p:cNvSpPr/>
          <p:nvPr userDrawn="1"/>
        </p:nvSpPr>
        <p:spPr>
          <a:xfrm>
            <a:off x="1" y="-790575"/>
            <a:ext cx="3285698" cy="5878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page with title and subtitle over brand shapes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when you need more focus on the title.</a:t>
            </a:r>
            <a:endParaRPr lang="en-US" sz="900">
              <a:solidFill>
                <a:schemeClr val="tx1"/>
              </a:solidFill>
              <a:latin typeface="Source Sans Pro" charset="0"/>
              <a:ea typeface="Source Sans Pro" charset="0"/>
              <a:cs typeface="Source Sans Pro" charset="0"/>
            </a:endParaRPr>
          </a:p>
        </p:txBody>
      </p:sp>
      <p:pic>
        <p:nvPicPr>
          <p:cNvPr id="11" name="Logo">
            <a:extLst>
              <a:ext uri="{FF2B5EF4-FFF2-40B4-BE49-F238E27FC236}">
                <a16:creationId xmlns:a16="http://schemas.microsoft.com/office/drawing/2014/main" id="{1D5386A0-D371-4E4B-922A-6457A727193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64898"/>
            <a:ext cx="818376" cy="207104"/>
          </a:xfrm>
          <a:prstGeom prst="rect">
            <a:avLst/>
          </a:prstGeom>
        </p:spPr>
      </p:pic>
    </p:spTree>
    <p:extLst>
      <p:ext uri="{BB962C8B-B14F-4D97-AF65-F5344CB8AC3E}">
        <p14:creationId xmlns:p14="http://schemas.microsoft.com/office/powerpoint/2010/main" val="8030389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een_title and image">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69025467-C683-1A45-8871-DDA38374D1C9}"/>
              </a:ext>
              <a:ext uri="{C183D7F6-B498-43B3-948B-1728B52AA6E4}">
                <adec:decorative xmlns:adec="http://schemas.microsoft.com/office/drawing/2017/decorative" val="1"/>
              </a:ext>
            </a:extLst>
          </p:cNvPr>
          <p:cNvSpPr/>
          <p:nvPr userDrawn="1"/>
        </p:nvSpPr>
        <p:spPr>
          <a:xfrm>
            <a:off x="1402442" y="582342"/>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355BE56F-7510-FF4F-9124-D7AFF51A7EE3}"/>
              </a:ext>
            </a:extLst>
          </p:cNvPr>
          <p:cNvSpPr>
            <a:spLocks noGrp="1"/>
          </p:cNvSpPr>
          <p:nvPr>
            <p:ph type="title" hasCustomPrompt="1"/>
          </p:nvPr>
        </p:nvSpPr>
        <p:spPr>
          <a:xfrm>
            <a:off x="556113" y="1600200"/>
            <a:ext cx="3021508" cy="1004292"/>
          </a:xfrm>
          <a:noFill/>
        </p:spPr>
        <p:txBody>
          <a:bodyPr vert="horz" lIns="0" tIns="45720" rIns="0" bIns="45720" rtlCol="0" anchor="b" anchorCtr="0">
            <a:normAutofit/>
          </a:bodyPr>
          <a:lstStyle>
            <a:lvl1pPr>
              <a:defRPr lang="en-US" sz="3599" dirty="0">
                <a:solidFill>
                  <a:schemeClr val="accent1"/>
                </a:solidFill>
                <a:ea typeface="+mn-ea"/>
                <a:cs typeface="+mn-cs"/>
              </a:defRPr>
            </a:lvl1pPr>
          </a:lstStyle>
          <a:p>
            <a:pPr marL="0" lvl="0" indent="0">
              <a:spcBef>
                <a:spcPts val="750"/>
              </a:spcBef>
              <a:buFont typeface="Arial" panose="020B0604020202020204" pitchFamily="34" charset="0"/>
            </a:pPr>
            <a:r>
              <a:rPr lang="en-US"/>
              <a:t>Enter slide title here up to 2 lines</a:t>
            </a:r>
          </a:p>
        </p:txBody>
      </p:sp>
      <p:sp>
        <p:nvSpPr>
          <p:cNvPr id="16" name="subtitle">
            <a:extLst>
              <a:ext uri="{FF2B5EF4-FFF2-40B4-BE49-F238E27FC236}">
                <a16:creationId xmlns:a16="http://schemas.microsoft.com/office/drawing/2014/main" id="{82FCC23A-527D-EC4B-8AF0-9C3F26E1FEF7}"/>
              </a:ext>
            </a:extLst>
          </p:cNvPr>
          <p:cNvSpPr>
            <a:spLocks noGrp="1"/>
          </p:cNvSpPr>
          <p:nvPr>
            <p:ph type="body" sz="quarter" idx="12" hasCustomPrompt="1"/>
          </p:nvPr>
        </p:nvSpPr>
        <p:spPr>
          <a:xfrm>
            <a:off x="572023" y="2616234"/>
            <a:ext cx="3005600" cy="803405"/>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2 lines or less</a:t>
            </a:r>
          </a:p>
        </p:txBody>
      </p:sp>
      <p:sp>
        <p:nvSpPr>
          <p:cNvPr id="14" name="slice">
            <a:extLst>
              <a:ext uri="{FF2B5EF4-FFF2-40B4-BE49-F238E27FC236}">
                <a16:creationId xmlns:a16="http://schemas.microsoft.com/office/drawing/2014/main" id="{A555A0DA-BEB3-6344-A296-CB422D4CF169}"/>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846485A0-8EBF-474D-99F6-C321D079EC21}"/>
              </a:ext>
              <a:ext uri="{C183D7F6-B498-43B3-948B-1728B52AA6E4}">
                <adec:decorative xmlns:adec="http://schemas.microsoft.com/office/drawing/2017/decorative" val="1"/>
              </a:ext>
            </a:extLst>
          </p:cNvPr>
          <p:cNvSpPr>
            <a:spLocks noGrp="1"/>
          </p:cNvSpPr>
          <p:nvPr>
            <p:ph type="pic" sz="quarter" idx="10" hasCustomPrompt="1"/>
          </p:nvPr>
        </p:nvSpPr>
        <p:spPr>
          <a:xfrm>
            <a:off x="4574156" y="0"/>
            <a:ext cx="4572000" cy="5143500"/>
          </a:xfrm>
          <a:custGeom>
            <a:avLst/>
            <a:gdLst>
              <a:gd name="connsiteX0" fmla="*/ 0 w 12193588"/>
              <a:gd name="connsiteY0" fmla="*/ 0 h 13716000"/>
              <a:gd name="connsiteX1" fmla="*/ 12193588 w 12193588"/>
              <a:gd name="connsiteY1" fmla="*/ 0 h 13716000"/>
              <a:gd name="connsiteX2" fmla="*/ 12193588 w 12193588"/>
              <a:gd name="connsiteY2" fmla="*/ 13716000 h 13716000"/>
              <a:gd name="connsiteX3" fmla="*/ 0 w 12193588"/>
              <a:gd name="connsiteY3" fmla="*/ 13716000 h 13716000"/>
              <a:gd name="connsiteX4" fmla="*/ 0 w 12193588"/>
              <a:gd name="connsiteY4" fmla="*/ 11014497 h 13716000"/>
              <a:gd name="connsiteX5" fmla="*/ 161787 w 12193588"/>
              <a:gd name="connsiteY5" fmla="*/ 10887357 h 13716000"/>
              <a:gd name="connsiteX6" fmla="*/ 2082029 w 12193588"/>
              <a:gd name="connsiteY6" fmla="*/ 6815574 h 13716000"/>
              <a:gd name="connsiteX7" fmla="*/ 161787 w 12193588"/>
              <a:gd name="connsiteY7" fmla="*/ 2743788 h 13716000"/>
              <a:gd name="connsiteX8" fmla="*/ 0 w 12193588"/>
              <a:gd name="connsiteY8" fmla="*/ 261664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8" h="13716000">
                <a:moveTo>
                  <a:pt x="0" y="0"/>
                </a:moveTo>
                <a:lnTo>
                  <a:pt x="12193588" y="0"/>
                </a:lnTo>
                <a:lnTo>
                  <a:pt x="12193588" y="13716000"/>
                </a:lnTo>
                <a:lnTo>
                  <a:pt x="0" y="13716000"/>
                </a:lnTo>
                <a:lnTo>
                  <a:pt x="0" y="11014497"/>
                </a:lnTo>
                <a:lnTo>
                  <a:pt x="161787" y="10887357"/>
                </a:lnTo>
                <a:cubicBezTo>
                  <a:pt x="1334527" y="9919526"/>
                  <a:pt x="2082029" y="8454843"/>
                  <a:pt x="2082029" y="6815574"/>
                </a:cubicBezTo>
                <a:cubicBezTo>
                  <a:pt x="2082029" y="5176301"/>
                  <a:pt x="1334527" y="3711618"/>
                  <a:pt x="161787" y="2743788"/>
                </a:cubicBezTo>
                <a:lnTo>
                  <a:pt x="0" y="2616648"/>
                </a:lnTo>
                <a:close/>
              </a:path>
            </a:pathLst>
          </a:custGeom>
          <a:pattFill prst="wdUpDiag">
            <a:fgClr>
              <a:srgbClr val="FADFD9"/>
            </a:fgClr>
            <a:bgClr>
              <a:schemeClr val="bg1"/>
            </a:bgClr>
          </a:pattFill>
        </p:spPr>
        <p:txBody>
          <a:bodyPr wrap="square" anchor="ctr" anchorCtr="0">
            <a:noAutofit/>
          </a:bodyPr>
          <a:lstStyle>
            <a:lvl1pPr marL="0" indent="0" algn="ctr">
              <a:buNone/>
              <a:defRPr>
                <a:solidFill>
                  <a:schemeClr val="tx1"/>
                </a:solidFill>
              </a:defRPr>
            </a:lvl1pPr>
          </a:lstStyle>
          <a:p>
            <a:r>
              <a:rPr lang="en-US"/>
              <a:t>       Drag and drop image here</a:t>
            </a:r>
          </a:p>
        </p:txBody>
      </p:sp>
      <p:sp>
        <p:nvSpPr>
          <p:cNvPr id="12" name="Folded Corner 11">
            <a:extLst>
              <a:ext uri="{FF2B5EF4-FFF2-40B4-BE49-F238E27FC236}">
                <a16:creationId xmlns:a16="http://schemas.microsoft.com/office/drawing/2014/main" id="{0DE168E2-9159-144C-8228-0D555D585B3F}"/>
              </a:ext>
              <a:ext uri="{C183D7F6-B498-43B3-948B-1728B52AA6E4}">
                <adec:decorative xmlns:adec="http://schemas.microsoft.com/office/drawing/2017/decorative" val="1"/>
              </a:ext>
            </a:extLst>
          </p:cNvPr>
          <p:cNvSpPr/>
          <p:nvPr userDrawn="1"/>
        </p:nvSpPr>
        <p:spPr>
          <a:xfrm>
            <a:off x="1" y="-1028700"/>
            <a:ext cx="4029146"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right with placeholder text descriptor on left.</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 </a:t>
            </a:r>
          </a:p>
          <a:p>
            <a:endParaRPr lang="en-US" sz="900">
              <a:solidFill>
                <a:schemeClr val="tx1"/>
              </a:solidFill>
              <a:latin typeface="Community" panose="02000303040000020003" pitchFamily="2"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pic>
        <p:nvPicPr>
          <p:cNvPr id="8" name="Logo">
            <a:extLst>
              <a:ext uri="{FF2B5EF4-FFF2-40B4-BE49-F238E27FC236}">
                <a16:creationId xmlns:a16="http://schemas.microsoft.com/office/drawing/2014/main" id="{9E2A1A04-A1BC-0743-8056-E6502B89F01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4372692"/>
            <a:ext cx="818376" cy="207104"/>
          </a:xfrm>
          <a:prstGeom prst="rect">
            <a:avLst/>
          </a:prstGeom>
        </p:spPr>
      </p:pic>
    </p:spTree>
    <p:extLst>
      <p:ext uri="{BB962C8B-B14F-4D97-AF65-F5344CB8AC3E}">
        <p14:creationId xmlns:p14="http://schemas.microsoft.com/office/powerpoint/2010/main" val="239869061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mber_title and image">
    <p:bg>
      <p:bgPr>
        <a:solidFill>
          <a:srgbClr val="FDFAF5"/>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0FCD7C31-BA96-D941-93C5-876A08A9FAEB}"/>
              </a:ext>
              <a:ext uri="{C183D7F6-B498-43B3-948B-1728B52AA6E4}">
                <adec:decorative xmlns:adec="http://schemas.microsoft.com/office/drawing/2017/decorative" val="1"/>
              </a:ext>
            </a:extLst>
          </p:cNvPr>
          <p:cNvSpPr/>
          <p:nvPr userDrawn="1"/>
        </p:nvSpPr>
        <p:spPr>
          <a:xfrm>
            <a:off x="1402442" y="582342"/>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9" name="Title">
            <a:extLst>
              <a:ext uri="{FF2B5EF4-FFF2-40B4-BE49-F238E27FC236}">
                <a16:creationId xmlns:a16="http://schemas.microsoft.com/office/drawing/2014/main" id="{C9A5A748-8D3D-9D42-A88F-5126998B95CF}"/>
              </a:ext>
            </a:extLst>
          </p:cNvPr>
          <p:cNvSpPr>
            <a:spLocks noGrp="1"/>
          </p:cNvSpPr>
          <p:nvPr>
            <p:ph type="title" hasCustomPrompt="1"/>
          </p:nvPr>
        </p:nvSpPr>
        <p:spPr>
          <a:xfrm>
            <a:off x="556114" y="1600200"/>
            <a:ext cx="2991695" cy="1004292"/>
          </a:xfrm>
          <a:noFill/>
        </p:spPr>
        <p:txBody>
          <a:bodyPr vert="horz" lIns="0" tIns="45720" rIns="0" bIns="45720" rtlCol="0" anchor="b" anchorCtr="0">
            <a:normAutofit/>
          </a:bodyPr>
          <a:lstStyle>
            <a:lvl1pPr>
              <a:defRPr lang="en-US" sz="3599" dirty="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up to 2 lines</a:t>
            </a:r>
          </a:p>
        </p:txBody>
      </p:sp>
      <p:sp>
        <p:nvSpPr>
          <p:cNvPr id="11" name="subtitle">
            <a:extLst>
              <a:ext uri="{FF2B5EF4-FFF2-40B4-BE49-F238E27FC236}">
                <a16:creationId xmlns:a16="http://schemas.microsoft.com/office/drawing/2014/main" id="{A52E9E6A-AC29-5349-A06D-B596FD0D77BA}"/>
              </a:ext>
            </a:extLst>
          </p:cNvPr>
          <p:cNvSpPr>
            <a:spLocks noGrp="1"/>
          </p:cNvSpPr>
          <p:nvPr>
            <p:ph type="body" sz="quarter" idx="12" hasCustomPrompt="1"/>
          </p:nvPr>
        </p:nvSpPr>
        <p:spPr>
          <a:xfrm>
            <a:off x="572023" y="2616234"/>
            <a:ext cx="2975786" cy="803405"/>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2 lines or less</a:t>
            </a:r>
          </a:p>
        </p:txBody>
      </p:sp>
      <p:sp>
        <p:nvSpPr>
          <p:cNvPr id="12" name="slice">
            <a:extLst>
              <a:ext uri="{FF2B5EF4-FFF2-40B4-BE49-F238E27FC236}">
                <a16:creationId xmlns:a16="http://schemas.microsoft.com/office/drawing/2014/main" id="{982CEEB8-C128-5A45-A032-18DB4AB55FCD}"/>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7" name="Picture Placeholder">
            <a:extLst>
              <a:ext uri="{FF2B5EF4-FFF2-40B4-BE49-F238E27FC236}">
                <a16:creationId xmlns:a16="http://schemas.microsoft.com/office/drawing/2014/main" id="{BB04F243-2949-F948-A4B3-BCF5448C6923}"/>
              </a:ext>
              <a:ext uri="{C183D7F6-B498-43B3-948B-1728B52AA6E4}">
                <adec:decorative xmlns:adec="http://schemas.microsoft.com/office/drawing/2017/decorative" val="1"/>
              </a:ext>
            </a:extLst>
          </p:cNvPr>
          <p:cNvSpPr>
            <a:spLocks noGrp="1"/>
          </p:cNvSpPr>
          <p:nvPr>
            <p:ph type="pic" sz="quarter" idx="10" hasCustomPrompt="1"/>
          </p:nvPr>
        </p:nvSpPr>
        <p:spPr>
          <a:xfrm>
            <a:off x="4574156" y="0"/>
            <a:ext cx="4572000" cy="5143500"/>
          </a:xfrm>
          <a:custGeom>
            <a:avLst/>
            <a:gdLst>
              <a:gd name="connsiteX0" fmla="*/ 0 w 12193588"/>
              <a:gd name="connsiteY0" fmla="*/ 0 h 13716000"/>
              <a:gd name="connsiteX1" fmla="*/ 12193588 w 12193588"/>
              <a:gd name="connsiteY1" fmla="*/ 0 h 13716000"/>
              <a:gd name="connsiteX2" fmla="*/ 12193588 w 12193588"/>
              <a:gd name="connsiteY2" fmla="*/ 13716000 h 13716000"/>
              <a:gd name="connsiteX3" fmla="*/ 0 w 12193588"/>
              <a:gd name="connsiteY3" fmla="*/ 13716000 h 13716000"/>
              <a:gd name="connsiteX4" fmla="*/ 0 w 12193588"/>
              <a:gd name="connsiteY4" fmla="*/ 11014497 h 13716000"/>
              <a:gd name="connsiteX5" fmla="*/ 161787 w 12193588"/>
              <a:gd name="connsiteY5" fmla="*/ 10887357 h 13716000"/>
              <a:gd name="connsiteX6" fmla="*/ 2082029 w 12193588"/>
              <a:gd name="connsiteY6" fmla="*/ 6815574 h 13716000"/>
              <a:gd name="connsiteX7" fmla="*/ 161787 w 12193588"/>
              <a:gd name="connsiteY7" fmla="*/ 2743788 h 13716000"/>
              <a:gd name="connsiteX8" fmla="*/ 0 w 12193588"/>
              <a:gd name="connsiteY8" fmla="*/ 261664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8" h="13716000">
                <a:moveTo>
                  <a:pt x="0" y="0"/>
                </a:moveTo>
                <a:lnTo>
                  <a:pt x="12193588" y="0"/>
                </a:lnTo>
                <a:lnTo>
                  <a:pt x="12193588" y="13716000"/>
                </a:lnTo>
                <a:lnTo>
                  <a:pt x="0" y="13716000"/>
                </a:lnTo>
                <a:lnTo>
                  <a:pt x="0" y="11014497"/>
                </a:lnTo>
                <a:lnTo>
                  <a:pt x="161787" y="10887357"/>
                </a:lnTo>
                <a:cubicBezTo>
                  <a:pt x="1334527" y="9919526"/>
                  <a:pt x="2082029" y="8454843"/>
                  <a:pt x="2082029" y="6815574"/>
                </a:cubicBezTo>
                <a:cubicBezTo>
                  <a:pt x="2082029" y="5176301"/>
                  <a:pt x="1334527" y="3711618"/>
                  <a:pt x="161787" y="2743788"/>
                </a:cubicBezTo>
                <a:lnTo>
                  <a:pt x="0" y="2616648"/>
                </a:lnTo>
                <a:close/>
              </a:path>
            </a:pathLst>
          </a:custGeom>
          <a:pattFill prst="wdUpDiag">
            <a:fgClr>
              <a:srgbClr val="FADFD9"/>
            </a:fgClr>
            <a:bgClr>
              <a:schemeClr val="bg1"/>
            </a:bgClr>
          </a:pattFill>
        </p:spPr>
        <p:txBody>
          <a:bodyPr wrap="square" anchor="ctr" anchorCtr="0">
            <a:noAutofit/>
          </a:bodyPr>
          <a:lstStyle>
            <a:lvl1pPr marL="0" indent="0" algn="ctr">
              <a:buNone/>
              <a:defRPr>
                <a:solidFill>
                  <a:schemeClr val="tx1"/>
                </a:solidFill>
              </a:defRPr>
            </a:lvl1pPr>
          </a:lstStyle>
          <a:p>
            <a:r>
              <a:rPr lang="en-US"/>
              <a:t>       Drag and drop image here</a:t>
            </a:r>
          </a:p>
        </p:txBody>
      </p:sp>
      <p:pic>
        <p:nvPicPr>
          <p:cNvPr id="13" name="Logo">
            <a:extLst>
              <a:ext uri="{FF2B5EF4-FFF2-40B4-BE49-F238E27FC236}">
                <a16:creationId xmlns:a16="http://schemas.microsoft.com/office/drawing/2014/main" id="{85FD299B-5270-8D48-80ED-344FCBE2E06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4372692"/>
            <a:ext cx="818376" cy="207104"/>
          </a:xfrm>
          <a:prstGeom prst="rect">
            <a:avLst/>
          </a:prstGeom>
        </p:spPr>
      </p:pic>
      <p:sp>
        <p:nvSpPr>
          <p:cNvPr id="14" name="Folded Corner 13">
            <a:extLst>
              <a:ext uri="{FF2B5EF4-FFF2-40B4-BE49-F238E27FC236}">
                <a16:creationId xmlns:a16="http://schemas.microsoft.com/office/drawing/2014/main" id="{A0EA9A75-FCB7-F44F-B725-87F7CBC42866}"/>
              </a:ext>
              <a:ext uri="{C183D7F6-B498-43B3-948B-1728B52AA6E4}">
                <adec:decorative xmlns:adec="http://schemas.microsoft.com/office/drawing/2017/decorative" val="1"/>
              </a:ext>
            </a:extLst>
          </p:cNvPr>
          <p:cNvSpPr/>
          <p:nvPr userDrawn="1"/>
        </p:nvSpPr>
        <p:spPr>
          <a:xfrm>
            <a:off x="1" y="-1028700"/>
            <a:ext cx="4029146"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right with placeholder text descriptor on left.</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 </a:t>
            </a:r>
          </a:p>
          <a:p>
            <a:endParaRPr lang="en-US" sz="900">
              <a:solidFill>
                <a:schemeClr val="tx1"/>
              </a:solidFill>
              <a:latin typeface="Community" panose="02000303040000020003" pitchFamily="2"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59316858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red_title and imag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4C3876F6-6737-ED42-9572-D12BD6A307DB}"/>
              </a:ext>
              <a:ext uri="{C183D7F6-B498-43B3-948B-1728B52AA6E4}">
                <adec:decorative xmlns:adec="http://schemas.microsoft.com/office/drawing/2017/decorative" val="1"/>
              </a:ext>
            </a:extLst>
          </p:cNvPr>
          <p:cNvSpPr/>
          <p:nvPr userDrawn="1"/>
        </p:nvSpPr>
        <p:spPr>
          <a:xfrm>
            <a:off x="1402442" y="582342"/>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8" name="Title">
            <a:extLst>
              <a:ext uri="{FF2B5EF4-FFF2-40B4-BE49-F238E27FC236}">
                <a16:creationId xmlns:a16="http://schemas.microsoft.com/office/drawing/2014/main" id="{D867D2C3-F72C-C741-A2D1-4ACD6E2302EA}"/>
              </a:ext>
            </a:extLst>
          </p:cNvPr>
          <p:cNvSpPr>
            <a:spLocks noGrp="1"/>
          </p:cNvSpPr>
          <p:nvPr>
            <p:ph type="title" hasCustomPrompt="1"/>
          </p:nvPr>
        </p:nvSpPr>
        <p:spPr>
          <a:xfrm>
            <a:off x="556113" y="1600200"/>
            <a:ext cx="3051322" cy="1004292"/>
          </a:xfrm>
          <a:noFill/>
        </p:spPr>
        <p:txBody>
          <a:bodyPr vert="horz" lIns="0" tIns="45720" rIns="0" bIns="45720" rtlCol="0" anchor="b" anchorCtr="0">
            <a:normAutofit/>
          </a:bodyPr>
          <a:lstStyle>
            <a:lvl1pPr>
              <a:defRPr lang="en-US" sz="3599" dirty="0">
                <a:solidFill>
                  <a:schemeClr val="tx2"/>
                </a:solidFill>
                <a:ea typeface="+mn-ea"/>
                <a:cs typeface="+mn-cs"/>
              </a:defRPr>
            </a:lvl1pPr>
          </a:lstStyle>
          <a:p>
            <a:pPr marL="0" lvl="0" indent="0">
              <a:spcBef>
                <a:spcPts val="750"/>
              </a:spcBef>
              <a:buFont typeface="Arial" panose="020B0604020202020204" pitchFamily="34" charset="0"/>
            </a:pPr>
            <a:r>
              <a:rPr lang="en-US"/>
              <a:t>Enter slide title here up to 2 lines</a:t>
            </a:r>
          </a:p>
        </p:txBody>
      </p:sp>
      <p:sp>
        <p:nvSpPr>
          <p:cNvPr id="9" name="subtitle">
            <a:extLst>
              <a:ext uri="{FF2B5EF4-FFF2-40B4-BE49-F238E27FC236}">
                <a16:creationId xmlns:a16="http://schemas.microsoft.com/office/drawing/2014/main" id="{2A191E84-A4DC-224C-BA0E-4FF8E96CA00C}"/>
              </a:ext>
            </a:extLst>
          </p:cNvPr>
          <p:cNvSpPr>
            <a:spLocks noGrp="1"/>
          </p:cNvSpPr>
          <p:nvPr>
            <p:ph type="body" sz="quarter" idx="12" hasCustomPrompt="1"/>
          </p:nvPr>
        </p:nvSpPr>
        <p:spPr>
          <a:xfrm>
            <a:off x="572023" y="2616234"/>
            <a:ext cx="3020507" cy="803405"/>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2 lines or less</a:t>
            </a:r>
          </a:p>
        </p:txBody>
      </p:sp>
      <p:sp>
        <p:nvSpPr>
          <p:cNvPr id="10" name="slice">
            <a:extLst>
              <a:ext uri="{FF2B5EF4-FFF2-40B4-BE49-F238E27FC236}">
                <a16:creationId xmlns:a16="http://schemas.microsoft.com/office/drawing/2014/main" id="{B94B6B7B-E23D-A34D-996B-F4DF641CC63B}"/>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a:extLst>
              <a:ext uri="{FF2B5EF4-FFF2-40B4-BE49-F238E27FC236}">
                <a16:creationId xmlns:a16="http://schemas.microsoft.com/office/drawing/2014/main" id="{AA46B9BF-A808-F346-9201-4ED538FC3029}"/>
              </a:ext>
              <a:ext uri="{C183D7F6-B498-43B3-948B-1728B52AA6E4}">
                <adec:decorative xmlns:adec="http://schemas.microsoft.com/office/drawing/2017/decorative" val="1"/>
              </a:ext>
            </a:extLst>
          </p:cNvPr>
          <p:cNvSpPr>
            <a:spLocks noGrp="1"/>
          </p:cNvSpPr>
          <p:nvPr>
            <p:ph type="pic" sz="quarter" idx="10" hasCustomPrompt="1"/>
          </p:nvPr>
        </p:nvSpPr>
        <p:spPr>
          <a:xfrm>
            <a:off x="4574156" y="0"/>
            <a:ext cx="4572000" cy="5143500"/>
          </a:xfrm>
          <a:custGeom>
            <a:avLst/>
            <a:gdLst>
              <a:gd name="connsiteX0" fmla="*/ 0 w 12193588"/>
              <a:gd name="connsiteY0" fmla="*/ 0 h 13716000"/>
              <a:gd name="connsiteX1" fmla="*/ 12193588 w 12193588"/>
              <a:gd name="connsiteY1" fmla="*/ 0 h 13716000"/>
              <a:gd name="connsiteX2" fmla="*/ 12193588 w 12193588"/>
              <a:gd name="connsiteY2" fmla="*/ 13716000 h 13716000"/>
              <a:gd name="connsiteX3" fmla="*/ 0 w 12193588"/>
              <a:gd name="connsiteY3" fmla="*/ 13716000 h 13716000"/>
              <a:gd name="connsiteX4" fmla="*/ 0 w 12193588"/>
              <a:gd name="connsiteY4" fmla="*/ 11014497 h 13716000"/>
              <a:gd name="connsiteX5" fmla="*/ 161787 w 12193588"/>
              <a:gd name="connsiteY5" fmla="*/ 10887357 h 13716000"/>
              <a:gd name="connsiteX6" fmla="*/ 2082029 w 12193588"/>
              <a:gd name="connsiteY6" fmla="*/ 6815574 h 13716000"/>
              <a:gd name="connsiteX7" fmla="*/ 161787 w 12193588"/>
              <a:gd name="connsiteY7" fmla="*/ 2743788 h 13716000"/>
              <a:gd name="connsiteX8" fmla="*/ 0 w 12193588"/>
              <a:gd name="connsiteY8" fmla="*/ 261664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8" h="13716000">
                <a:moveTo>
                  <a:pt x="0" y="0"/>
                </a:moveTo>
                <a:lnTo>
                  <a:pt x="12193588" y="0"/>
                </a:lnTo>
                <a:lnTo>
                  <a:pt x="12193588" y="13716000"/>
                </a:lnTo>
                <a:lnTo>
                  <a:pt x="0" y="13716000"/>
                </a:lnTo>
                <a:lnTo>
                  <a:pt x="0" y="11014497"/>
                </a:lnTo>
                <a:lnTo>
                  <a:pt x="161787" y="10887357"/>
                </a:lnTo>
                <a:cubicBezTo>
                  <a:pt x="1334527" y="9919526"/>
                  <a:pt x="2082029" y="8454843"/>
                  <a:pt x="2082029" y="6815574"/>
                </a:cubicBezTo>
                <a:cubicBezTo>
                  <a:pt x="2082029" y="5176301"/>
                  <a:pt x="1334527" y="3711618"/>
                  <a:pt x="161787" y="2743788"/>
                </a:cubicBezTo>
                <a:lnTo>
                  <a:pt x="0" y="2616648"/>
                </a:lnTo>
                <a:close/>
              </a:path>
            </a:pathLst>
          </a:custGeom>
          <a:pattFill prst="wdUpDiag">
            <a:fgClr>
              <a:srgbClr val="FADFD9"/>
            </a:fgClr>
            <a:bgClr>
              <a:schemeClr val="bg1"/>
            </a:bgClr>
          </a:pattFill>
        </p:spPr>
        <p:txBody>
          <a:bodyPr wrap="square" anchor="ctr" anchorCtr="0">
            <a:noAutofit/>
          </a:bodyPr>
          <a:lstStyle>
            <a:lvl1pPr marL="0" indent="0" algn="ctr">
              <a:buNone/>
              <a:defRPr>
                <a:solidFill>
                  <a:schemeClr val="tx1"/>
                </a:solidFill>
              </a:defRPr>
            </a:lvl1pPr>
          </a:lstStyle>
          <a:p>
            <a:r>
              <a:rPr lang="en-US"/>
              <a:t>       Drag and drop image here</a:t>
            </a:r>
          </a:p>
        </p:txBody>
      </p:sp>
      <p:pic>
        <p:nvPicPr>
          <p:cNvPr id="13" name="Logo">
            <a:extLst>
              <a:ext uri="{FF2B5EF4-FFF2-40B4-BE49-F238E27FC236}">
                <a16:creationId xmlns:a16="http://schemas.microsoft.com/office/drawing/2014/main" id="{0430CB52-0B7E-B747-99C8-4EC8BFDC643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4372692"/>
            <a:ext cx="818376" cy="207104"/>
          </a:xfrm>
          <a:prstGeom prst="rect">
            <a:avLst/>
          </a:prstGeom>
        </p:spPr>
      </p:pic>
      <p:sp>
        <p:nvSpPr>
          <p:cNvPr id="15" name="Folded Corner 14">
            <a:extLst>
              <a:ext uri="{FF2B5EF4-FFF2-40B4-BE49-F238E27FC236}">
                <a16:creationId xmlns:a16="http://schemas.microsoft.com/office/drawing/2014/main" id="{401B50AE-E863-7440-80F9-84CBB616E452}"/>
              </a:ext>
              <a:ext uri="{C183D7F6-B498-43B3-948B-1728B52AA6E4}">
                <adec:decorative xmlns:adec="http://schemas.microsoft.com/office/drawing/2017/decorative" val="1"/>
              </a:ext>
            </a:extLst>
          </p:cNvPr>
          <p:cNvSpPr/>
          <p:nvPr userDrawn="1"/>
        </p:nvSpPr>
        <p:spPr>
          <a:xfrm>
            <a:off x="1" y="-1028700"/>
            <a:ext cx="4029146"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right with placeholder text descriptor on left.</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 </a:t>
            </a:r>
          </a:p>
          <a:p>
            <a:endParaRPr lang="en-US" sz="900">
              <a:solidFill>
                <a:schemeClr val="tx1"/>
              </a:solidFill>
              <a:latin typeface="Community" panose="02000303040000020003" pitchFamily="2"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773920380"/>
      </p:ext>
    </p:extLst>
  </p:cSld>
  <p:clrMapOvr>
    <a:masterClrMapping/>
  </p:clrMapOvr>
  <p:hf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ue_title and imag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2432638B-DCFD-5D49-AEA0-794A232C5A4C}"/>
              </a:ext>
              <a:ext uri="{C183D7F6-B498-43B3-948B-1728B52AA6E4}">
                <adec:decorative xmlns:adec="http://schemas.microsoft.com/office/drawing/2017/decorative" val="1"/>
              </a:ext>
            </a:extLst>
          </p:cNvPr>
          <p:cNvSpPr/>
          <p:nvPr userDrawn="1"/>
        </p:nvSpPr>
        <p:spPr>
          <a:xfrm>
            <a:off x="1402442" y="582342"/>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9" name="Title">
            <a:extLst>
              <a:ext uri="{FF2B5EF4-FFF2-40B4-BE49-F238E27FC236}">
                <a16:creationId xmlns:a16="http://schemas.microsoft.com/office/drawing/2014/main" id="{C9A5A748-8D3D-9D42-A88F-5126998B95CF}"/>
              </a:ext>
            </a:extLst>
          </p:cNvPr>
          <p:cNvSpPr>
            <a:spLocks noGrp="1"/>
          </p:cNvSpPr>
          <p:nvPr>
            <p:ph type="title" hasCustomPrompt="1"/>
          </p:nvPr>
        </p:nvSpPr>
        <p:spPr>
          <a:xfrm>
            <a:off x="556113" y="1600200"/>
            <a:ext cx="3021508" cy="1004292"/>
          </a:xfrm>
          <a:noFill/>
        </p:spPr>
        <p:txBody>
          <a:bodyPr vert="horz" lIns="0" tIns="45720" rIns="0" bIns="45720" rtlCol="0" anchor="b" anchorCtr="0">
            <a:normAutofit/>
          </a:bodyPr>
          <a:lstStyle>
            <a:lvl1pPr>
              <a:defRPr lang="en-US" sz="3599" dirty="0">
                <a:solidFill>
                  <a:schemeClr val="bg2"/>
                </a:solidFill>
                <a:ea typeface="+mn-ea"/>
                <a:cs typeface="+mn-cs"/>
              </a:defRPr>
            </a:lvl1pPr>
          </a:lstStyle>
          <a:p>
            <a:pPr marL="0" lvl="0" indent="0">
              <a:spcBef>
                <a:spcPts val="750"/>
              </a:spcBef>
              <a:buFont typeface="Arial" panose="020B0604020202020204" pitchFamily="34" charset="0"/>
            </a:pPr>
            <a:r>
              <a:rPr lang="en-US"/>
              <a:t>Enter slide title here up to 2 lines</a:t>
            </a:r>
          </a:p>
        </p:txBody>
      </p:sp>
      <p:sp>
        <p:nvSpPr>
          <p:cNvPr id="11" name="subtitle">
            <a:extLst>
              <a:ext uri="{FF2B5EF4-FFF2-40B4-BE49-F238E27FC236}">
                <a16:creationId xmlns:a16="http://schemas.microsoft.com/office/drawing/2014/main" id="{A52E9E6A-AC29-5349-A06D-B596FD0D77BA}"/>
              </a:ext>
            </a:extLst>
          </p:cNvPr>
          <p:cNvSpPr>
            <a:spLocks noGrp="1"/>
          </p:cNvSpPr>
          <p:nvPr>
            <p:ph type="body" sz="quarter" idx="12" hasCustomPrompt="1"/>
          </p:nvPr>
        </p:nvSpPr>
        <p:spPr>
          <a:xfrm>
            <a:off x="572023" y="2616234"/>
            <a:ext cx="3020507" cy="803405"/>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2 lines or less</a:t>
            </a:r>
          </a:p>
        </p:txBody>
      </p:sp>
      <p:sp>
        <p:nvSpPr>
          <p:cNvPr id="12" name="slice">
            <a:extLst>
              <a:ext uri="{FF2B5EF4-FFF2-40B4-BE49-F238E27FC236}">
                <a16:creationId xmlns:a16="http://schemas.microsoft.com/office/drawing/2014/main" id="{982CEEB8-C128-5A45-A032-18DB4AB55FCD}"/>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7" name="Picture Placeholder">
            <a:extLst>
              <a:ext uri="{FF2B5EF4-FFF2-40B4-BE49-F238E27FC236}">
                <a16:creationId xmlns:a16="http://schemas.microsoft.com/office/drawing/2014/main" id="{BB04F243-2949-F948-A4B3-BCF5448C6923}"/>
              </a:ext>
              <a:ext uri="{C183D7F6-B498-43B3-948B-1728B52AA6E4}">
                <adec:decorative xmlns:adec="http://schemas.microsoft.com/office/drawing/2017/decorative" val="1"/>
              </a:ext>
            </a:extLst>
          </p:cNvPr>
          <p:cNvSpPr>
            <a:spLocks noGrp="1"/>
          </p:cNvSpPr>
          <p:nvPr>
            <p:ph type="pic" sz="quarter" idx="10" hasCustomPrompt="1"/>
          </p:nvPr>
        </p:nvSpPr>
        <p:spPr>
          <a:xfrm>
            <a:off x="4574156" y="0"/>
            <a:ext cx="4572000" cy="5143500"/>
          </a:xfrm>
          <a:custGeom>
            <a:avLst/>
            <a:gdLst>
              <a:gd name="connsiteX0" fmla="*/ 0 w 12193588"/>
              <a:gd name="connsiteY0" fmla="*/ 0 h 13716000"/>
              <a:gd name="connsiteX1" fmla="*/ 12193588 w 12193588"/>
              <a:gd name="connsiteY1" fmla="*/ 0 h 13716000"/>
              <a:gd name="connsiteX2" fmla="*/ 12193588 w 12193588"/>
              <a:gd name="connsiteY2" fmla="*/ 13716000 h 13716000"/>
              <a:gd name="connsiteX3" fmla="*/ 0 w 12193588"/>
              <a:gd name="connsiteY3" fmla="*/ 13716000 h 13716000"/>
              <a:gd name="connsiteX4" fmla="*/ 0 w 12193588"/>
              <a:gd name="connsiteY4" fmla="*/ 11014497 h 13716000"/>
              <a:gd name="connsiteX5" fmla="*/ 161787 w 12193588"/>
              <a:gd name="connsiteY5" fmla="*/ 10887357 h 13716000"/>
              <a:gd name="connsiteX6" fmla="*/ 2082029 w 12193588"/>
              <a:gd name="connsiteY6" fmla="*/ 6815574 h 13716000"/>
              <a:gd name="connsiteX7" fmla="*/ 161787 w 12193588"/>
              <a:gd name="connsiteY7" fmla="*/ 2743788 h 13716000"/>
              <a:gd name="connsiteX8" fmla="*/ 0 w 12193588"/>
              <a:gd name="connsiteY8" fmla="*/ 261664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8" h="13716000">
                <a:moveTo>
                  <a:pt x="0" y="0"/>
                </a:moveTo>
                <a:lnTo>
                  <a:pt x="12193588" y="0"/>
                </a:lnTo>
                <a:lnTo>
                  <a:pt x="12193588" y="13716000"/>
                </a:lnTo>
                <a:lnTo>
                  <a:pt x="0" y="13716000"/>
                </a:lnTo>
                <a:lnTo>
                  <a:pt x="0" y="11014497"/>
                </a:lnTo>
                <a:lnTo>
                  <a:pt x="161787" y="10887357"/>
                </a:lnTo>
                <a:cubicBezTo>
                  <a:pt x="1334527" y="9919526"/>
                  <a:pt x="2082029" y="8454843"/>
                  <a:pt x="2082029" y="6815574"/>
                </a:cubicBezTo>
                <a:cubicBezTo>
                  <a:pt x="2082029" y="5176301"/>
                  <a:pt x="1334527" y="3711618"/>
                  <a:pt x="161787" y="2743788"/>
                </a:cubicBezTo>
                <a:lnTo>
                  <a:pt x="0" y="2616648"/>
                </a:lnTo>
                <a:close/>
              </a:path>
            </a:pathLst>
          </a:custGeom>
          <a:pattFill prst="wdUpDiag">
            <a:fgClr>
              <a:srgbClr val="FADFD9"/>
            </a:fgClr>
            <a:bgClr>
              <a:schemeClr val="bg1"/>
            </a:bgClr>
          </a:pattFill>
        </p:spPr>
        <p:txBody>
          <a:bodyPr wrap="square" anchor="ctr" anchorCtr="0">
            <a:noAutofit/>
          </a:bodyPr>
          <a:lstStyle>
            <a:lvl1pPr marL="0" indent="0" algn="ctr">
              <a:buNone/>
              <a:defRPr>
                <a:solidFill>
                  <a:schemeClr val="tx1"/>
                </a:solidFill>
              </a:defRPr>
            </a:lvl1pPr>
          </a:lstStyle>
          <a:p>
            <a:r>
              <a:rPr lang="en-US"/>
              <a:t>       Drag and drop image here</a:t>
            </a:r>
          </a:p>
        </p:txBody>
      </p:sp>
      <p:pic>
        <p:nvPicPr>
          <p:cNvPr id="13" name="Logo">
            <a:extLst>
              <a:ext uri="{FF2B5EF4-FFF2-40B4-BE49-F238E27FC236}">
                <a16:creationId xmlns:a16="http://schemas.microsoft.com/office/drawing/2014/main" id="{74FCEC4C-72EE-D748-9E41-50A05813384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4372692"/>
            <a:ext cx="818376" cy="207104"/>
          </a:xfrm>
          <a:prstGeom prst="rect">
            <a:avLst/>
          </a:prstGeom>
        </p:spPr>
      </p:pic>
      <p:sp>
        <p:nvSpPr>
          <p:cNvPr id="14" name="Folded Corner 13">
            <a:extLst>
              <a:ext uri="{FF2B5EF4-FFF2-40B4-BE49-F238E27FC236}">
                <a16:creationId xmlns:a16="http://schemas.microsoft.com/office/drawing/2014/main" id="{E9B9BD45-56CA-9045-AF14-AA94A2D2411A}"/>
              </a:ext>
              <a:ext uri="{C183D7F6-B498-43B3-948B-1728B52AA6E4}">
                <adec:decorative xmlns:adec="http://schemas.microsoft.com/office/drawing/2017/decorative" val="1"/>
              </a:ext>
            </a:extLst>
          </p:cNvPr>
          <p:cNvSpPr/>
          <p:nvPr userDrawn="1"/>
        </p:nvSpPr>
        <p:spPr>
          <a:xfrm>
            <a:off x="1" y="-1028700"/>
            <a:ext cx="4029146"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right with placeholder text descriptor on left.</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 </a:t>
            </a:r>
          </a:p>
          <a:p>
            <a:endParaRPr lang="en-US" sz="900">
              <a:solidFill>
                <a:schemeClr val="tx1"/>
              </a:solidFill>
              <a:latin typeface="Community" panose="02000303040000020003" pitchFamily="2"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1900602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arkamber_title and imag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DCB5FD15-F0DC-AD47-8274-A9B6663080BD}"/>
              </a:ext>
              <a:ext uri="{C183D7F6-B498-43B3-948B-1728B52AA6E4}">
                <adec:decorative xmlns:adec="http://schemas.microsoft.com/office/drawing/2017/decorative" val="1"/>
              </a:ext>
            </a:extLst>
          </p:cNvPr>
          <p:cNvSpPr/>
          <p:nvPr userDrawn="1"/>
        </p:nvSpPr>
        <p:spPr>
          <a:xfrm>
            <a:off x="1402442" y="582342"/>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9" name="Title">
            <a:extLst>
              <a:ext uri="{FF2B5EF4-FFF2-40B4-BE49-F238E27FC236}">
                <a16:creationId xmlns:a16="http://schemas.microsoft.com/office/drawing/2014/main" id="{C9A5A748-8D3D-9D42-A88F-5126998B95CF}"/>
              </a:ext>
            </a:extLst>
          </p:cNvPr>
          <p:cNvSpPr>
            <a:spLocks noGrp="1"/>
          </p:cNvSpPr>
          <p:nvPr>
            <p:ph type="title" hasCustomPrompt="1"/>
          </p:nvPr>
        </p:nvSpPr>
        <p:spPr>
          <a:xfrm>
            <a:off x="556113" y="1600200"/>
            <a:ext cx="3021508" cy="1004292"/>
          </a:xfrm>
          <a:noFill/>
        </p:spPr>
        <p:txBody>
          <a:bodyPr vert="horz" lIns="0" tIns="45720" rIns="0" bIns="45720" rtlCol="0" anchor="b" anchorCtr="0">
            <a:normAutofit/>
          </a:bodyPr>
          <a:lstStyle>
            <a:lvl1pPr>
              <a:defRPr lang="en-US" sz="3599" dirty="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up to 2 lines</a:t>
            </a:r>
          </a:p>
        </p:txBody>
      </p:sp>
      <p:sp>
        <p:nvSpPr>
          <p:cNvPr id="11" name="subtitle">
            <a:extLst>
              <a:ext uri="{FF2B5EF4-FFF2-40B4-BE49-F238E27FC236}">
                <a16:creationId xmlns:a16="http://schemas.microsoft.com/office/drawing/2014/main" id="{A52E9E6A-AC29-5349-A06D-B596FD0D77BA}"/>
              </a:ext>
            </a:extLst>
          </p:cNvPr>
          <p:cNvSpPr>
            <a:spLocks noGrp="1"/>
          </p:cNvSpPr>
          <p:nvPr>
            <p:ph type="body" sz="quarter" idx="12" hasCustomPrompt="1"/>
          </p:nvPr>
        </p:nvSpPr>
        <p:spPr>
          <a:xfrm>
            <a:off x="572023" y="2616234"/>
            <a:ext cx="3005600" cy="803405"/>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2 lines or less</a:t>
            </a:r>
          </a:p>
        </p:txBody>
      </p:sp>
      <p:sp>
        <p:nvSpPr>
          <p:cNvPr id="12" name="slice">
            <a:extLst>
              <a:ext uri="{FF2B5EF4-FFF2-40B4-BE49-F238E27FC236}">
                <a16:creationId xmlns:a16="http://schemas.microsoft.com/office/drawing/2014/main" id="{982CEEB8-C128-5A45-A032-18DB4AB55FCD}"/>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7" name="Picture Placeholder">
            <a:extLst>
              <a:ext uri="{FF2B5EF4-FFF2-40B4-BE49-F238E27FC236}">
                <a16:creationId xmlns:a16="http://schemas.microsoft.com/office/drawing/2014/main" id="{BB04F243-2949-F948-A4B3-BCF5448C6923}"/>
              </a:ext>
              <a:ext uri="{C183D7F6-B498-43B3-948B-1728B52AA6E4}">
                <adec:decorative xmlns:adec="http://schemas.microsoft.com/office/drawing/2017/decorative" val="1"/>
              </a:ext>
            </a:extLst>
          </p:cNvPr>
          <p:cNvSpPr>
            <a:spLocks noGrp="1"/>
          </p:cNvSpPr>
          <p:nvPr>
            <p:ph type="pic" sz="quarter" idx="10" hasCustomPrompt="1"/>
          </p:nvPr>
        </p:nvSpPr>
        <p:spPr>
          <a:xfrm>
            <a:off x="4574156" y="0"/>
            <a:ext cx="4572000" cy="5143500"/>
          </a:xfrm>
          <a:custGeom>
            <a:avLst/>
            <a:gdLst>
              <a:gd name="connsiteX0" fmla="*/ 0 w 12193588"/>
              <a:gd name="connsiteY0" fmla="*/ 0 h 13716000"/>
              <a:gd name="connsiteX1" fmla="*/ 12193588 w 12193588"/>
              <a:gd name="connsiteY1" fmla="*/ 0 h 13716000"/>
              <a:gd name="connsiteX2" fmla="*/ 12193588 w 12193588"/>
              <a:gd name="connsiteY2" fmla="*/ 13716000 h 13716000"/>
              <a:gd name="connsiteX3" fmla="*/ 0 w 12193588"/>
              <a:gd name="connsiteY3" fmla="*/ 13716000 h 13716000"/>
              <a:gd name="connsiteX4" fmla="*/ 0 w 12193588"/>
              <a:gd name="connsiteY4" fmla="*/ 11014497 h 13716000"/>
              <a:gd name="connsiteX5" fmla="*/ 161787 w 12193588"/>
              <a:gd name="connsiteY5" fmla="*/ 10887357 h 13716000"/>
              <a:gd name="connsiteX6" fmla="*/ 2082029 w 12193588"/>
              <a:gd name="connsiteY6" fmla="*/ 6815574 h 13716000"/>
              <a:gd name="connsiteX7" fmla="*/ 161787 w 12193588"/>
              <a:gd name="connsiteY7" fmla="*/ 2743788 h 13716000"/>
              <a:gd name="connsiteX8" fmla="*/ 0 w 12193588"/>
              <a:gd name="connsiteY8" fmla="*/ 2616648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8" h="13716000">
                <a:moveTo>
                  <a:pt x="0" y="0"/>
                </a:moveTo>
                <a:lnTo>
                  <a:pt x="12193588" y="0"/>
                </a:lnTo>
                <a:lnTo>
                  <a:pt x="12193588" y="13716000"/>
                </a:lnTo>
                <a:lnTo>
                  <a:pt x="0" y="13716000"/>
                </a:lnTo>
                <a:lnTo>
                  <a:pt x="0" y="11014497"/>
                </a:lnTo>
                <a:lnTo>
                  <a:pt x="161787" y="10887357"/>
                </a:lnTo>
                <a:cubicBezTo>
                  <a:pt x="1334527" y="9919526"/>
                  <a:pt x="2082029" y="8454843"/>
                  <a:pt x="2082029" y="6815574"/>
                </a:cubicBezTo>
                <a:cubicBezTo>
                  <a:pt x="2082029" y="5176301"/>
                  <a:pt x="1334527" y="3711618"/>
                  <a:pt x="161787" y="2743788"/>
                </a:cubicBezTo>
                <a:lnTo>
                  <a:pt x="0" y="2616648"/>
                </a:lnTo>
                <a:close/>
              </a:path>
            </a:pathLst>
          </a:custGeom>
          <a:pattFill prst="wdUpDiag">
            <a:fgClr>
              <a:srgbClr val="FADFD9"/>
            </a:fgClr>
            <a:bgClr>
              <a:schemeClr val="bg1"/>
            </a:bgClr>
          </a:pattFill>
        </p:spPr>
        <p:txBody>
          <a:bodyPr wrap="square" anchor="ctr" anchorCtr="0">
            <a:noAutofit/>
          </a:bodyPr>
          <a:lstStyle>
            <a:lvl1pPr marL="0" indent="0" algn="ctr">
              <a:buNone/>
              <a:defRPr>
                <a:solidFill>
                  <a:schemeClr val="tx1"/>
                </a:solidFill>
              </a:defRPr>
            </a:lvl1pPr>
          </a:lstStyle>
          <a:p>
            <a:r>
              <a:rPr lang="en-US"/>
              <a:t>       Drag and drop image here</a:t>
            </a:r>
          </a:p>
        </p:txBody>
      </p:sp>
      <p:pic>
        <p:nvPicPr>
          <p:cNvPr id="13" name="Logo">
            <a:extLst>
              <a:ext uri="{FF2B5EF4-FFF2-40B4-BE49-F238E27FC236}">
                <a16:creationId xmlns:a16="http://schemas.microsoft.com/office/drawing/2014/main" id="{2C92EDE8-DF91-5841-9221-373231AEBA0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4372692"/>
            <a:ext cx="818376" cy="207104"/>
          </a:xfrm>
          <a:prstGeom prst="rect">
            <a:avLst/>
          </a:prstGeom>
        </p:spPr>
      </p:pic>
      <p:sp>
        <p:nvSpPr>
          <p:cNvPr id="14" name="Folded Corner 13">
            <a:extLst>
              <a:ext uri="{FF2B5EF4-FFF2-40B4-BE49-F238E27FC236}">
                <a16:creationId xmlns:a16="http://schemas.microsoft.com/office/drawing/2014/main" id="{0B90EE9E-1C7A-B949-B095-81F1B772E9D1}"/>
              </a:ext>
              <a:ext uri="{C183D7F6-B498-43B3-948B-1728B52AA6E4}">
                <adec:decorative xmlns:adec="http://schemas.microsoft.com/office/drawing/2017/decorative" val="1"/>
              </a:ext>
            </a:extLst>
          </p:cNvPr>
          <p:cNvSpPr/>
          <p:nvPr userDrawn="1"/>
        </p:nvSpPr>
        <p:spPr>
          <a:xfrm>
            <a:off x="1" y="-1028700"/>
            <a:ext cx="4029146"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right with placeholder text descriptor on left.</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 </a:t>
            </a:r>
          </a:p>
          <a:p>
            <a:endParaRPr lang="en-US" sz="900">
              <a:solidFill>
                <a:schemeClr val="tx1"/>
              </a:solidFill>
              <a:latin typeface="Community" panose="02000303040000020003" pitchFamily="2"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5167461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green_title and image 2">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85BA5E77-5A51-1E49-AEC3-D47AFCAC1ADE}"/>
              </a:ext>
              <a:ext uri="{C183D7F6-B498-43B3-948B-1728B52AA6E4}">
                <adec:decorative xmlns:adec="http://schemas.microsoft.com/office/drawing/2017/decorative" val="1"/>
              </a:ext>
            </a:extLst>
          </p:cNvPr>
          <p:cNvSpPr/>
          <p:nvPr userDrawn="1"/>
        </p:nvSpPr>
        <p:spPr>
          <a:xfrm>
            <a:off x="3787062" y="582342"/>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99176E16-4787-0041-932D-FEE8C560D230}"/>
              </a:ext>
            </a:extLst>
          </p:cNvPr>
          <p:cNvSpPr>
            <a:spLocks noGrp="1"/>
          </p:cNvSpPr>
          <p:nvPr>
            <p:ph type="title" hasCustomPrompt="1"/>
          </p:nvPr>
        </p:nvSpPr>
        <p:spPr>
          <a:xfrm>
            <a:off x="5113116" y="1492670"/>
            <a:ext cx="3458864" cy="1004292"/>
          </a:xfrm>
          <a:noFill/>
        </p:spPr>
        <p:txBody>
          <a:bodyPr vert="horz" lIns="0" tIns="45720" rIns="0" bIns="45720" rtlCol="0" anchor="b" anchorCtr="0">
            <a:normAutofit/>
          </a:bodyPr>
          <a:lstStyle>
            <a:lvl1pPr>
              <a:defRPr lang="en-US" sz="3599">
                <a:solidFill>
                  <a:schemeClr val="accent1"/>
                </a:solidFill>
                <a:ea typeface="+mn-ea"/>
                <a:cs typeface="+mn-cs"/>
              </a:defRPr>
            </a:lvl1pPr>
          </a:lstStyle>
          <a:p>
            <a:pPr marL="0" lvl="0" indent="0">
              <a:spcBef>
                <a:spcPts val="750"/>
              </a:spcBef>
              <a:buFont typeface="Arial" panose="020B0604020202020204" pitchFamily="34" charset="0"/>
            </a:pPr>
            <a:r>
              <a:rPr lang="en-US"/>
              <a:t>Enter slide title here in two lines or less</a:t>
            </a:r>
          </a:p>
        </p:txBody>
      </p:sp>
      <p:sp>
        <p:nvSpPr>
          <p:cNvPr id="20" name="Subtitle">
            <a:extLst>
              <a:ext uri="{FF2B5EF4-FFF2-40B4-BE49-F238E27FC236}">
                <a16:creationId xmlns:a16="http://schemas.microsoft.com/office/drawing/2014/main" id="{020C3EE7-4C31-B648-9206-0F8F5E4D81F4}"/>
              </a:ext>
            </a:extLst>
          </p:cNvPr>
          <p:cNvSpPr>
            <a:spLocks noGrp="1"/>
          </p:cNvSpPr>
          <p:nvPr>
            <p:ph type="body" sz="quarter" idx="12" hasCustomPrompt="1"/>
          </p:nvPr>
        </p:nvSpPr>
        <p:spPr>
          <a:xfrm>
            <a:off x="5122582" y="2535658"/>
            <a:ext cx="2443094" cy="825890"/>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two lines or less</a:t>
            </a:r>
          </a:p>
        </p:txBody>
      </p:sp>
      <p:sp>
        <p:nvSpPr>
          <p:cNvPr id="9" name="intersection">
            <a:extLst>
              <a:ext uri="{FF2B5EF4-FFF2-40B4-BE49-F238E27FC236}">
                <a16:creationId xmlns:a16="http://schemas.microsoft.com/office/drawing/2014/main" id="{0E88DC24-2DD1-4047-B59D-B335D12FC0BF}"/>
              </a:ext>
              <a:ext uri="{C183D7F6-B498-43B3-948B-1728B52AA6E4}">
                <adec:decorative xmlns:adec="http://schemas.microsoft.com/office/drawing/2017/decorative" val="1"/>
              </a:ext>
            </a:extLst>
          </p:cNvPr>
          <p:cNvSpPr/>
          <p:nvPr userDrawn="1"/>
        </p:nvSpPr>
        <p:spPr>
          <a:xfrm rot="10800000" flipH="1">
            <a:off x="3787061"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rgbClr val="4471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C83727A9-32A2-4941-8F9F-C5EFE74F133B}"/>
              </a:ext>
              <a:ext uri="{C183D7F6-B498-43B3-948B-1728B52AA6E4}">
                <adec:decorative xmlns:adec="http://schemas.microsoft.com/office/drawing/2017/decorative" val="1"/>
              </a:ext>
            </a:extLst>
          </p:cNvPr>
          <p:cNvSpPr>
            <a:spLocks noGrp="1"/>
          </p:cNvSpPr>
          <p:nvPr>
            <p:ph type="pic" sz="quarter" idx="10" hasCustomPrompt="1"/>
          </p:nvPr>
        </p:nvSpPr>
        <p:spPr>
          <a:xfrm>
            <a:off x="596" y="0"/>
            <a:ext cx="4572000" cy="5143500"/>
          </a:xfrm>
          <a:custGeom>
            <a:avLst/>
            <a:gdLst>
              <a:gd name="connsiteX0" fmla="*/ 0 w 12193587"/>
              <a:gd name="connsiteY0" fmla="*/ 0 h 13716000"/>
              <a:gd name="connsiteX1" fmla="*/ 12193587 w 12193587"/>
              <a:gd name="connsiteY1" fmla="*/ 0 h 13716000"/>
              <a:gd name="connsiteX2" fmla="*/ 12193587 w 12193587"/>
              <a:gd name="connsiteY2" fmla="*/ 2605019 h 13716000"/>
              <a:gd name="connsiteX3" fmla="*/ 12017004 w 12193587"/>
              <a:gd name="connsiteY3" fmla="*/ 2743786 h 13716000"/>
              <a:gd name="connsiteX4" fmla="*/ 10096762 w 12193587"/>
              <a:gd name="connsiteY4" fmla="*/ 6815570 h 13716000"/>
              <a:gd name="connsiteX5" fmla="*/ 12017004 w 12193587"/>
              <a:gd name="connsiteY5" fmla="*/ 10887355 h 13716000"/>
              <a:gd name="connsiteX6" fmla="*/ 12193587 w 12193587"/>
              <a:gd name="connsiteY6" fmla="*/ 11026123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0" y="0"/>
                </a:moveTo>
                <a:lnTo>
                  <a:pt x="12193587" y="0"/>
                </a:lnTo>
                <a:lnTo>
                  <a:pt x="12193587" y="2605019"/>
                </a:lnTo>
                <a:lnTo>
                  <a:pt x="12017004" y="2743786"/>
                </a:lnTo>
                <a:cubicBezTo>
                  <a:pt x="10844264" y="3711617"/>
                  <a:pt x="10096762" y="5176300"/>
                  <a:pt x="10096762" y="6815570"/>
                </a:cubicBezTo>
                <a:cubicBezTo>
                  <a:pt x="10096762" y="8454842"/>
                  <a:pt x="10844264" y="9919525"/>
                  <a:pt x="12017004" y="10887355"/>
                </a:cubicBezTo>
                <a:lnTo>
                  <a:pt x="12193587" y="11026123"/>
                </a:lnTo>
                <a:lnTo>
                  <a:pt x="12193587"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 image here</a:t>
            </a:r>
          </a:p>
        </p:txBody>
      </p:sp>
      <p:sp>
        <p:nvSpPr>
          <p:cNvPr id="13" name="Folded Corner 12">
            <a:extLst>
              <a:ext uri="{FF2B5EF4-FFF2-40B4-BE49-F238E27FC236}">
                <a16:creationId xmlns:a16="http://schemas.microsoft.com/office/drawing/2014/main" id="{C52B399C-1F0D-CC42-80CF-F0076FEC65DC}"/>
              </a:ext>
              <a:ext uri="{C183D7F6-B498-43B3-948B-1728B52AA6E4}">
                <adec:decorative xmlns:adec="http://schemas.microsoft.com/office/drawing/2017/decorative" val="1"/>
              </a:ext>
            </a:extLst>
          </p:cNvPr>
          <p:cNvSpPr/>
          <p:nvPr userDrawn="1"/>
        </p:nvSpPr>
        <p:spPr>
          <a:xfrm>
            <a:off x="2" y="-1028701"/>
            <a:ext cx="3914861"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pic>
        <p:nvPicPr>
          <p:cNvPr id="12" name="Logo">
            <a:extLst>
              <a:ext uri="{FF2B5EF4-FFF2-40B4-BE49-F238E27FC236}">
                <a16:creationId xmlns:a16="http://schemas.microsoft.com/office/drawing/2014/main" id="{8D19C2B2-6FB7-E34E-94E2-A7B8C6AEE6F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582393"/>
            <a:ext cx="818376" cy="207104"/>
          </a:xfrm>
          <a:prstGeom prst="rect">
            <a:avLst/>
          </a:prstGeom>
        </p:spPr>
      </p:pic>
    </p:spTree>
    <p:extLst>
      <p:ext uri="{BB962C8B-B14F-4D97-AF65-F5344CB8AC3E}">
        <p14:creationId xmlns:p14="http://schemas.microsoft.com/office/powerpoint/2010/main" val="382958483"/>
      </p:ext>
    </p:extLst>
  </p:cSld>
  <p:clrMapOvr>
    <a:masterClrMapping/>
  </p:clrMapOvr>
  <p:hf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mber_title and image 2">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81D6F86-E34F-E34E-A0FE-F64D4A5BA15F}"/>
              </a:ext>
              <a:ext uri="{C183D7F6-B498-43B3-948B-1728B52AA6E4}">
                <adec:decorative xmlns:adec="http://schemas.microsoft.com/office/drawing/2017/decorative" val="1"/>
              </a:ext>
            </a:extLst>
          </p:cNvPr>
          <p:cNvSpPr/>
          <p:nvPr userDrawn="1"/>
        </p:nvSpPr>
        <p:spPr>
          <a:xfrm>
            <a:off x="3787062" y="582342"/>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99176E16-4787-0041-932D-FEE8C560D230}"/>
              </a:ext>
            </a:extLst>
          </p:cNvPr>
          <p:cNvSpPr>
            <a:spLocks noGrp="1"/>
          </p:cNvSpPr>
          <p:nvPr>
            <p:ph type="title" hasCustomPrompt="1"/>
          </p:nvPr>
        </p:nvSpPr>
        <p:spPr>
          <a:xfrm>
            <a:off x="5113116" y="1492670"/>
            <a:ext cx="3458864" cy="1004292"/>
          </a:xfrm>
          <a:noFill/>
        </p:spPr>
        <p:txBody>
          <a:bodyPr vert="horz" lIns="0" tIns="45720" rIns="0" bIns="45720" rtlCol="0" anchor="b" anchorCtr="0">
            <a:normAutofit/>
          </a:bodyPr>
          <a:lstStyle>
            <a:lvl1pPr>
              <a:defRPr lang="en-US" sz="3599">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two lines or less</a:t>
            </a:r>
          </a:p>
        </p:txBody>
      </p:sp>
      <p:sp>
        <p:nvSpPr>
          <p:cNvPr id="20" name="Subtitle">
            <a:extLst>
              <a:ext uri="{FF2B5EF4-FFF2-40B4-BE49-F238E27FC236}">
                <a16:creationId xmlns:a16="http://schemas.microsoft.com/office/drawing/2014/main" id="{020C3EE7-4C31-B648-9206-0F8F5E4D81F4}"/>
              </a:ext>
            </a:extLst>
          </p:cNvPr>
          <p:cNvSpPr>
            <a:spLocks noGrp="1"/>
          </p:cNvSpPr>
          <p:nvPr>
            <p:ph type="body" sz="quarter" idx="12" hasCustomPrompt="1"/>
          </p:nvPr>
        </p:nvSpPr>
        <p:spPr>
          <a:xfrm>
            <a:off x="5122584" y="2535658"/>
            <a:ext cx="2465951" cy="825890"/>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two lines or less</a:t>
            </a:r>
          </a:p>
        </p:txBody>
      </p:sp>
      <p:sp>
        <p:nvSpPr>
          <p:cNvPr id="9" name="intersection">
            <a:extLst>
              <a:ext uri="{FF2B5EF4-FFF2-40B4-BE49-F238E27FC236}">
                <a16:creationId xmlns:a16="http://schemas.microsoft.com/office/drawing/2014/main" id="{0E88DC24-2DD1-4047-B59D-B335D12FC0BF}"/>
              </a:ext>
              <a:ext uri="{C183D7F6-B498-43B3-948B-1728B52AA6E4}">
                <adec:decorative xmlns:adec="http://schemas.microsoft.com/office/drawing/2017/decorative" val="1"/>
              </a:ext>
            </a:extLst>
          </p:cNvPr>
          <p:cNvSpPr/>
          <p:nvPr userDrawn="1"/>
        </p:nvSpPr>
        <p:spPr>
          <a:xfrm rot="10800000" flipH="1">
            <a:off x="3787061"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C83727A9-32A2-4941-8F9F-C5EFE74F133B}"/>
              </a:ext>
              <a:ext uri="{C183D7F6-B498-43B3-948B-1728B52AA6E4}">
                <adec:decorative xmlns:adec="http://schemas.microsoft.com/office/drawing/2017/decorative" val="1"/>
              </a:ext>
            </a:extLst>
          </p:cNvPr>
          <p:cNvSpPr>
            <a:spLocks noGrp="1"/>
          </p:cNvSpPr>
          <p:nvPr>
            <p:ph type="pic" sz="quarter" idx="10" hasCustomPrompt="1"/>
          </p:nvPr>
        </p:nvSpPr>
        <p:spPr>
          <a:xfrm>
            <a:off x="596" y="0"/>
            <a:ext cx="4572000" cy="5143500"/>
          </a:xfrm>
          <a:custGeom>
            <a:avLst/>
            <a:gdLst>
              <a:gd name="connsiteX0" fmla="*/ 0 w 12193587"/>
              <a:gd name="connsiteY0" fmla="*/ 0 h 13716000"/>
              <a:gd name="connsiteX1" fmla="*/ 12193587 w 12193587"/>
              <a:gd name="connsiteY1" fmla="*/ 0 h 13716000"/>
              <a:gd name="connsiteX2" fmla="*/ 12193587 w 12193587"/>
              <a:gd name="connsiteY2" fmla="*/ 2605019 h 13716000"/>
              <a:gd name="connsiteX3" fmla="*/ 12017004 w 12193587"/>
              <a:gd name="connsiteY3" fmla="*/ 2743786 h 13716000"/>
              <a:gd name="connsiteX4" fmla="*/ 10096762 w 12193587"/>
              <a:gd name="connsiteY4" fmla="*/ 6815570 h 13716000"/>
              <a:gd name="connsiteX5" fmla="*/ 12017004 w 12193587"/>
              <a:gd name="connsiteY5" fmla="*/ 10887355 h 13716000"/>
              <a:gd name="connsiteX6" fmla="*/ 12193587 w 12193587"/>
              <a:gd name="connsiteY6" fmla="*/ 11026123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0" y="0"/>
                </a:moveTo>
                <a:lnTo>
                  <a:pt x="12193587" y="0"/>
                </a:lnTo>
                <a:lnTo>
                  <a:pt x="12193587" y="2605019"/>
                </a:lnTo>
                <a:lnTo>
                  <a:pt x="12017004" y="2743786"/>
                </a:lnTo>
                <a:cubicBezTo>
                  <a:pt x="10844264" y="3711617"/>
                  <a:pt x="10096762" y="5176300"/>
                  <a:pt x="10096762" y="6815570"/>
                </a:cubicBezTo>
                <a:cubicBezTo>
                  <a:pt x="10096762" y="8454842"/>
                  <a:pt x="10844264" y="9919525"/>
                  <a:pt x="12017004" y="10887355"/>
                </a:cubicBezTo>
                <a:lnTo>
                  <a:pt x="12193587" y="11026123"/>
                </a:lnTo>
                <a:lnTo>
                  <a:pt x="12193587"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 image here</a:t>
            </a:r>
          </a:p>
        </p:txBody>
      </p:sp>
      <p:pic>
        <p:nvPicPr>
          <p:cNvPr id="12" name="Logo">
            <a:extLst>
              <a:ext uri="{FF2B5EF4-FFF2-40B4-BE49-F238E27FC236}">
                <a16:creationId xmlns:a16="http://schemas.microsoft.com/office/drawing/2014/main" id="{1F65D500-D818-694C-A31A-7726F910B53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582393"/>
            <a:ext cx="818376" cy="207104"/>
          </a:xfrm>
          <a:prstGeom prst="rect">
            <a:avLst/>
          </a:prstGeom>
        </p:spPr>
      </p:pic>
      <p:sp>
        <p:nvSpPr>
          <p:cNvPr id="13" name="Folded Corner 12">
            <a:extLst>
              <a:ext uri="{FF2B5EF4-FFF2-40B4-BE49-F238E27FC236}">
                <a16:creationId xmlns:a16="http://schemas.microsoft.com/office/drawing/2014/main" id="{325EFF35-0314-BE4B-8A2D-A515BA837997}"/>
              </a:ext>
              <a:ext uri="{C183D7F6-B498-43B3-948B-1728B52AA6E4}">
                <adec:decorative xmlns:adec="http://schemas.microsoft.com/office/drawing/2017/decorative" val="1"/>
              </a:ext>
            </a:extLst>
          </p:cNvPr>
          <p:cNvSpPr/>
          <p:nvPr userDrawn="1"/>
        </p:nvSpPr>
        <p:spPr>
          <a:xfrm>
            <a:off x="2" y="-1028701"/>
            <a:ext cx="3914861"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456049367"/>
      </p:ext>
    </p:extLst>
  </p:cSld>
  <p:clrMapOvr>
    <a:masterClrMapping/>
  </p:clrMapOvr>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ed_title and image 2">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395F51D-24F1-ED4E-A7B7-8CD74E9EE0A3}"/>
              </a:ext>
              <a:ext uri="{C183D7F6-B498-43B3-948B-1728B52AA6E4}">
                <adec:decorative xmlns:adec="http://schemas.microsoft.com/office/drawing/2017/decorative" val="1"/>
              </a:ext>
            </a:extLst>
          </p:cNvPr>
          <p:cNvSpPr/>
          <p:nvPr userDrawn="1"/>
        </p:nvSpPr>
        <p:spPr>
          <a:xfrm>
            <a:off x="3787062" y="582342"/>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99176E16-4787-0041-932D-FEE8C560D230}"/>
              </a:ext>
            </a:extLst>
          </p:cNvPr>
          <p:cNvSpPr>
            <a:spLocks noGrp="1"/>
          </p:cNvSpPr>
          <p:nvPr>
            <p:ph type="title" hasCustomPrompt="1"/>
          </p:nvPr>
        </p:nvSpPr>
        <p:spPr>
          <a:xfrm>
            <a:off x="5113116" y="1492670"/>
            <a:ext cx="3458864" cy="1004292"/>
          </a:xfrm>
          <a:noFill/>
        </p:spPr>
        <p:txBody>
          <a:bodyPr vert="horz" lIns="0" tIns="45720" rIns="0" bIns="45720" rtlCol="0" anchor="b" anchorCtr="0">
            <a:normAutofit/>
          </a:bodyPr>
          <a:lstStyle>
            <a:lvl1pPr>
              <a:defRPr lang="en-US" sz="3599">
                <a:solidFill>
                  <a:schemeClr val="tx2"/>
                </a:solidFill>
                <a:ea typeface="+mn-ea"/>
                <a:cs typeface="+mn-cs"/>
              </a:defRPr>
            </a:lvl1pPr>
          </a:lstStyle>
          <a:p>
            <a:pPr marL="0" lvl="0" indent="0">
              <a:spcBef>
                <a:spcPts val="750"/>
              </a:spcBef>
              <a:buFont typeface="Arial" panose="020B0604020202020204" pitchFamily="34" charset="0"/>
            </a:pPr>
            <a:r>
              <a:rPr lang="en-US"/>
              <a:t>Enter slide title here in two lines or less</a:t>
            </a:r>
          </a:p>
        </p:txBody>
      </p:sp>
      <p:sp>
        <p:nvSpPr>
          <p:cNvPr id="20" name="Subtitle">
            <a:extLst>
              <a:ext uri="{FF2B5EF4-FFF2-40B4-BE49-F238E27FC236}">
                <a16:creationId xmlns:a16="http://schemas.microsoft.com/office/drawing/2014/main" id="{020C3EE7-4C31-B648-9206-0F8F5E4D81F4}"/>
              </a:ext>
            </a:extLst>
          </p:cNvPr>
          <p:cNvSpPr>
            <a:spLocks noGrp="1"/>
          </p:cNvSpPr>
          <p:nvPr>
            <p:ph type="body" sz="quarter" idx="12" hasCustomPrompt="1"/>
          </p:nvPr>
        </p:nvSpPr>
        <p:spPr>
          <a:xfrm>
            <a:off x="5122582" y="2535658"/>
            <a:ext cx="2397380" cy="825890"/>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two lines or less</a:t>
            </a:r>
          </a:p>
        </p:txBody>
      </p:sp>
      <p:sp>
        <p:nvSpPr>
          <p:cNvPr id="9" name="intersection">
            <a:extLst>
              <a:ext uri="{FF2B5EF4-FFF2-40B4-BE49-F238E27FC236}">
                <a16:creationId xmlns:a16="http://schemas.microsoft.com/office/drawing/2014/main" id="{0E88DC24-2DD1-4047-B59D-B335D12FC0BF}"/>
              </a:ext>
              <a:ext uri="{C183D7F6-B498-43B3-948B-1728B52AA6E4}">
                <adec:decorative xmlns:adec="http://schemas.microsoft.com/office/drawing/2017/decorative" val="1"/>
              </a:ext>
            </a:extLst>
          </p:cNvPr>
          <p:cNvSpPr/>
          <p:nvPr userDrawn="1"/>
        </p:nvSpPr>
        <p:spPr>
          <a:xfrm rot="10800000" flipH="1">
            <a:off x="3787061"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C83727A9-32A2-4941-8F9F-C5EFE74F133B}"/>
              </a:ext>
              <a:ext uri="{C183D7F6-B498-43B3-948B-1728B52AA6E4}">
                <adec:decorative xmlns:adec="http://schemas.microsoft.com/office/drawing/2017/decorative" val="1"/>
              </a:ext>
            </a:extLst>
          </p:cNvPr>
          <p:cNvSpPr>
            <a:spLocks noGrp="1"/>
          </p:cNvSpPr>
          <p:nvPr>
            <p:ph type="pic" sz="quarter" idx="10" hasCustomPrompt="1"/>
          </p:nvPr>
        </p:nvSpPr>
        <p:spPr>
          <a:xfrm>
            <a:off x="596" y="0"/>
            <a:ext cx="4572000" cy="5143500"/>
          </a:xfrm>
          <a:custGeom>
            <a:avLst/>
            <a:gdLst>
              <a:gd name="connsiteX0" fmla="*/ 0 w 12193587"/>
              <a:gd name="connsiteY0" fmla="*/ 0 h 13716000"/>
              <a:gd name="connsiteX1" fmla="*/ 12193587 w 12193587"/>
              <a:gd name="connsiteY1" fmla="*/ 0 h 13716000"/>
              <a:gd name="connsiteX2" fmla="*/ 12193587 w 12193587"/>
              <a:gd name="connsiteY2" fmla="*/ 2605019 h 13716000"/>
              <a:gd name="connsiteX3" fmla="*/ 12017004 w 12193587"/>
              <a:gd name="connsiteY3" fmla="*/ 2743786 h 13716000"/>
              <a:gd name="connsiteX4" fmla="*/ 10096762 w 12193587"/>
              <a:gd name="connsiteY4" fmla="*/ 6815570 h 13716000"/>
              <a:gd name="connsiteX5" fmla="*/ 12017004 w 12193587"/>
              <a:gd name="connsiteY5" fmla="*/ 10887355 h 13716000"/>
              <a:gd name="connsiteX6" fmla="*/ 12193587 w 12193587"/>
              <a:gd name="connsiteY6" fmla="*/ 11026123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0" y="0"/>
                </a:moveTo>
                <a:lnTo>
                  <a:pt x="12193587" y="0"/>
                </a:lnTo>
                <a:lnTo>
                  <a:pt x="12193587" y="2605019"/>
                </a:lnTo>
                <a:lnTo>
                  <a:pt x="12017004" y="2743786"/>
                </a:lnTo>
                <a:cubicBezTo>
                  <a:pt x="10844264" y="3711617"/>
                  <a:pt x="10096762" y="5176300"/>
                  <a:pt x="10096762" y="6815570"/>
                </a:cubicBezTo>
                <a:cubicBezTo>
                  <a:pt x="10096762" y="8454842"/>
                  <a:pt x="10844264" y="9919525"/>
                  <a:pt x="12017004" y="10887355"/>
                </a:cubicBezTo>
                <a:lnTo>
                  <a:pt x="12193587" y="11026123"/>
                </a:lnTo>
                <a:lnTo>
                  <a:pt x="12193587"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 image here</a:t>
            </a:r>
          </a:p>
        </p:txBody>
      </p:sp>
      <p:pic>
        <p:nvPicPr>
          <p:cNvPr id="12" name="Logo">
            <a:extLst>
              <a:ext uri="{FF2B5EF4-FFF2-40B4-BE49-F238E27FC236}">
                <a16:creationId xmlns:a16="http://schemas.microsoft.com/office/drawing/2014/main" id="{D578A686-989C-3042-8FB7-888C7490716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582393"/>
            <a:ext cx="818376" cy="207104"/>
          </a:xfrm>
          <a:prstGeom prst="rect">
            <a:avLst/>
          </a:prstGeom>
        </p:spPr>
      </p:pic>
      <p:sp>
        <p:nvSpPr>
          <p:cNvPr id="13" name="Folded Corner 12">
            <a:extLst>
              <a:ext uri="{FF2B5EF4-FFF2-40B4-BE49-F238E27FC236}">
                <a16:creationId xmlns:a16="http://schemas.microsoft.com/office/drawing/2014/main" id="{993E85D6-92C6-464C-937A-33AC0596F0AD}"/>
              </a:ext>
              <a:ext uri="{C183D7F6-B498-43B3-948B-1728B52AA6E4}">
                <adec:decorative xmlns:adec="http://schemas.microsoft.com/office/drawing/2017/decorative" val="1"/>
              </a:ext>
            </a:extLst>
          </p:cNvPr>
          <p:cNvSpPr/>
          <p:nvPr userDrawn="1"/>
        </p:nvSpPr>
        <p:spPr>
          <a:xfrm>
            <a:off x="2" y="-1028701"/>
            <a:ext cx="3914861"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3659978911"/>
      </p:ext>
    </p:extLst>
  </p:cSld>
  <p:clrMapOvr>
    <a:masterClrMapping/>
  </p:clrMapOvr>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ue_title and imag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3685B2A-9A68-C346-B4E5-CBD917761A1D}"/>
              </a:ext>
              <a:ext uri="{C183D7F6-B498-43B3-948B-1728B52AA6E4}">
                <adec:decorative xmlns:adec="http://schemas.microsoft.com/office/drawing/2017/decorative" val="1"/>
              </a:ext>
            </a:extLst>
          </p:cNvPr>
          <p:cNvSpPr/>
          <p:nvPr userDrawn="1"/>
        </p:nvSpPr>
        <p:spPr>
          <a:xfrm>
            <a:off x="3787062" y="582342"/>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99176E16-4787-0041-932D-FEE8C560D230}"/>
              </a:ext>
            </a:extLst>
          </p:cNvPr>
          <p:cNvSpPr>
            <a:spLocks noGrp="1"/>
          </p:cNvSpPr>
          <p:nvPr>
            <p:ph type="title" hasCustomPrompt="1"/>
          </p:nvPr>
        </p:nvSpPr>
        <p:spPr>
          <a:xfrm>
            <a:off x="5113116" y="1492670"/>
            <a:ext cx="3458864" cy="1004292"/>
          </a:xfrm>
          <a:noFill/>
        </p:spPr>
        <p:txBody>
          <a:bodyPr vert="horz" lIns="0" tIns="45720" rIns="0" bIns="45720" rtlCol="0" anchor="b" anchorCtr="0">
            <a:normAutofit/>
          </a:bodyPr>
          <a:lstStyle>
            <a:lvl1pPr>
              <a:defRPr lang="en-US" sz="3599">
                <a:solidFill>
                  <a:schemeClr val="bg2"/>
                </a:solidFill>
                <a:ea typeface="+mn-ea"/>
                <a:cs typeface="+mn-cs"/>
              </a:defRPr>
            </a:lvl1pPr>
          </a:lstStyle>
          <a:p>
            <a:pPr marL="0" lvl="0" indent="0">
              <a:spcBef>
                <a:spcPts val="750"/>
              </a:spcBef>
              <a:buFont typeface="Arial" panose="020B0604020202020204" pitchFamily="34" charset="0"/>
            </a:pPr>
            <a:r>
              <a:rPr lang="en-US"/>
              <a:t>Enter slide title here in two lines or less</a:t>
            </a:r>
          </a:p>
        </p:txBody>
      </p:sp>
      <p:sp>
        <p:nvSpPr>
          <p:cNvPr id="20" name="Subtitle">
            <a:extLst>
              <a:ext uri="{FF2B5EF4-FFF2-40B4-BE49-F238E27FC236}">
                <a16:creationId xmlns:a16="http://schemas.microsoft.com/office/drawing/2014/main" id="{020C3EE7-4C31-B648-9206-0F8F5E4D81F4}"/>
              </a:ext>
            </a:extLst>
          </p:cNvPr>
          <p:cNvSpPr>
            <a:spLocks noGrp="1"/>
          </p:cNvSpPr>
          <p:nvPr>
            <p:ph type="body" sz="quarter" idx="12" hasCustomPrompt="1"/>
          </p:nvPr>
        </p:nvSpPr>
        <p:spPr>
          <a:xfrm>
            <a:off x="5122582" y="2535658"/>
            <a:ext cx="2443094" cy="825890"/>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two lines or less</a:t>
            </a:r>
          </a:p>
        </p:txBody>
      </p:sp>
      <p:sp>
        <p:nvSpPr>
          <p:cNvPr id="9" name="intersection">
            <a:extLst>
              <a:ext uri="{FF2B5EF4-FFF2-40B4-BE49-F238E27FC236}">
                <a16:creationId xmlns:a16="http://schemas.microsoft.com/office/drawing/2014/main" id="{0E88DC24-2DD1-4047-B59D-B335D12FC0BF}"/>
              </a:ext>
              <a:ext uri="{C183D7F6-B498-43B3-948B-1728B52AA6E4}">
                <adec:decorative xmlns:adec="http://schemas.microsoft.com/office/drawing/2017/decorative" val="1"/>
              </a:ext>
            </a:extLst>
          </p:cNvPr>
          <p:cNvSpPr/>
          <p:nvPr userDrawn="1"/>
        </p:nvSpPr>
        <p:spPr>
          <a:xfrm rot="10800000" flipH="1">
            <a:off x="3787061"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C83727A9-32A2-4941-8F9F-C5EFE74F133B}"/>
              </a:ext>
              <a:ext uri="{C183D7F6-B498-43B3-948B-1728B52AA6E4}">
                <adec:decorative xmlns:adec="http://schemas.microsoft.com/office/drawing/2017/decorative" val="1"/>
              </a:ext>
            </a:extLst>
          </p:cNvPr>
          <p:cNvSpPr>
            <a:spLocks noGrp="1"/>
          </p:cNvSpPr>
          <p:nvPr>
            <p:ph type="pic" sz="quarter" idx="10" hasCustomPrompt="1"/>
          </p:nvPr>
        </p:nvSpPr>
        <p:spPr>
          <a:xfrm>
            <a:off x="596" y="0"/>
            <a:ext cx="4572000" cy="5143500"/>
          </a:xfrm>
          <a:custGeom>
            <a:avLst/>
            <a:gdLst>
              <a:gd name="connsiteX0" fmla="*/ 0 w 12193587"/>
              <a:gd name="connsiteY0" fmla="*/ 0 h 13716000"/>
              <a:gd name="connsiteX1" fmla="*/ 12193587 w 12193587"/>
              <a:gd name="connsiteY1" fmla="*/ 0 h 13716000"/>
              <a:gd name="connsiteX2" fmla="*/ 12193587 w 12193587"/>
              <a:gd name="connsiteY2" fmla="*/ 2605019 h 13716000"/>
              <a:gd name="connsiteX3" fmla="*/ 12017004 w 12193587"/>
              <a:gd name="connsiteY3" fmla="*/ 2743786 h 13716000"/>
              <a:gd name="connsiteX4" fmla="*/ 10096762 w 12193587"/>
              <a:gd name="connsiteY4" fmla="*/ 6815570 h 13716000"/>
              <a:gd name="connsiteX5" fmla="*/ 12017004 w 12193587"/>
              <a:gd name="connsiteY5" fmla="*/ 10887355 h 13716000"/>
              <a:gd name="connsiteX6" fmla="*/ 12193587 w 12193587"/>
              <a:gd name="connsiteY6" fmla="*/ 11026123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0" y="0"/>
                </a:moveTo>
                <a:lnTo>
                  <a:pt x="12193587" y="0"/>
                </a:lnTo>
                <a:lnTo>
                  <a:pt x="12193587" y="2605019"/>
                </a:lnTo>
                <a:lnTo>
                  <a:pt x="12017004" y="2743786"/>
                </a:lnTo>
                <a:cubicBezTo>
                  <a:pt x="10844264" y="3711617"/>
                  <a:pt x="10096762" y="5176300"/>
                  <a:pt x="10096762" y="6815570"/>
                </a:cubicBezTo>
                <a:cubicBezTo>
                  <a:pt x="10096762" y="8454842"/>
                  <a:pt x="10844264" y="9919525"/>
                  <a:pt x="12017004" y="10887355"/>
                </a:cubicBezTo>
                <a:lnTo>
                  <a:pt x="12193587" y="11026123"/>
                </a:lnTo>
                <a:lnTo>
                  <a:pt x="12193587"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 image here</a:t>
            </a:r>
          </a:p>
        </p:txBody>
      </p:sp>
      <p:pic>
        <p:nvPicPr>
          <p:cNvPr id="12" name="Logo">
            <a:extLst>
              <a:ext uri="{FF2B5EF4-FFF2-40B4-BE49-F238E27FC236}">
                <a16:creationId xmlns:a16="http://schemas.microsoft.com/office/drawing/2014/main" id="{2EE975BC-6485-574C-ABD8-36D39016754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582393"/>
            <a:ext cx="818376" cy="207104"/>
          </a:xfrm>
          <a:prstGeom prst="rect">
            <a:avLst/>
          </a:prstGeom>
        </p:spPr>
      </p:pic>
      <p:sp>
        <p:nvSpPr>
          <p:cNvPr id="14" name="Folded Corner 13">
            <a:extLst>
              <a:ext uri="{FF2B5EF4-FFF2-40B4-BE49-F238E27FC236}">
                <a16:creationId xmlns:a16="http://schemas.microsoft.com/office/drawing/2014/main" id="{52A76276-5FC1-FE49-A597-588BE105589B}"/>
              </a:ext>
              <a:ext uri="{C183D7F6-B498-43B3-948B-1728B52AA6E4}">
                <adec:decorative xmlns:adec="http://schemas.microsoft.com/office/drawing/2017/decorative" val="1"/>
              </a:ext>
            </a:extLst>
          </p:cNvPr>
          <p:cNvSpPr/>
          <p:nvPr userDrawn="1"/>
        </p:nvSpPr>
        <p:spPr>
          <a:xfrm>
            <a:off x="2" y="-1028701"/>
            <a:ext cx="3914861"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4030342470"/>
      </p:ext>
    </p:extLst>
  </p:cSld>
  <p:clrMapOvr>
    <a:masterClrMapping/>
  </p:clrMapOvr>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arkamber_title and image 2">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4176AAF-05A2-7E43-828A-24DDA12AFB2D}"/>
              </a:ext>
              <a:ext uri="{C183D7F6-B498-43B3-948B-1728B52AA6E4}">
                <adec:decorative xmlns:adec="http://schemas.microsoft.com/office/drawing/2017/decorative" val="1"/>
              </a:ext>
            </a:extLst>
          </p:cNvPr>
          <p:cNvSpPr/>
          <p:nvPr userDrawn="1"/>
        </p:nvSpPr>
        <p:spPr>
          <a:xfrm>
            <a:off x="3787062" y="582342"/>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a:extLst>
              <a:ext uri="{FF2B5EF4-FFF2-40B4-BE49-F238E27FC236}">
                <a16:creationId xmlns:a16="http://schemas.microsoft.com/office/drawing/2014/main" id="{99176E16-4787-0041-932D-FEE8C560D230}"/>
              </a:ext>
            </a:extLst>
          </p:cNvPr>
          <p:cNvSpPr>
            <a:spLocks noGrp="1"/>
          </p:cNvSpPr>
          <p:nvPr>
            <p:ph type="title" hasCustomPrompt="1"/>
          </p:nvPr>
        </p:nvSpPr>
        <p:spPr>
          <a:xfrm>
            <a:off x="5113116" y="1492670"/>
            <a:ext cx="3458864" cy="1004292"/>
          </a:xfrm>
          <a:noFill/>
        </p:spPr>
        <p:txBody>
          <a:bodyPr vert="horz" lIns="0" tIns="45720" rIns="0" bIns="45720" rtlCol="0" anchor="b" anchorCtr="0">
            <a:normAutofit/>
          </a:bodyPr>
          <a:lstStyle>
            <a:lvl1pPr>
              <a:defRPr lang="en-US" sz="3599">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two lines or less</a:t>
            </a:r>
          </a:p>
        </p:txBody>
      </p:sp>
      <p:sp>
        <p:nvSpPr>
          <p:cNvPr id="20" name="Subtitle">
            <a:extLst>
              <a:ext uri="{FF2B5EF4-FFF2-40B4-BE49-F238E27FC236}">
                <a16:creationId xmlns:a16="http://schemas.microsoft.com/office/drawing/2014/main" id="{020C3EE7-4C31-B648-9206-0F8F5E4D81F4}"/>
              </a:ext>
            </a:extLst>
          </p:cNvPr>
          <p:cNvSpPr>
            <a:spLocks noGrp="1"/>
          </p:cNvSpPr>
          <p:nvPr>
            <p:ph type="body" sz="quarter" idx="12" hasCustomPrompt="1"/>
          </p:nvPr>
        </p:nvSpPr>
        <p:spPr>
          <a:xfrm>
            <a:off x="5122582" y="2535658"/>
            <a:ext cx="2435144" cy="825890"/>
          </a:xfrm>
        </p:spPr>
        <p:txBody>
          <a:bodyPr>
            <a:noAutofit/>
          </a:bodyPr>
          <a:lstStyle>
            <a:lvl1pPr marL="0" indent="0">
              <a:lnSpc>
                <a:spcPts val="2429"/>
              </a:lnSpc>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two lines or less</a:t>
            </a:r>
          </a:p>
        </p:txBody>
      </p:sp>
      <p:sp>
        <p:nvSpPr>
          <p:cNvPr id="9" name="intersection">
            <a:extLst>
              <a:ext uri="{FF2B5EF4-FFF2-40B4-BE49-F238E27FC236}">
                <a16:creationId xmlns:a16="http://schemas.microsoft.com/office/drawing/2014/main" id="{0E88DC24-2DD1-4047-B59D-B335D12FC0BF}"/>
              </a:ext>
              <a:ext uri="{C183D7F6-B498-43B3-948B-1728B52AA6E4}">
                <adec:decorative xmlns:adec="http://schemas.microsoft.com/office/drawing/2017/decorative" val="1"/>
              </a:ext>
            </a:extLst>
          </p:cNvPr>
          <p:cNvSpPr/>
          <p:nvPr userDrawn="1"/>
        </p:nvSpPr>
        <p:spPr>
          <a:xfrm rot="10800000" flipH="1">
            <a:off x="3787061"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Picture Placeholder">
            <a:extLst>
              <a:ext uri="{FF2B5EF4-FFF2-40B4-BE49-F238E27FC236}">
                <a16:creationId xmlns:a16="http://schemas.microsoft.com/office/drawing/2014/main" id="{C83727A9-32A2-4941-8F9F-C5EFE74F133B}"/>
              </a:ext>
              <a:ext uri="{C183D7F6-B498-43B3-948B-1728B52AA6E4}">
                <adec:decorative xmlns:adec="http://schemas.microsoft.com/office/drawing/2017/decorative" val="1"/>
              </a:ext>
            </a:extLst>
          </p:cNvPr>
          <p:cNvSpPr>
            <a:spLocks noGrp="1"/>
          </p:cNvSpPr>
          <p:nvPr>
            <p:ph type="pic" sz="quarter" idx="10" hasCustomPrompt="1"/>
          </p:nvPr>
        </p:nvSpPr>
        <p:spPr>
          <a:xfrm>
            <a:off x="596" y="0"/>
            <a:ext cx="4572000" cy="5143500"/>
          </a:xfrm>
          <a:custGeom>
            <a:avLst/>
            <a:gdLst>
              <a:gd name="connsiteX0" fmla="*/ 0 w 12193587"/>
              <a:gd name="connsiteY0" fmla="*/ 0 h 13716000"/>
              <a:gd name="connsiteX1" fmla="*/ 12193587 w 12193587"/>
              <a:gd name="connsiteY1" fmla="*/ 0 h 13716000"/>
              <a:gd name="connsiteX2" fmla="*/ 12193587 w 12193587"/>
              <a:gd name="connsiteY2" fmla="*/ 2605019 h 13716000"/>
              <a:gd name="connsiteX3" fmla="*/ 12017004 w 12193587"/>
              <a:gd name="connsiteY3" fmla="*/ 2743786 h 13716000"/>
              <a:gd name="connsiteX4" fmla="*/ 10096762 w 12193587"/>
              <a:gd name="connsiteY4" fmla="*/ 6815570 h 13716000"/>
              <a:gd name="connsiteX5" fmla="*/ 12017004 w 12193587"/>
              <a:gd name="connsiteY5" fmla="*/ 10887355 h 13716000"/>
              <a:gd name="connsiteX6" fmla="*/ 12193587 w 12193587"/>
              <a:gd name="connsiteY6" fmla="*/ 11026123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0" y="0"/>
                </a:moveTo>
                <a:lnTo>
                  <a:pt x="12193587" y="0"/>
                </a:lnTo>
                <a:lnTo>
                  <a:pt x="12193587" y="2605019"/>
                </a:lnTo>
                <a:lnTo>
                  <a:pt x="12017004" y="2743786"/>
                </a:lnTo>
                <a:cubicBezTo>
                  <a:pt x="10844264" y="3711617"/>
                  <a:pt x="10096762" y="5176300"/>
                  <a:pt x="10096762" y="6815570"/>
                </a:cubicBezTo>
                <a:cubicBezTo>
                  <a:pt x="10096762" y="8454842"/>
                  <a:pt x="10844264" y="9919525"/>
                  <a:pt x="12017004" y="10887355"/>
                </a:cubicBezTo>
                <a:lnTo>
                  <a:pt x="12193587" y="11026123"/>
                </a:lnTo>
                <a:lnTo>
                  <a:pt x="12193587"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 image here</a:t>
            </a:r>
          </a:p>
        </p:txBody>
      </p:sp>
      <p:pic>
        <p:nvPicPr>
          <p:cNvPr id="11" name="Logo">
            <a:extLst>
              <a:ext uri="{FF2B5EF4-FFF2-40B4-BE49-F238E27FC236}">
                <a16:creationId xmlns:a16="http://schemas.microsoft.com/office/drawing/2014/main" id="{327273D1-3829-CE4D-AE45-2768C9834A4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F7B2A134-7FE4-D24D-AEFB-4523BB995303}"/>
              </a:ext>
              <a:ext uri="{C183D7F6-B498-43B3-948B-1728B52AA6E4}">
                <adec:decorative xmlns:adec="http://schemas.microsoft.com/office/drawing/2017/decorative" val="1"/>
              </a:ext>
            </a:extLst>
          </p:cNvPr>
          <p:cNvSpPr/>
          <p:nvPr userDrawn="1"/>
        </p:nvSpPr>
        <p:spPr>
          <a:xfrm>
            <a:off x="2" y="-1028701"/>
            <a:ext cx="3914861"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1648647315"/>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green_title and image 3">
    <p:bg>
      <p:bgPr>
        <a:solidFill>
          <a:srgbClr val="FCE2BA"/>
        </a:solidFill>
        <a:effectLst/>
      </p:bgPr>
    </p:bg>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AAE3ED00-D8B9-0148-B352-A30854113B49}"/>
              </a:ext>
              <a:ext uri="{C183D7F6-B498-43B3-948B-1728B52AA6E4}">
                <adec:decorative xmlns:adec="http://schemas.microsoft.com/office/drawing/2017/decorative" val="1"/>
              </a:ext>
            </a:extLst>
          </p:cNvPr>
          <p:cNvSpPr>
            <a:spLocks noChangeAspect="1"/>
          </p:cNvSpPr>
          <p:nvPr userDrawn="1"/>
        </p:nvSpPr>
        <p:spPr>
          <a:xfrm rot="10800000">
            <a:off x="2529243" y="571503"/>
            <a:ext cx="3957035" cy="3957551"/>
          </a:xfrm>
          <a:prstGeom prst="ellipse">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82" tIns="17141" rIns="34282" bIns="17141" numCol="1" spcCol="0" rtlCol="0" fromWordArt="0" anchor="ctr" anchorCtr="0" forceAA="0" compatLnSpc="1">
            <a:prstTxWarp prst="textNoShape">
              <a:avLst/>
            </a:prstTxWarp>
            <a:noAutofit/>
          </a:bodyPr>
          <a:lstStyle/>
          <a:p>
            <a:pPr algn="ctr"/>
            <a:endParaRPr lang="en-US" sz="525"/>
          </a:p>
        </p:txBody>
      </p:sp>
      <p:sp>
        <p:nvSpPr>
          <p:cNvPr id="3" name="Title">
            <a:extLst>
              <a:ext uri="{FF2B5EF4-FFF2-40B4-BE49-F238E27FC236}">
                <a16:creationId xmlns:a16="http://schemas.microsoft.com/office/drawing/2014/main" id="{3F17116F-84DB-B142-8004-B9BCC530217A}"/>
              </a:ext>
            </a:extLst>
          </p:cNvPr>
          <p:cNvSpPr>
            <a:spLocks noGrp="1"/>
          </p:cNvSpPr>
          <p:nvPr>
            <p:ph type="title" hasCustomPrompt="1"/>
          </p:nvPr>
        </p:nvSpPr>
        <p:spPr>
          <a:xfrm>
            <a:off x="3842289" y="1314452"/>
            <a:ext cx="3558268" cy="1364268"/>
          </a:xfrm>
          <a:noFill/>
        </p:spPr>
        <p:txBody>
          <a:bodyPr vert="horz" lIns="0" tIns="45720" rIns="0" bIns="45720" rtlCol="0" anchor="b" anchorCtr="0">
            <a:noAutofit/>
          </a:bodyPr>
          <a:lstStyle>
            <a:lvl1pPr>
              <a:defRPr lang="en-US" sz="3599">
                <a:solidFill>
                  <a:schemeClr val="accent1"/>
                </a:solidFill>
                <a:ea typeface="+mn-ea"/>
                <a:cs typeface="+mn-cs"/>
              </a:defRPr>
            </a:lvl1pPr>
          </a:lstStyle>
          <a:p>
            <a:pPr marL="0" lvl="0" indent="0">
              <a:spcBef>
                <a:spcPts val="750"/>
              </a:spcBef>
              <a:buFont typeface="Arial" panose="020B0604020202020204" pitchFamily="34" charset="0"/>
            </a:pPr>
            <a:r>
              <a:rPr lang="en-US"/>
              <a:t>Enter slide title here in less than two lines</a:t>
            </a:r>
          </a:p>
        </p:txBody>
      </p:sp>
      <p:sp>
        <p:nvSpPr>
          <p:cNvPr id="14" name="Subtitle">
            <a:extLst>
              <a:ext uri="{FF2B5EF4-FFF2-40B4-BE49-F238E27FC236}">
                <a16:creationId xmlns:a16="http://schemas.microsoft.com/office/drawing/2014/main" id="{F5E57A75-5517-6947-8E7D-614E41F834D9}"/>
              </a:ext>
            </a:extLst>
          </p:cNvPr>
          <p:cNvSpPr>
            <a:spLocks noGrp="1"/>
          </p:cNvSpPr>
          <p:nvPr>
            <p:ph type="body" sz="quarter" idx="12" hasCustomPrompt="1"/>
          </p:nvPr>
        </p:nvSpPr>
        <p:spPr>
          <a:xfrm>
            <a:off x="3864773" y="2717413"/>
            <a:ext cx="2592336" cy="825890"/>
          </a:xfrm>
        </p:spPr>
        <p:txBody>
          <a:bodyPr>
            <a:noAutofit/>
          </a:bodyPr>
          <a:lstStyle>
            <a:lvl1pPr marL="0" indent="0">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three lines or less</a:t>
            </a:r>
          </a:p>
        </p:txBody>
      </p:sp>
      <p:sp>
        <p:nvSpPr>
          <p:cNvPr id="10" name="intersection">
            <a:extLst>
              <a:ext uri="{FF2B5EF4-FFF2-40B4-BE49-F238E27FC236}">
                <a16:creationId xmlns:a16="http://schemas.microsoft.com/office/drawing/2014/main" id="{B5F8207E-A274-3C49-A928-6C845C7AE8C3}"/>
              </a:ext>
              <a:ext uri="{C183D7F6-B498-43B3-948B-1728B52AA6E4}">
                <adec:decorative xmlns:adec="http://schemas.microsoft.com/office/drawing/2017/decorative" val="1"/>
              </a:ext>
            </a:extLst>
          </p:cNvPr>
          <p:cNvSpPr/>
          <p:nvPr userDrawn="1"/>
        </p:nvSpPr>
        <p:spPr>
          <a:xfrm rot="10800000" flipH="1">
            <a:off x="2529254"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22">
            <a:extLst>
              <a:ext uri="{FF2B5EF4-FFF2-40B4-BE49-F238E27FC236}">
                <a16:creationId xmlns:a16="http://schemas.microsoft.com/office/drawing/2014/main" id="{4F36DB0D-57C4-2E42-B38A-3B3F26A8C6D6}"/>
              </a:ext>
              <a:ext uri="{C183D7F6-B498-43B3-948B-1728B52AA6E4}">
                <adec:decorative xmlns:adec="http://schemas.microsoft.com/office/drawing/2017/decorative" val="1"/>
              </a:ext>
            </a:extLst>
          </p:cNvPr>
          <p:cNvSpPr>
            <a:spLocks noGrp="1"/>
          </p:cNvSpPr>
          <p:nvPr>
            <p:ph type="pic" sz="quarter" idx="10" hasCustomPrompt="1"/>
          </p:nvPr>
        </p:nvSpPr>
        <p:spPr>
          <a:xfrm>
            <a:off x="-31206" y="0"/>
            <a:ext cx="3346664" cy="5143500"/>
          </a:xfrm>
          <a:custGeom>
            <a:avLst/>
            <a:gdLst>
              <a:gd name="connsiteX0" fmla="*/ 0 w 8925601"/>
              <a:gd name="connsiteY0" fmla="*/ 0 h 13716000"/>
              <a:gd name="connsiteX1" fmla="*/ 8925601 w 8925601"/>
              <a:gd name="connsiteY1" fmla="*/ 0 h 13716000"/>
              <a:gd name="connsiteX2" fmla="*/ 8925601 w 8925601"/>
              <a:gd name="connsiteY2" fmla="*/ 2605020 h 13716000"/>
              <a:gd name="connsiteX3" fmla="*/ 8749018 w 8925601"/>
              <a:gd name="connsiteY3" fmla="*/ 2743786 h 13716000"/>
              <a:gd name="connsiteX4" fmla="*/ 6828776 w 8925601"/>
              <a:gd name="connsiteY4" fmla="*/ 6815571 h 13716000"/>
              <a:gd name="connsiteX5" fmla="*/ 8749018 w 8925601"/>
              <a:gd name="connsiteY5" fmla="*/ 10887355 h 13716000"/>
              <a:gd name="connsiteX6" fmla="*/ 8925601 w 8925601"/>
              <a:gd name="connsiteY6" fmla="*/ 11026123 h 13716000"/>
              <a:gd name="connsiteX7" fmla="*/ 8925601 w 8925601"/>
              <a:gd name="connsiteY7" fmla="*/ 13716000 h 13716000"/>
              <a:gd name="connsiteX8" fmla="*/ 0 w 8925601"/>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5601" h="13716000">
                <a:moveTo>
                  <a:pt x="0" y="0"/>
                </a:moveTo>
                <a:lnTo>
                  <a:pt x="8925601" y="0"/>
                </a:lnTo>
                <a:lnTo>
                  <a:pt x="8925601" y="2605020"/>
                </a:lnTo>
                <a:lnTo>
                  <a:pt x="8749018" y="2743786"/>
                </a:lnTo>
                <a:cubicBezTo>
                  <a:pt x="7576278" y="3711618"/>
                  <a:pt x="6828776" y="5176301"/>
                  <a:pt x="6828776" y="6815571"/>
                </a:cubicBezTo>
                <a:cubicBezTo>
                  <a:pt x="6828776" y="8454842"/>
                  <a:pt x="7576278" y="9919525"/>
                  <a:pt x="8749018" y="10887355"/>
                </a:cubicBezTo>
                <a:lnTo>
                  <a:pt x="8925601" y="11026123"/>
                </a:lnTo>
                <a:lnTo>
                  <a:pt x="8925601"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a:t>
            </a:r>
          </a:p>
          <a:p>
            <a:r>
              <a:rPr lang="en-US"/>
              <a:t>image here</a:t>
            </a:r>
          </a:p>
        </p:txBody>
      </p:sp>
      <p:sp>
        <p:nvSpPr>
          <p:cNvPr id="9" name="Folded Corner 8">
            <a:extLst>
              <a:ext uri="{FF2B5EF4-FFF2-40B4-BE49-F238E27FC236}">
                <a16:creationId xmlns:a16="http://schemas.microsoft.com/office/drawing/2014/main" id="{5C0D8586-D378-0E4B-B8D4-703816AE0BED}"/>
              </a:ext>
              <a:ext uri="{C183D7F6-B498-43B3-948B-1728B52AA6E4}">
                <adec:decorative xmlns:adec="http://schemas.microsoft.com/office/drawing/2017/decorative" val="1"/>
              </a:ext>
            </a:extLst>
          </p:cNvPr>
          <p:cNvSpPr/>
          <p:nvPr userDrawn="1"/>
        </p:nvSpPr>
        <p:spPr>
          <a:xfrm>
            <a:off x="2" y="-1028700"/>
            <a:ext cx="3972003"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pic>
        <p:nvPicPr>
          <p:cNvPr id="8" name="Logo">
            <a:extLst>
              <a:ext uri="{FF2B5EF4-FFF2-40B4-BE49-F238E27FC236}">
                <a16:creationId xmlns:a16="http://schemas.microsoft.com/office/drawing/2014/main" id="{096D4F16-1881-614C-B283-BB2919C25DF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Tree>
    <p:extLst>
      <p:ext uri="{BB962C8B-B14F-4D97-AF65-F5344CB8AC3E}">
        <p14:creationId xmlns:p14="http://schemas.microsoft.com/office/powerpoint/2010/main" val="41709634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amber_title and image 3">
    <p:bg>
      <p:bgPr>
        <a:solidFill>
          <a:srgbClr val="FCE2BA"/>
        </a:solidFill>
        <a:effectLst/>
      </p:bgPr>
    </p:bg>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AAE3ED00-D8B9-0148-B352-A30854113B49}"/>
              </a:ext>
              <a:ext uri="{C183D7F6-B498-43B3-948B-1728B52AA6E4}">
                <adec:decorative xmlns:adec="http://schemas.microsoft.com/office/drawing/2017/decorative" val="1"/>
              </a:ext>
            </a:extLst>
          </p:cNvPr>
          <p:cNvSpPr>
            <a:spLocks noChangeAspect="1"/>
          </p:cNvSpPr>
          <p:nvPr userDrawn="1"/>
        </p:nvSpPr>
        <p:spPr>
          <a:xfrm rot="10800000">
            <a:off x="2529243" y="571503"/>
            <a:ext cx="3957035" cy="3957551"/>
          </a:xfrm>
          <a:prstGeom prst="ellipse">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82" tIns="17141" rIns="34282" bIns="17141" numCol="1" spcCol="0" rtlCol="0" fromWordArt="0" anchor="ctr" anchorCtr="0" forceAA="0" compatLnSpc="1">
            <a:prstTxWarp prst="textNoShape">
              <a:avLst/>
            </a:prstTxWarp>
            <a:noAutofit/>
          </a:bodyPr>
          <a:lstStyle/>
          <a:p>
            <a:pPr algn="ctr"/>
            <a:endParaRPr lang="en-US" sz="525"/>
          </a:p>
        </p:txBody>
      </p:sp>
      <p:sp>
        <p:nvSpPr>
          <p:cNvPr id="3" name="Title">
            <a:extLst>
              <a:ext uri="{FF2B5EF4-FFF2-40B4-BE49-F238E27FC236}">
                <a16:creationId xmlns:a16="http://schemas.microsoft.com/office/drawing/2014/main" id="{3F17116F-84DB-B142-8004-B9BCC530217A}"/>
              </a:ext>
            </a:extLst>
          </p:cNvPr>
          <p:cNvSpPr>
            <a:spLocks noGrp="1"/>
          </p:cNvSpPr>
          <p:nvPr>
            <p:ph type="title" hasCustomPrompt="1"/>
          </p:nvPr>
        </p:nvSpPr>
        <p:spPr>
          <a:xfrm>
            <a:off x="3842289" y="1564483"/>
            <a:ext cx="3558268" cy="1114238"/>
          </a:xfrm>
          <a:noFill/>
        </p:spPr>
        <p:txBody>
          <a:bodyPr vert="horz" lIns="0" tIns="45720" rIns="0" bIns="45720" rtlCol="0" anchor="b" anchorCtr="0">
            <a:noAutofit/>
          </a:bodyPr>
          <a:lstStyle>
            <a:lvl1pPr>
              <a:defRPr lang="en-US" sz="3599">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less than two lines</a:t>
            </a:r>
          </a:p>
        </p:txBody>
      </p:sp>
      <p:sp>
        <p:nvSpPr>
          <p:cNvPr id="14" name="Subtitle">
            <a:extLst>
              <a:ext uri="{FF2B5EF4-FFF2-40B4-BE49-F238E27FC236}">
                <a16:creationId xmlns:a16="http://schemas.microsoft.com/office/drawing/2014/main" id="{F5E57A75-5517-6947-8E7D-614E41F834D9}"/>
              </a:ext>
            </a:extLst>
          </p:cNvPr>
          <p:cNvSpPr>
            <a:spLocks noGrp="1"/>
          </p:cNvSpPr>
          <p:nvPr>
            <p:ph type="body" sz="quarter" idx="12" hasCustomPrompt="1"/>
          </p:nvPr>
        </p:nvSpPr>
        <p:spPr>
          <a:xfrm>
            <a:off x="3864773" y="2717413"/>
            <a:ext cx="2546622" cy="818745"/>
          </a:xfrm>
        </p:spPr>
        <p:txBody>
          <a:bodyPr>
            <a:noAutofit/>
          </a:bodyPr>
          <a:lstStyle>
            <a:lvl1pPr marL="0" indent="0">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three lines or less</a:t>
            </a:r>
          </a:p>
        </p:txBody>
      </p:sp>
      <p:sp>
        <p:nvSpPr>
          <p:cNvPr id="10" name="intersection">
            <a:extLst>
              <a:ext uri="{FF2B5EF4-FFF2-40B4-BE49-F238E27FC236}">
                <a16:creationId xmlns:a16="http://schemas.microsoft.com/office/drawing/2014/main" id="{B5F8207E-A274-3C49-A928-6C845C7AE8C3}"/>
              </a:ext>
              <a:ext uri="{C183D7F6-B498-43B3-948B-1728B52AA6E4}">
                <adec:decorative xmlns:adec="http://schemas.microsoft.com/office/drawing/2017/decorative" val="1"/>
              </a:ext>
            </a:extLst>
          </p:cNvPr>
          <p:cNvSpPr/>
          <p:nvPr userDrawn="1"/>
        </p:nvSpPr>
        <p:spPr>
          <a:xfrm rot="10800000" flipH="1">
            <a:off x="2529254"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22">
            <a:extLst>
              <a:ext uri="{FF2B5EF4-FFF2-40B4-BE49-F238E27FC236}">
                <a16:creationId xmlns:a16="http://schemas.microsoft.com/office/drawing/2014/main" id="{4F36DB0D-57C4-2E42-B38A-3B3F26A8C6D6}"/>
              </a:ext>
              <a:ext uri="{C183D7F6-B498-43B3-948B-1728B52AA6E4}">
                <adec:decorative xmlns:adec="http://schemas.microsoft.com/office/drawing/2017/decorative" val="1"/>
              </a:ext>
            </a:extLst>
          </p:cNvPr>
          <p:cNvSpPr>
            <a:spLocks noGrp="1"/>
          </p:cNvSpPr>
          <p:nvPr>
            <p:ph type="pic" sz="quarter" idx="10" hasCustomPrompt="1"/>
          </p:nvPr>
        </p:nvSpPr>
        <p:spPr>
          <a:xfrm>
            <a:off x="-31206" y="0"/>
            <a:ext cx="3346664" cy="5143500"/>
          </a:xfrm>
          <a:custGeom>
            <a:avLst/>
            <a:gdLst>
              <a:gd name="connsiteX0" fmla="*/ 0 w 8925601"/>
              <a:gd name="connsiteY0" fmla="*/ 0 h 13716000"/>
              <a:gd name="connsiteX1" fmla="*/ 8925601 w 8925601"/>
              <a:gd name="connsiteY1" fmla="*/ 0 h 13716000"/>
              <a:gd name="connsiteX2" fmla="*/ 8925601 w 8925601"/>
              <a:gd name="connsiteY2" fmla="*/ 2605020 h 13716000"/>
              <a:gd name="connsiteX3" fmla="*/ 8749018 w 8925601"/>
              <a:gd name="connsiteY3" fmla="*/ 2743786 h 13716000"/>
              <a:gd name="connsiteX4" fmla="*/ 6828776 w 8925601"/>
              <a:gd name="connsiteY4" fmla="*/ 6815571 h 13716000"/>
              <a:gd name="connsiteX5" fmla="*/ 8749018 w 8925601"/>
              <a:gd name="connsiteY5" fmla="*/ 10887355 h 13716000"/>
              <a:gd name="connsiteX6" fmla="*/ 8925601 w 8925601"/>
              <a:gd name="connsiteY6" fmla="*/ 11026123 h 13716000"/>
              <a:gd name="connsiteX7" fmla="*/ 8925601 w 8925601"/>
              <a:gd name="connsiteY7" fmla="*/ 13716000 h 13716000"/>
              <a:gd name="connsiteX8" fmla="*/ 0 w 8925601"/>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5601" h="13716000">
                <a:moveTo>
                  <a:pt x="0" y="0"/>
                </a:moveTo>
                <a:lnTo>
                  <a:pt x="8925601" y="0"/>
                </a:lnTo>
                <a:lnTo>
                  <a:pt x="8925601" y="2605020"/>
                </a:lnTo>
                <a:lnTo>
                  <a:pt x="8749018" y="2743786"/>
                </a:lnTo>
                <a:cubicBezTo>
                  <a:pt x="7576278" y="3711618"/>
                  <a:pt x="6828776" y="5176301"/>
                  <a:pt x="6828776" y="6815571"/>
                </a:cubicBezTo>
                <a:cubicBezTo>
                  <a:pt x="6828776" y="8454842"/>
                  <a:pt x="7576278" y="9919525"/>
                  <a:pt x="8749018" y="10887355"/>
                </a:cubicBezTo>
                <a:lnTo>
                  <a:pt x="8925601" y="11026123"/>
                </a:lnTo>
                <a:lnTo>
                  <a:pt x="8925601"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a:t>
            </a:r>
          </a:p>
          <a:p>
            <a:r>
              <a:rPr lang="en-US"/>
              <a:t>image here</a:t>
            </a:r>
          </a:p>
        </p:txBody>
      </p:sp>
      <p:pic>
        <p:nvPicPr>
          <p:cNvPr id="9" name="Logo">
            <a:extLst>
              <a:ext uri="{FF2B5EF4-FFF2-40B4-BE49-F238E27FC236}">
                <a16:creationId xmlns:a16="http://schemas.microsoft.com/office/drawing/2014/main" id="{0AD05BDE-EFDD-AA41-80FC-0B0DC563F70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68E9C3D3-C2D2-1C44-AFEE-759C2FD5071F}"/>
              </a:ext>
              <a:ext uri="{C183D7F6-B498-43B3-948B-1728B52AA6E4}">
                <adec:decorative xmlns:adec="http://schemas.microsoft.com/office/drawing/2017/decorative" val="1"/>
              </a:ext>
            </a:extLst>
          </p:cNvPr>
          <p:cNvSpPr/>
          <p:nvPr userDrawn="1"/>
        </p:nvSpPr>
        <p:spPr>
          <a:xfrm>
            <a:off x="2" y="-1028700"/>
            <a:ext cx="3972003"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82529900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red_title and image 3">
    <p:bg>
      <p:bgPr>
        <a:solidFill>
          <a:srgbClr val="FCE2BA"/>
        </a:solidFill>
        <a:effectLst/>
      </p:bgPr>
    </p:bg>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AAE3ED00-D8B9-0148-B352-A30854113B49}"/>
              </a:ext>
              <a:ext uri="{C183D7F6-B498-43B3-948B-1728B52AA6E4}">
                <adec:decorative xmlns:adec="http://schemas.microsoft.com/office/drawing/2017/decorative" val="1"/>
              </a:ext>
            </a:extLst>
          </p:cNvPr>
          <p:cNvSpPr>
            <a:spLocks noChangeAspect="1"/>
          </p:cNvSpPr>
          <p:nvPr userDrawn="1"/>
        </p:nvSpPr>
        <p:spPr>
          <a:xfrm rot="10800000">
            <a:off x="2529243" y="571503"/>
            <a:ext cx="3957035" cy="3957551"/>
          </a:xfrm>
          <a:prstGeom prst="ellipse">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82" tIns="17141" rIns="34282" bIns="17141" numCol="1" spcCol="0" rtlCol="0" fromWordArt="0" anchor="ctr" anchorCtr="0" forceAA="0" compatLnSpc="1">
            <a:prstTxWarp prst="textNoShape">
              <a:avLst/>
            </a:prstTxWarp>
            <a:noAutofit/>
          </a:bodyPr>
          <a:lstStyle/>
          <a:p>
            <a:pPr algn="ctr"/>
            <a:endParaRPr lang="en-US" sz="525"/>
          </a:p>
        </p:txBody>
      </p:sp>
      <p:sp>
        <p:nvSpPr>
          <p:cNvPr id="3" name="Title">
            <a:extLst>
              <a:ext uri="{FF2B5EF4-FFF2-40B4-BE49-F238E27FC236}">
                <a16:creationId xmlns:a16="http://schemas.microsoft.com/office/drawing/2014/main" id="{3F17116F-84DB-B142-8004-B9BCC530217A}"/>
              </a:ext>
            </a:extLst>
          </p:cNvPr>
          <p:cNvSpPr>
            <a:spLocks noGrp="1"/>
          </p:cNvSpPr>
          <p:nvPr>
            <p:ph type="title" hasCustomPrompt="1"/>
          </p:nvPr>
        </p:nvSpPr>
        <p:spPr>
          <a:xfrm>
            <a:off x="3842289" y="1314452"/>
            <a:ext cx="3558268" cy="1364268"/>
          </a:xfrm>
          <a:noFill/>
        </p:spPr>
        <p:txBody>
          <a:bodyPr vert="horz" lIns="0" tIns="45720" rIns="0" bIns="45720" rtlCol="0" anchor="b" anchorCtr="0">
            <a:noAutofit/>
          </a:bodyPr>
          <a:lstStyle>
            <a:lvl1pPr>
              <a:defRPr lang="en-US" sz="3599">
                <a:solidFill>
                  <a:schemeClr val="tx2"/>
                </a:solidFill>
                <a:ea typeface="+mn-ea"/>
                <a:cs typeface="+mn-cs"/>
              </a:defRPr>
            </a:lvl1pPr>
          </a:lstStyle>
          <a:p>
            <a:pPr marL="0" lvl="0" indent="0">
              <a:spcBef>
                <a:spcPts val="750"/>
              </a:spcBef>
              <a:buFont typeface="Arial" panose="020B0604020202020204" pitchFamily="34" charset="0"/>
            </a:pPr>
            <a:r>
              <a:rPr lang="en-US"/>
              <a:t>Enter slide title here in less than two lines</a:t>
            </a:r>
          </a:p>
        </p:txBody>
      </p:sp>
      <p:sp>
        <p:nvSpPr>
          <p:cNvPr id="14" name="Subtitle">
            <a:extLst>
              <a:ext uri="{FF2B5EF4-FFF2-40B4-BE49-F238E27FC236}">
                <a16:creationId xmlns:a16="http://schemas.microsoft.com/office/drawing/2014/main" id="{F5E57A75-5517-6947-8E7D-614E41F834D9}"/>
              </a:ext>
            </a:extLst>
          </p:cNvPr>
          <p:cNvSpPr>
            <a:spLocks noGrp="1"/>
          </p:cNvSpPr>
          <p:nvPr>
            <p:ph type="body" sz="quarter" idx="12" hasCustomPrompt="1"/>
          </p:nvPr>
        </p:nvSpPr>
        <p:spPr>
          <a:xfrm>
            <a:off x="3864773" y="2717413"/>
            <a:ext cx="2580908" cy="825890"/>
          </a:xfrm>
        </p:spPr>
        <p:txBody>
          <a:bodyPr>
            <a:noAutofit/>
          </a:bodyPr>
          <a:lstStyle>
            <a:lvl1pPr marL="0" indent="0">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three lines or less</a:t>
            </a:r>
          </a:p>
        </p:txBody>
      </p:sp>
      <p:sp>
        <p:nvSpPr>
          <p:cNvPr id="10" name="intersection">
            <a:extLst>
              <a:ext uri="{FF2B5EF4-FFF2-40B4-BE49-F238E27FC236}">
                <a16:creationId xmlns:a16="http://schemas.microsoft.com/office/drawing/2014/main" id="{B5F8207E-A274-3C49-A928-6C845C7AE8C3}"/>
              </a:ext>
              <a:ext uri="{C183D7F6-B498-43B3-948B-1728B52AA6E4}">
                <adec:decorative xmlns:adec="http://schemas.microsoft.com/office/drawing/2017/decorative" val="1"/>
              </a:ext>
            </a:extLst>
          </p:cNvPr>
          <p:cNvSpPr/>
          <p:nvPr userDrawn="1"/>
        </p:nvSpPr>
        <p:spPr>
          <a:xfrm rot="10800000" flipH="1">
            <a:off x="2529254"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22">
            <a:extLst>
              <a:ext uri="{FF2B5EF4-FFF2-40B4-BE49-F238E27FC236}">
                <a16:creationId xmlns:a16="http://schemas.microsoft.com/office/drawing/2014/main" id="{4F36DB0D-57C4-2E42-B38A-3B3F26A8C6D6}"/>
              </a:ext>
              <a:ext uri="{C183D7F6-B498-43B3-948B-1728B52AA6E4}">
                <adec:decorative xmlns:adec="http://schemas.microsoft.com/office/drawing/2017/decorative" val="1"/>
              </a:ext>
            </a:extLst>
          </p:cNvPr>
          <p:cNvSpPr>
            <a:spLocks noGrp="1"/>
          </p:cNvSpPr>
          <p:nvPr>
            <p:ph type="pic" sz="quarter" idx="10" hasCustomPrompt="1"/>
          </p:nvPr>
        </p:nvSpPr>
        <p:spPr>
          <a:xfrm>
            <a:off x="-31206" y="0"/>
            <a:ext cx="3346664" cy="5143500"/>
          </a:xfrm>
          <a:custGeom>
            <a:avLst/>
            <a:gdLst>
              <a:gd name="connsiteX0" fmla="*/ 0 w 8925601"/>
              <a:gd name="connsiteY0" fmla="*/ 0 h 13716000"/>
              <a:gd name="connsiteX1" fmla="*/ 8925601 w 8925601"/>
              <a:gd name="connsiteY1" fmla="*/ 0 h 13716000"/>
              <a:gd name="connsiteX2" fmla="*/ 8925601 w 8925601"/>
              <a:gd name="connsiteY2" fmla="*/ 2605020 h 13716000"/>
              <a:gd name="connsiteX3" fmla="*/ 8749018 w 8925601"/>
              <a:gd name="connsiteY3" fmla="*/ 2743786 h 13716000"/>
              <a:gd name="connsiteX4" fmla="*/ 6828776 w 8925601"/>
              <a:gd name="connsiteY4" fmla="*/ 6815571 h 13716000"/>
              <a:gd name="connsiteX5" fmla="*/ 8749018 w 8925601"/>
              <a:gd name="connsiteY5" fmla="*/ 10887355 h 13716000"/>
              <a:gd name="connsiteX6" fmla="*/ 8925601 w 8925601"/>
              <a:gd name="connsiteY6" fmla="*/ 11026123 h 13716000"/>
              <a:gd name="connsiteX7" fmla="*/ 8925601 w 8925601"/>
              <a:gd name="connsiteY7" fmla="*/ 13716000 h 13716000"/>
              <a:gd name="connsiteX8" fmla="*/ 0 w 8925601"/>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5601" h="13716000">
                <a:moveTo>
                  <a:pt x="0" y="0"/>
                </a:moveTo>
                <a:lnTo>
                  <a:pt x="8925601" y="0"/>
                </a:lnTo>
                <a:lnTo>
                  <a:pt x="8925601" y="2605020"/>
                </a:lnTo>
                <a:lnTo>
                  <a:pt x="8749018" y="2743786"/>
                </a:lnTo>
                <a:cubicBezTo>
                  <a:pt x="7576278" y="3711618"/>
                  <a:pt x="6828776" y="5176301"/>
                  <a:pt x="6828776" y="6815571"/>
                </a:cubicBezTo>
                <a:cubicBezTo>
                  <a:pt x="6828776" y="8454842"/>
                  <a:pt x="7576278" y="9919525"/>
                  <a:pt x="8749018" y="10887355"/>
                </a:cubicBezTo>
                <a:lnTo>
                  <a:pt x="8925601" y="11026123"/>
                </a:lnTo>
                <a:lnTo>
                  <a:pt x="8925601"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a:t>
            </a:r>
          </a:p>
          <a:p>
            <a:r>
              <a:rPr lang="en-US"/>
              <a:t>image here</a:t>
            </a:r>
          </a:p>
        </p:txBody>
      </p:sp>
      <p:pic>
        <p:nvPicPr>
          <p:cNvPr id="9" name="Logo">
            <a:extLst>
              <a:ext uri="{FF2B5EF4-FFF2-40B4-BE49-F238E27FC236}">
                <a16:creationId xmlns:a16="http://schemas.microsoft.com/office/drawing/2014/main" id="{29D43188-80B6-CD4D-9A21-70C90178E28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2BAC5DDF-A655-3541-8A38-F5F040E08CB3}"/>
              </a:ext>
              <a:ext uri="{C183D7F6-B498-43B3-948B-1728B52AA6E4}">
                <adec:decorative xmlns:adec="http://schemas.microsoft.com/office/drawing/2017/decorative" val="1"/>
              </a:ext>
            </a:extLst>
          </p:cNvPr>
          <p:cNvSpPr/>
          <p:nvPr userDrawn="1"/>
        </p:nvSpPr>
        <p:spPr>
          <a:xfrm>
            <a:off x="2" y="-1028700"/>
            <a:ext cx="3972003"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9057361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ue_title and image 3">
    <p:bg>
      <p:bgPr>
        <a:solidFill>
          <a:srgbClr val="FCE2BA"/>
        </a:solidFill>
        <a:effectLst/>
      </p:bgPr>
    </p:bg>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AAE3ED00-D8B9-0148-B352-A30854113B49}"/>
              </a:ext>
              <a:ext uri="{C183D7F6-B498-43B3-948B-1728B52AA6E4}">
                <adec:decorative xmlns:adec="http://schemas.microsoft.com/office/drawing/2017/decorative" val="1"/>
              </a:ext>
            </a:extLst>
          </p:cNvPr>
          <p:cNvSpPr>
            <a:spLocks noChangeAspect="1"/>
          </p:cNvSpPr>
          <p:nvPr userDrawn="1"/>
        </p:nvSpPr>
        <p:spPr>
          <a:xfrm rot="10800000">
            <a:off x="2529243" y="571503"/>
            <a:ext cx="3957035" cy="39575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82" tIns="17141" rIns="34282" bIns="17141" numCol="1" spcCol="0" rtlCol="0" fromWordArt="0" anchor="ctr" anchorCtr="0" forceAA="0" compatLnSpc="1">
            <a:prstTxWarp prst="textNoShape">
              <a:avLst/>
            </a:prstTxWarp>
            <a:noAutofit/>
          </a:bodyPr>
          <a:lstStyle/>
          <a:p>
            <a:pPr algn="ctr"/>
            <a:endParaRPr lang="en-US" sz="525"/>
          </a:p>
        </p:txBody>
      </p:sp>
      <p:sp>
        <p:nvSpPr>
          <p:cNvPr id="3" name="Title">
            <a:extLst>
              <a:ext uri="{FF2B5EF4-FFF2-40B4-BE49-F238E27FC236}">
                <a16:creationId xmlns:a16="http://schemas.microsoft.com/office/drawing/2014/main" id="{3F17116F-84DB-B142-8004-B9BCC530217A}"/>
              </a:ext>
            </a:extLst>
          </p:cNvPr>
          <p:cNvSpPr>
            <a:spLocks noGrp="1"/>
          </p:cNvSpPr>
          <p:nvPr>
            <p:ph type="title" hasCustomPrompt="1"/>
          </p:nvPr>
        </p:nvSpPr>
        <p:spPr>
          <a:xfrm>
            <a:off x="3842291" y="1314452"/>
            <a:ext cx="3586839" cy="1364268"/>
          </a:xfrm>
          <a:noFill/>
        </p:spPr>
        <p:txBody>
          <a:bodyPr vert="horz" lIns="0" tIns="45720" rIns="0" bIns="45720" rtlCol="0" anchor="b" anchorCtr="0">
            <a:noAutofit/>
          </a:bodyPr>
          <a:lstStyle>
            <a:lvl1pPr>
              <a:defRPr lang="en-US" sz="3599">
                <a:solidFill>
                  <a:schemeClr val="accent3"/>
                </a:solidFill>
                <a:ea typeface="+mn-ea"/>
                <a:cs typeface="+mn-cs"/>
              </a:defRPr>
            </a:lvl1pPr>
          </a:lstStyle>
          <a:p>
            <a:pPr marL="0" lvl="0" indent="0">
              <a:spcBef>
                <a:spcPts val="750"/>
              </a:spcBef>
              <a:buFont typeface="Arial" panose="020B0604020202020204" pitchFamily="34" charset="0"/>
            </a:pPr>
            <a:r>
              <a:rPr lang="en-US"/>
              <a:t>Enter slide title here in less than two lines</a:t>
            </a:r>
          </a:p>
        </p:txBody>
      </p:sp>
      <p:sp>
        <p:nvSpPr>
          <p:cNvPr id="14" name="Subtitle">
            <a:extLst>
              <a:ext uri="{FF2B5EF4-FFF2-40B4-BE49-F238E27FC236}">
                <a16:creationId xmlns:a16="http://schemas.microsoft.com/office/drawing/2014/main" id="{F5E57A75-5517-6947-8E7D-614E41F834D9}"/>
              </a:ext>
            </a:extLst>
          </p:cNvPr>
          <p:cNvSpPr>
            <a:spLocks noGrp="1"/>
          </p:cNvSpPr>
          <p:nvPr>
            <p:ph type="body" sz="quarter" idx="12" hasCustomPrompt="1"/>
          </p:nvPr>
        </p:nvSpPr>
        <p:spPr>
          <a:xfrm>
            <a:off x="3864773" y="2717413"/>
            <a:ext cx="2455194" cy="825890"/>
          </a:xfrm>
        </p:spPr>
        <p:txBody>
          <a:bodyPr>
            <a:noAutofit/>
          </a:bodyPr>
          <a:lstStyle>
            <a:lvl1pPr marL="0" indent="0">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three lines or less</a:t>
            </a:r>
          </a:p>
        </p:txBody>
      </p:sp>
      <p:sp>
        <p:nvSpPr>
          <p:cNvPr id="10" name="intersection">
            <a:extLst>
              <a:ext uri="{FF2B5EF4-FFF2-40B4-BE49-F238E27FC236}">
                <a16:creationId xmlns:a16="http://schemas.microsoft.com/office/drawing/2014/main" id="{B5F8207E-A274-3C49-A928-6C845C7AE8C3}"/>
              </a:ext>
              <a:ext uri="{C183D7F6-B498-43B3-948B-1728B52AA6E4}">
                <adec:decorative xmlns:adec="http://schemas.microsoft.com/office/drawing/2017/decorative" val="1"/>
              </a:ext>
            </a:extLst>
          </p:cNvPr>
          <p:cNvSpPr/>
          <p:nvPr userDrawn="1"/>
        </p:nvSpPr>
        <p:spPr>
          <a:xfrm rot="10800000" flipH="1">
            <a:off x="2529254"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22">
            <a:extLst>
              <a:ext uri="{FF2B5EF4-FFF2-40B4-BE49-F238E27FC236}">
                <a16:creationId xmlns:a16="http://schemas.microsoft.com/office/drawing/2014/main" id="{4F36DB0D-57C4-2E42-B38A-3B3F26A8C6D6}"/>
              </a:ext>
              <a:ext uri="{C183D7F6-B498-43B3-948B-1728B52AA6E4}">
                <adec:decorative xmlns:adec="http://schemas.microsoft.com/office/drawing/2017/decorative" val="1"/>
              </a:ext>
            </a:extLst>
          </p:cNvPr>
          <p:cNvSpPr>
            <a:spLocks noGrp="1"/>
          </p:cNvSpPr>
          <p:nvPr>
            <p:ph type="pic" sz="quarter" idx="10" hasCustomPrompt="1"/>
          </p:nvPr>
        </p:nvSpPr>
        <p:spPr>
          <a:xfrm>
            <a:off x="-31206" y="0"/>
            <a:ext cx="3346664" cy="5143500"/>
          </a:xfrm>
          <a:custGeom>
            <a:avLst/>
            <a:gdLst>
              <a:gd name="connsiteX0" fmla="*/ 0 w 8925601"/>
              <a:gd name="connsiteY0" fmla="*/ 0 h 13716000"/>
              <a:gd name="connsiteX1" fmla="*/ 8925601 w 8925601"/>
              <a:gd name="connsiteY1" fmla="*/ 0 h 13716000"/>
              <a:gd name="connsiteX2" fmla="*/ 8925601 w 8925601"/>
              <a:gd name="connsiteY2" fmla="*/ 2605020 h 13716000"/>
              <a:gd name="connsiteX3" fmla="*/ 8749018 w 8925601"/>
              <a:gd name="connsiteY3" fmla="*/ 2743786 h 13716000"/>
              <a:gd name="connsiteX4" fmla="*/ 6828776 w 8925601"/>
              <a:gd name="connsiteY4" fmla="*/ 6815571 h 13716000"/>
              <a:gd name="connsiteX5" fmla="*/ 8749018 w 8925601"/>
              <a:gd name="connsiteY5" fmla="*/ 10887355 h 13716000"/>
              <a:gd name="connsiteX6" fmla="*/ 8925601 w 8925601"/>
              <a:gd name="connsiteY6" fmla="*/ 11026123 h 13716000"/>
              <a:gd name="connsiteX7" fmla="*/ 8925601 w 8925601"/>
              <a:gd name="connsiteY7" fmla="*/ 13716000 h 13716000"/>
              <a:gd name="connsiteX8" fmla="*/ 0 w 8925601"/>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5601" h="13716000">
                <a:moveTo>
                  <a:pt x="0" y="0"/>
                </a:moveTo>
                <a:lnTo>
                  <a:pt x="8925601" y="0"/>
                </a:lnTo>
                <a:lnTo>
                  <a:pt x="8925601" y="2605020"/>
                </a:lnTo>
                <a:lnTo>
                  <a:pt x="8749018" y="2743786"/>
                </a:lnTo>
                <a:cubicBezTo>
                  <a:pt x="7576278" y="3711618"/>
                  <a:pt x="6828776" y="5176301"/>
                  <a:pt x="6828776" y="6815571"/>
                </a:cubicBezTo>
                <a:cubicBezTo>
                  <a:pt x="6828776" y="8454842"/>
                  <a:pt x="7576278" y="9919525"/>
                  <a:pt x="8749018" y="10887355"/>
                </a:cubicBezTo>
                <a:lnTo>
                  <a:pt x="8925601" y="11026123"/>
                </a:lnTo>
                <a:lnTo>
                  <a:pt x="8925601"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a:t>
            </a:r>
          </a:p>
          <a:p>
            <a:r>
              <a:rPr lang="en-US"/>
              <a:t>image here</a:t>
            </a:r>
          </a:p>
        </p:txBody>
      </p:sp>
      <p:pic>
        <p:nvPicPr>
          <p:cNvPr id="9" name="Logo">
            <a:extLst>
              <a:ext uri="{FF2B5EF4-FFF2-40B4-BE49-F238E27FC236}">
                <a16:creationId xmlns:a16="http://schemas.microsoft.com/office/drawing/2014/main" id="{39832A72-5040-BE45-A934-3C03CC2291A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4DD91685-D64A-C54F-B5AF-FF35646421F2}"/>
              </a:ext>
              <a:ext uri="{C183D7F6-B498-43B3-948B-1728B52AA6E4}">
                <adec:decorative xmlns:adec="http://schemas.microsoft.com/office/drawing/2017/decorative" val="1"/>
              </a:ext>
            </a:extLst>
          </p:cNvPr>
          <p:cNvSpPr/>
          <p:nvPr userDrawn="1"/>
        </p:nvSpPr>
        <p:spPr>
          <a:xfrm>
            <a:off x="2" y="-1028700"/>
            <a:ext cx="3972003"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15763569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arkamber_title and image 3">
    <p:bg>
      <p:bgPr>
        <a:solidFill>
          <a:srgbClr val="FCE2BA"/>
        </a:solidFill>
        <a:effectLst/>
      </p:bgPr>
    </p:bg>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AAE3ED00-D8B9-0148-B352-A30854113B49}"/>
              </a:ext>
              <a:ext uri="{C183D7F6-B498-43B3-948B-1728B52AA6E4}">
                <adec:decorative xmlns:adec="http://schemas.microsoft.com/office/drawing/2017/decorative" val="1"/>
              </a:ext>
            </a:extLst>
          </p:cNvPr>
          <p:cNvSpPr>
            <a:spLocks noChangeAspect="1"/>
          </p:cNvSpPr>
          <p:nvPr userDrawn="1"/>
        </p:nvSpPr>
        <p:spPr>
          <a:xfrm rot="10800000">
            <a:off x="2529243" y="571503"/>
            <a:ext cx="3957035" cy="3957551"/>
          </a:xfrm>
          <a:prstGeom prst="ellipse">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82" tIns="17141" rIns="34282" bIns="17141" numCol="1" spcCol="0" rtlCol="0" fromWordArt="0" anchor="ctr" anchorCtr="0" forceAA="0" compatLnSpc="1">
            <a:prstTxWarp prst="textNoShape">
              <a:avLst/>
            </a:prstTxWarp>
            <a:noAutofit/>
          </a:bodyPr>
          <a:lstStyle/>
          <a:p>
            <a:pPr algn="ctr"/>
            <a:endParaRPr lang="en-US" sz="525"/>
          </a:p>
        </p:txBody>
      </p:sp>
      <p:sp>
        <p:nvSpPr>
          <p:cNvPr id="3" name="Title">
            <a:extLst>
              <a:ext uri="{FF2B5EF4-FFF2-40B4-BE49-F238E27FC236}">
                <a16:creationId xmlns:a16="http://schemas.microsoft.com/office/drawing/2014/main" id="{3F17116F-84DB-B142-8004-B9BCC530217A}"/>
              </a:ext>
            </a:extLst>
          </p:cNvPr>
          <p:cNvSpPr>
            <a:spLocks noGrp="1"/>
          </p:cNvSpPr>
          <p:nvPr>
            <p:ph type="title" hasCustomPrompt="1"/>
          </p:nvPr>
        </p:nvSpPr>
        <p:spPr>
          <a:xfrm>
            <a:off x="3842289" y="1314452"/>
            <a:ext cx="3558268" cy="1364268"/>
          </a:xfrm>
          <a:noFill/>
        </p:spPr>
        <p:txBody>
          <a:bodyPr vert="horz" lIns="0" tIns="45720" rIns="0" bIns="45720" rtlCol="0" anchor="b" anchorCtr="0">
            <a:noAutofit/>
          </a:bodyPr>
          <a:lstStyle>
            <a:lvl1pPr>
              <a:defRPr lang="en-US" sz="3599">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less than two lines</a:t>
            </a:r>
          </a:p>
        </p:txBody>
      </p:sp>
      <p:sp>
        <p:nvSpPr>
          <p:cNvPr id="14" name="Subtitle">
            <a:extLst>
              <a:ext uri="{FF2B5EF4-FFF2-40B4-BE49-F238E27FC236}">
                <a16:creationId xmlns:a16="http://schemas.microsoft.com/office/drawing/2014/main" id="{F5E57A75-5517-6947-8E7D-614E41F834D9}"/>
              </a:ext>
            </a:extLst>
          </p:cNvPr>
          <p:cNvSpPr>
            <a:spLocks noGrp="1"/>
          </p:cNvSpPr>
          <p:nvPr>
            <p:ph type="body" sz="quarter" idx="12" hasCustomPrompt="1"/>
          </p:nvPr>
        </p:nvSpPr>
        <p:spPr>
          <a:xfrm>
            <a:off x="3864773" y="2717413"/>
            <a:ext cx="2546622" cy="825890"/>
          </a:xfrm>
        </p:spPr>
        <p:txBody>
          <a:bodyPr>
            <a:noAutofit/>
          </a:bodyPr>
          <a:lstStyle>
            <a:lvl1pPr marL="0" indent="0">
              <a:buNone/>
              <a:defRPr sz="2024">
                <a:solidFill>
                  <a:schemeClr val="accent6"/>
                </a:solidFill>
              </a:defRPr>
            </a:lvl1pPr>
            <a:lvl2pPr marL="342760" indent="0">
              <a:buNone/>
              <a:defRPr sz="2024"/>
            </a:lvl2pPr>
            <a:lvl3pPr marL="685518" indent="0">
              <a:buNone/>
              <a:defRPr sz="2024"/>
            </a:lvl3pPr>
            <a:lvl4pPr marL="1028277" indent="0">
              <a:buNone/>
              <a:defRPr sz="2024"/>
            </a:lvl4pPr>
            <a:lvl5pPr marL="1371035" indent="0">
              <a:buNone/>
              <a:defRPr sz="2024"/>
            </a:lvl5pPr>
          </a:lstStyle>
          <a:p>
            <a:pPr lvl="0"/>
            <a:r>
              <a:rPr lang="en-US"/>
              <a:t>Enter subtitle here, in three lines or less</a:t>
            </a:r>
          </a:p>
        </p:txBody>
      </p:sp>
      <p:sp>
        <p:nvSpPr>
          <p:cNvPr id="10" name="intersection">
            <a:extLst>
              <a:ext uri="{FF2B5EF4-FFF2-40B4-BE49-F238E27FC236}">
                <a16:creationId xmlns:a16="http://schemas.microsoft.com/office/drawing/2014/main" id="{B5F8207E-A274-3C49-A928-6C845C7AE8C3}"/>
              </a:ext>
              <a:ext uri="{C183D7F6-B498-43B3-948B-1728B52AA6E4}">
                <adec:decorative xmlns:adec="http://schemas.microsoft.com/office/drawing/2017/decorative" val="1"/>
              </a:ext>
            </a:extLst>
          </p:cNvPr>
          <p:cNvSpPr/>
          <p:nvPr userDrawn="1"/>
        </p:nvSpPr>
        <p:spPr>
          <a:xfrm rot="10800000" flipH="1">
            <a:off x="2529254"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Picture Placeholder 22">
            <a:extLst>
              <a:ext uri="{FF2B5EF4-FFF2-40B4-BE49-F238E27FC236}">
                <a16:creationId xmlns:a16="http://schemas.microsoft.com/office/drawing/2014/main" id="{4F36DB0D-57C4-2E42-B38A-3B3F26A8C6D6}"/>
              </a:ext>
              <a:ext uri="{C183D7F6-B498-43B3-948B-1728B52AA6E4}">
                <adec:decorative xmlns:adec="http://schemas.microsoft.com/office/drawing/2017/decorative" val="1"/>
              </a:ext>
            </a:extLst>
          </p:cNvPr>
          <p:cNvSpPr>
            <a:spLocks noGrp="1"/>
          </p:cNvSpPr>
          <p:nvPr>
            <p:ph type="pic" sz="quarter" idx="10" hasCustomPrompt="1"/>
          </p:nvPr>
        </p:nvSpPr>
        <p:spPr>
          <a:xfrm>
            <a:off x="-31206" y="0"/>
            <a:ext cx="3346664" cy="5143500"/>
          </a:xfrm>
          <a:custGeom>
            <a:avLst/>
            <a:gdLst>
              <a:gd name="connsiteX0" fmla="*/ 0 w 8925601"/>
              <a:gd name="connsiteY0" fmla="*/ 0 h 13716000"/>
              <a:gd name="connsiteX1" fmla="*/ 8925601 w 8925601"/>
              <a:gd name="connsiteY1" fmla="*/ 0 h 13716000"/>
              <a:gd name="connsiteX2" fmla="*/ 8925601 w 8925601"/>
              <a:gd name="connsiteY2" fmla="*/ 2605020 h 13716000"/>
              <a:gd name="connsiteX3" fmla="*/ 8749018 w 8925601"/>
              <a:gd name="connsiteY3" fmla="*/ 2743786 h 13716000"/>
              <a:gd name="connsiteX4" fmla="*/ 6828776 w 8925601"/>
              <a:gd name="connsiteY4" fmla="*/ 6815571 h 13716000"/>
              <a:gd name="connsiteX5" fmla="*/ 8749018 w 8925601"/>
              <a:gd name="connsiteY5" fmla="*/ 10887355 h 13716000"/>
              <a:gd name="connsiteX6" fmla="*/ 8925601 w 8925601"/>
              <a:gd name="connsiteY6" fmla="*/ 11026123 h 13716000"/>
              <a:gd name="connsiteX7" fmla="*/ 8925601 w 8925601"/>
              <a:gd name="connsiteY7" fmla="*/ 13716000 h 13716000"/>
              <a:gd name="connsiteX8" fmla="*/ 0 w 8925601"/>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25601" h="13716000">
                <a:moveTo>
                  <a:pt x="0" y="0"/>
                </a:moveTo>
                <a:lnTo>
                  <a:pt x="8925601" y="0"/>
                </a:lnTo>
                <a:lnTo>
                  <a:pt x="8925601" y="2605020"/>
                </a:lnTo>
                <a:lnTo>
                  <a:pt x="8749018" y="2743786"/>
                </a:lnTo>
                <a:cubicBezTo>
                  <a:pt x="7576278" y="3711618"/>
                  <a:pt x="6828776" y="5176301"/>
                  <a:pt x="6828776" y="6815571"/>
                </a:cubicBezTo>
                <a:cubicBezTo>
                  <a:pt x="6828776" y="8454842"/>
                  <a:pt x="7576278" y="9919525"/>
                  <a:pt x="8749018" y="10887355"/>
                </a:cubicBezTo>
                <a:lnTo>
                  <a:pt x="8925601" y="11026123"/>
                </a:lnTo>
                <a:lnTo>
                  <a:pt x="8925601" y="13716000"/>
                </a:lnTo>
                <a:lnTo>
                  <a:pt x="0" y="13716000"/>
                </a:lnTo>
                <a:close/>
              </a:path>
            </a:pathLst>
          </a:custGeom>
          <a:pattFill prst="wdUpDiag">
            <a:fgClr>
              <a:srgbClr val="FADFD9"/>
            </a:fgClr>
            <a:bgClr>
              <a:schemeClr val="bg1"/>
            </a:bgClr>
          </a:pattFill>
        </p:spPr>
        <p:txBody>
          <a:bodyPr wrap="square" rIns="1554480" anchor="ctr" anchorCtr="0">
            <a:noAutofit/>
          </a:bodyPr>
          <a:lstStyle>
            <a:lvl1pPr marL="0" indent="0" algn="ctr">
              <a:buNone/>
              <a:defRPr b="0">
                <a:solidFill>
                  <a:schemeClr val="tx1"/>
                </a:solidFill>
              </a:defRPr>
            </a:lvl1pPr>
          </a:lstStyle>
          <a:p>
            <a:r>
              <a:rPr lang="en-US"/>
              <a:t>Drag and drop</a:t>
            </a:r>
          </a:p>
          <a:p>
            <a:r>
              <a:rPr lang="en-US"/>
              <a:t>image here</a:t>
            </a:r>
          </a:p>
        </p:txBody>
      </p:sp>
      <p:pic>
        <p:nvPicPr>
          <p:cNvPr id="9" name="Logo">
            <a:extLst>
              <a:ext uri="{FF2B5EF4-FFF2-40B4-BE49-F238E27FC236}">
                <a16:creationId xmlns:a16="http://schemas.microsoft.com/office/drawing/2014/main" id="{148F310D-874C-A545-B8AD-4ED154C787D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5724D573-2F9E-4848-B976-500133BF7CD4}"/>
              </a:ext>
              <a:ext uri="{C183D7F6-B498-43B3-948B-1728B52AA6E4}">
                <adec:decorative xmlns:adec="http://schemas.microsoft.com/office/drawing/2017/decorative" val="1"/>
              </a:ext>
            </a:extLst>
          </p:cNvPr>
          <p:cNvSpPr/>
          <p:nvPr userDrawn="1"/>
        </p:nvSpPr>
        <p:spPr>
          <a:xfrm>
            <a:off x="2" y="-1028700"/>
            <a:ext cx="3972003" cy="82601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 </a:t>
            </a:r>
            <a:r>
              <a:rPr lang="en-US" sz="900">
                <a:solidFill>
                  <a:schemeClr val="tx1"/>
                </a:solidFill>
                <a:latin typeface="Source Sans Pro" charset="0"/>
                <a:ea typeface="Source Sans Pro" charset="0"/>
                <a:cs typeface="Source Sans Pro" charset="0"/>
              </a:rPr>
              <a:t>: Portrait image flush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5659662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green_title and image 4">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0142C14-4984-9141-AC18-0956B6FADA3C}"/>
              </a:ext>
              <a:ext uri="{C183D7F6-B498-43B3-948B-1728B52AA6E4}">
                <adec:decorative xmlns:adec="http://schemas.microsoft.com/office/drawing/2017/decorative" val="1"/>
              </a:ext>
            </a:extLst>
          </p:cNvPr>
          <p:cNvSpPr/>
          <p:nvPr userDrawn="1"/>
        </p:nvSpPr>
        <p:spPr>
          <a:xfrm>
            <a:off x="3" y="0"/>
            <a:ext cx="1409516"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4" name="Picture Placeholder 23">
            <a:extLst>
              <a:ext uri="{FF2B5EF4-FFF2-40B4-BE49-F238E27FC236}">
                <a16:creationId xmlns:a16="http://schemas.microsoft.com/office/drawing/2014/main" id="{E9341416-85D2-6C45-A8A2-F011ED574127}"/>
              </a:ext>
              <a:ext uri="{C183D7F6-B498-43B3-948B-1728B52AA6E4}">
                <adec:decorative xmlns:adec="http://schemas.microsoft.com/office/drawing/2017/decorative" val="1"/>
              </a:ext>
            </a:extLst>
          </p:cNvPr>
          <p:cNvSpPr>
            <a:spLocks noGrp="1"/>
          </p:cNvSpPr>
          <p:nvPr>
            <p:ph type="pic" sz="quarter" idx="14" hasCustomPrompt="1"/>
          </p:nvPr>
        </p:nvSpPr>
        <p:spPr>
          <a:xfrm>
            <a:off x="1412982" y="590974"/>
            <a:ext cx="3391693" cy="3965366"/>
          </a:xfrm>
          <a:custGeom>
            <a:avLst/>
            <a:gdLst>
              <a:gd name="connsiteX0" fmla="*/ 3758537 w 9045691"/>
              <a:gd name="connsiteY0" fmla="*/ 0 h 10574308"/>
              <a:gd name="connsiteX1" fmla="*/ 9045691 w 9045691"/>
              <a:gd name="connsiteY1" fmla="*/ 5287155 h 10574308"/>
              <a:gd name="connsiteX2" fmla="*/ 3758537 w 9045691"/>
              <a:gd name="connsiteY2" fmla="*/ 10574308 h 10574308"/>
              <a:gd name="connsiteX3" fmla="*/ 19955 w 9045691"/>
              <a:gd name="connsiteY3" fmla="*/ 9025737 h 10574308"/>
              <a:gd name="connsiteX4" fmla="*/ 0 w 9045691"/>
              <a:gd name="connsiteY4" fmla="*/ 9004807 h 10574308"/>
              <a:gd name="connsiteX5" fmla="*/ 0 w 9045691"/>
              <a:gd name="connsiteY5" fmla="*/ 1569501 h 10574308"/>
              <a:gd name="connsiteX6" fmla="*/ 19955 w 9045691"/>
              <a:gd name="connsiteY6" fmla="*/ 1548572 h 10574308"/>
              <a:gd name="connsiteX7" fmla="*/ 3758537 w 9045691"/>
              <a:gd name="connsiteY7" fmla="*/ 0 h 105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5691" h="10574308">
                <a:moveTo>
                  <a:pt x="3758537" y="0"/>
                </a:moveTo>
                <a:cubicBezTo>
                  <a:pt x="6678552" y="0"/>
                  <a:pt x="9045691" y="2367139"/>
                  <a:pt x="9045691" y="5287155"/>
                </a:cubicBezTo>
                <a:cubicBezTo>
                  <a:pt x="9045691" y="8207169"/>
                  <a:pt x="6678552" y="10574308"/>
                  <a:pt x="3758537" y="10574308"/>
                </a:cubicBezTo>
                <a:cubicBezTo>
                  <a:pt x="2298530" y="10574308"/>
                  <a:pt x="976741" y="9982523"/>
                  <a:pt x="19955" y="9025737"/>
                </a:cubicBezTo>
                <a:lnTo>
                  <a:pt x="0" y="9004807"/>
                </a:lnTo>
                <a:lnTo>
                  <a:pt x="0" y="1569501"/>
                </a:lnTo>
                <a:lnTo>
                  <a:pt x="19955" y="1548572"/>
                </a:lnTo>
                <a:cubicBezTo>
                  <a:pt x="976741" y="591785"/>
                  <a:pt x="2298530" y="0"/>
                  <a:pt x="3758537" y="0"/>
                </a:cubicBezTo>
                <a:close/>
              </a:path>
            </a:pathLst>
          </a:custGeom>
          <a:pattFill prst="wdUpDiag">
            <a:fgClr>
              <a:srgbClr val="FADFD8"/>
            </a:fgClr>
            <a:bgClr>
              <a:schemeClr val="bg1"/>
            </a:bgClr>
          </a:pattFill>
        </p:spPr>
        <p:txBody>
          <a:bodyPr wrap="square" lIns="822960" anchor="ctr">
            <a:noAutofit/>
          </a:bodyPr>
          <a:lstStyle>
            <a:lvl1pPr marL="0" marR="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sz="2024"/>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p:txBody>
      </p:sp>
      <p:sp>
        <p:nvSpPr>
          <p:cNvPr id="9" name="Freeform 8">
            <a:extLst>
              <a:ext uri="{FF2B5EF4-FFF2-40B4-BE49-F238E27FC236}">
                <a16:creationId xmlns:a16="http://schemas.microsoft.com/office/drawing/2014/main" id="{8CD66243-A727-ED45-B574-E48FD16DA03E}"/>
              </a:ext>
              <a:ext uri="{C183D7F6-B498-43B3-948B-1728B52AA6E4}">
                <adec:decorative xmlns:adec="http://schemas.microsoft.com/office/drawing/2017/decorative" val="1"/>
              </a:ext>
            </a:extLst>
          </p:cNvPr>
          <p:cNvSpPr/>
          <p:nvPr userDrawn="1"/>
        </p:nvSpPr>
        <p:spPr>
          <a:xfrm>
            <a:off x="847957" y="1178185"/>
            <a:ext cx="565025" cy="278713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2" name="Title 11">
            <a:extLst>
              <a:ext uri="{FF2B5EF4-FFF2-40B4-BE49-F238E27FC236}">
                <a16:creationId xmlns:a16="http://schemas.microsoft.com/office/drawing/2014/main" id="{61554924-C8A9-D24E-997F-DA6F62DFDD36}"/>
              </a:ext>
            </a:extLst>
          </p:cNvPr>
          <p:cNvSpPr>
            <a:spLocks noGrp="1"/>
          </p:cNvSpPr>
          <p:nvPr userDrawn="1">
            <p:ph type="title" hasCustomPrompt="1"/>
          </p:nvPr>
        </p:nvSpPr>
        <p:spPr>
          <a:xfrm>
            <a:off x="5262596" y="1628775"/>
            <a:ext cx="3280815" cy="1040016"/>
          </a:xfrm>
          <a:noFill/>
        </p:spPr>
        <p:txBody>
          <a:bodyPr vert="horz" lIns="0" tIns="45720" rIns="0" bIns="45720" rtlCol="0" anchor="b" anchorCtr="0">
            <a:noAutofit/>
          </a:bodyPr>
          <a:lstStyle>
            <a:lvl1pPr>
              <a:defRPr lang="en-US" sz="3599" dirty="0">
                <a:solidFill>
                  <a:schemeClr val="accent1"/>
                </a:solidFill>
                <a:ea typeface="+mn-ea"/>
                <a:cs typeface="+mn-cs"/>
              </a:defRPr>
            </a:lvl1pPr>
          </a:lstStyle>
          <a:p>
            <a:pPr marL="0" lvl="0" indent="0">
              <a:spcBef>
                <a:spcPts val="750"/>
              </a:spcBef>
              <a:buFontTx/>
            </a:pPr>
            <a:r>
              <a:rPr lang="en-US"/>
              <a:t>Enter slide title here in two lines</a:t>
            </a:r>
          </a:p>
        </p:txBody>
      </p:sp>
      <p:sp>
        <p:nvSpPr>
          <p:cNvPr id="7" name="Text Placeholder 17">
            <a:extLst>
              <a:ext uri="{FF2B5EF4-FFF2-40B4-BE49-F238E27FC236}">
                <a16:creationId xmlns:a16="http://schemas.microsoft.com/office/drawing/2014/main" id="{57CB4192-2D78-B642-8E4A-935DBA256C37}"/>
              </a:ext>
            </a:extLst>
          </p:cNvPr>
          <p:cNvSpPr>
            <a:spLocks noGrp="1"/>
          </p:cNvSpPr>
          <p:nvPr userDrawn="1">
            <p:ph type="body" sz="quarter" idx="13" hasCustomPrompt="1"/>
          </p:nvPr>
        </p:nvSpPr>
        <p:spPr>
          <a:xfrm>
            <a:off x="5262596" y="2668793"/>
            <a:ext cx="3280815"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in two lines or less</a:t>
            </a:r>
          </a:p>
        </p:txBody>
      </p:sp>
      <p:sp>
        <p:nvSpPr>
          <p:cNvPr id="11" name="Folded Corner 10">
            <a:extLst>
              <a:ext uri="{FF2B5EF4-FFF2-40B4-BE49-F238E27FC236}">
                <a16:creationId xmlns:a16="http://schemas.microsoft.com/office/drawing/2014/main" id="{B0E8D85E-D782-194C-B0A1-AD06F240BDAD}"/>
              </a:ext>
              <a:ext uri="{C183D7F6-B498-43B3-948B-1728B52AA6E4}">
                <adec:decorative xmlns:adec="http://schemas.microsoft.com/office/drawing/2017/decorative" val="1"/>
              </a:ext>
            </a:extLst>
          </p:cNvPr>
          <p:cNvSpPr/>
          <p:nvPr userDrawn="1"/>
        </p:nvSpPr>
        <p:spPr>
          <a:xfrm>
            <a:off x="2" y="-1428750"/>
            <a:ext cx="3972003" cy="1241714"/>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Image Layout Option</a:t>
            </a:r>
            <a:r>
              <a:rPr lang="en-US" sz="900">
                <a:solidFill>
                  <a:schemeClr val="tx1"/>
                </a:solidFill>
                <a:latin typeface="Source Sans Pro" charset="0"/>
                <a:ea typeface="Source Sans Pro" charset="0"/>
                <a:cs typeface="Source Sans Pro" charset="0"/>
              </a:rPr>
              <a:t>: Circle image with color intersection, titles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Move and crop as needed. Replace text placeholder with your own words.</a:t>
            </a:r>
          </a:p>
          <a:p>
            <a:endParaRPr lang="en-US" sz="900">
              <a:solidFill>
                <a:schemeClr val="tx1"/>
              </a:solidFill>
              <a:latin typeface="Source Sans Pro" charset="0"/>
              <a:ea typeface="Source Sans Pro" charset="0"/>
              <a:cs typeface="Source Sans Pro" charset="0"/>
            </a:endParaRPr>
          </a:p>
          <a:p>
            <a:r>
              <a:rPr lang="en-US" sz="900">
                <a:solidFill>
                  <a:schemeClr val="tx1"/>
                </a:solidFill>
                <a:latin typeface="Source Sans Pro" charset="0"/>
                <a:ea typeface="Source Sans Pro" charset="0"/>
                <a:cs typeface="Source Sans Pro" charset="0"/>
              </a:rPr>
              <a:t>Do not put any cropped image (such as a circle) into circular placeholder.</a:t>
            </a:r>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pic>
        <p:nvPicPr>
          <p:cNvPr id="8" name="Logo">
            <a:extLst>
              <a:ext uri="{FF2B5EF4-FFF2-40B4-BE49-F238E27FC236}">
                <a16:creationId xmlns:a16="http://schemas.microsoft.com/office/drawing/2014/main" id="{ACAF39D2-F325-384E-AD0F-35700A40859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Tree>
    <p:extLst>
      <p:ext uri="{BB962C8B-B14F-4D97-AF65-F5344CB8AC3E}">
        <p14:creationId xmlns:p14="http://schemas.microsoft.com/office/powerpoint/2010/main" val="23368362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amber_title and image 4">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635ACCF7-3C47-BB4F-AF7F-71F0B4AB44D7}"/>
              </a:ext>
              <a:ext uri="{C183D7F6-B498-43B3-948B-1728B52AA6E4}">
                <adec:decorative xmlns:adec="http://schemas.microsoft.com/office/drawing/2017/decorative" val="1"/>
              </a:ext>
            </a:extLst>
          </p:cNvPr>
          <p:cNvGrpSpPr/>
          <p:nvPr userDrawn="1"/>
        </p:nvGrpSpPr>
        <p:grpSpPr>
          <a:xfrm>
            <a:off x="3466" y="0"/>
            <a:ext cx="1409516" cy="5143500"/>
            <a:chOff x="9236" y="0"/>
            <a:chExt cx="3759200" cy="13715999"/>
          </a:xfrm>
        </p:grpSpPr>
        <p:sp>
          <p:nvSpPr>
            <p:cNvPr id="20" name="Rectangle 19">
              <a:extLst>
                <a:ext uri="{FF2B5EF4-FFF2-40B4-BE49-F238E27FC236}">
                  <a16:creationId xmlns:a16="http://schemas.microsoft.com/office/drawing/2014/main" id="{1D2C9B0F-FBE2-8C48-B5B1-3C3885F3BDDE}"/>
                </a:ext>
                <a:ext uri="{C183D7F6-B498-43B3-948B-1728B52AA6E4}">
                  <adec:decorative xmlns:adec="http://schemas.microsoft.com/office/drawing/2017/decorative" val="1"/>
                </a:ext>
              </a:extLst>
            </p:cNvPr>
            <p:cNvSpPr/>
            <p:nvPr userDrawn="1"/>
          </p:nvSpPr>
          <p:spPr>
            <a:xfrm>
              <a:off x="9236" y="0"/>
              <a:ext cx="3759200" cy="1371599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1" name="Freeform 20">
              <a:extLst>
                <a:ext uri="{FF2B5EF4-FFF2-40B4-BE49-F238E27FC236}">
                  <a16:creationId xmlns:a16="http://schemas.microsoft.com/office/drawing/2014/main" id="{C4E92395-EB86-874A-B076-AF17357782A7}"/>
                </a:ext>
                <a:ext uri="{C183D7F6-B498-43B3-948B-1728B52AA6E4}">
                  <adec:decorative xmlns:adec="http://schemas.microsoft.com/office/drawing/2017/decorative" val="1"/>
                </a:ext>
              </a:extLst>
            </p:cNvPr>
            <p:cNvSpPr/>
            <p:nvPr userDrawn="1"/>
          </p:nvSpPr>
          <p:spPr>
            <a:xfrm>
              <a:off x="2267961" y="3156359"/>
              <a:ext cx="1493978" cy="7368477"/>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grpSp>
      <p:sp>
        <p:nvSpPr>
          <p:cNvPr id="22" name="Title 11">
            <a:extLst>
              <a:ext uri="{FF2B5EF4-FFF2-40B4-BE49-F238E27FC236}">
                <a16:creationId xmlns:a16="http://schemas.microsoft.com/office/drawing/2014/main" id="{514407B6-6008-9F4D-AA8B-50D1AAD03286}"/>
              </a:ext>
            </a:extLst>
          </p:cNvPr>
          <p:cNvSpPr>
            <a:spLocks noGrp="1"/>
          </p:cNvSpPr>
          <p:nvPr>
            <p:ph type="title" hasCustomPrompt="1"/>
          </p:nvPr>
        </p:nvSpPr>
        <p:spPr>
          <a:xfrm>
            <a:off x="5262596" y="1628775"/>
            <a:ext cx="3280815" cy="1040016"/>
          </a:xfrm>
          <a:noFill/>
        </p:spPr>
        <p:txBody>
          <a:bodyPr vert="horz" lIns="0" tIns="45720" rIns="0" bIns="45720" rtlCol="0" anchor="b" anchorCtr="0">
            <a:noAutofit/>
          </a:bodyPr>
          <a:lstStyle>
            <a:lvl1pPr>
              <a:defRPr lang="en-US" sz="3599" dirty="0">
                <a:solidFill>
                  <a:schemeClr val="accent2"/>
                </a:solidFill>
                <a:ea typeface="+mn-ea"/>
                <a:cs typeface="+mn-cs"/>
              </a:defRPr>
            </a:lvl1pPr>
          </a:lstStyle>
          <a:p>
            <a:pPr marL="0" lvl="0" indent="0">
              <a:spcBef>
                <a:spcPts val="750"/>
              </a:spcBef>
              <a:buFontTx/>
            </a:pPr>
            <a:r>
              <a:rPr lang="en-US"/>
              <a:t>Enter slide title here in two lines</a:t>
            </a:r>
          </a:p>
        </p:txBody>
      </p:sp>
      <p:sp>
        <p:nvSpPr>
          <p:cNvPr id="23" name="Text Placeholder 17">
            <a:extLst>
              <a:ext uri="{FF2B5EF4-FFF2-40B4-BE49-F238E27FC236}">
                <a16:creationId xmlns:a16="http://schemas.microsoft.com/office/drawing/2014/main" id="{38DC42F4-9C2A-C947-A0DC-D7173E28B10B}"/>
              </a:ext>
            </a:extLst>
          </p:cNvPr>
          <p:cNvSpPr>
            <a:spLocks noGrp="1"/>
          </p:cNvSpPr>
          <p:nvPr>
            <p:ph type="body" sz="quarter" idx="13" hasCustomPrompt="1"/>
          </p:nvPr>
        </p:nvSpPr>
        <p:spPr>
          <a:xfrm>
            <a:off x="5262596" y="2668793"/>
            <a:ext cx="3280815" cy="982763"/>
          </a:xfrm>
        </p:spPr>
        <p:txBody>
          <a:bodyPr>
            <a:normAutofit/>
          </a:bodyPr>
          <a:lstStyle>
            <a:lvl1pPr marL="0" marR="0" indent="0" algn="l" defTabSz="685518" rtl="0" eaLnBrk="1" fontAlgn="auto" latinLnBrk="0" hangingPunct="1">
              <a:lnSpc>
                <a:spcPts val="2429"/>
              </a:lnSpc>
              <a:spcBef>
                <a:spcPts val="750"/>
              </a:spcBef>
              <a:spcAft>
                <a:spcPts val="0"/>
              </a:spcAft>
              <a:buClrTx/>
              <a:buSzTx/>
              <a:buFontTx/>
              <a:buNone/>
              <a:tabLst/>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in two lines or less</a:t>
            </a:r>
          </a:p>
        </p:txBody>
      </p:sp>
      <p:sp>
        <p:nvSpPr>
          <p:cNvPr id="11" name="Picture Placeholder 10">
            <a:extLst>
              <a:ext uri="{FF2B5EF4-FFF2-40B4-BE49-F238E27FC236}">
                <a16:creationId xmlns:a16="http://schemas.microsoft.com/office/drawing/2014/main" id="{4CD03B56-B78A-F24B-A129-AC70C0AC20CF}"/>
              </a:ext>
              <a:ext uri="{C183D7F6-B498-43B3-948B-1728B52AA6E4}">
                <adec:decorative xmlns:adec="http://schemas.microsoft.com/office/drawing/2017/decorative" val="1"/>
              </a:ext>
            </a:extLst>
          </p:cNvPr>
          <p:cNvSpPr>
            <a:spLocks noGrp="1"/>
          </p:cNvSpPr>
          <p:nvPr>
            <p:ph type="pic" sz="quarter" idx="14" hasCustomPrompt="1"/>
          </p:nvPr>
        </p:nvSpPr>
        <p:spPr>
          <a:xfrm>
            <a:off x="1412982" y="590974"/>
            <a:ext cx="3391693" cy="3965366"/>
          </a:xfrm>
          <a:custGeom>
            <a:avLst/>
            <a:gdLst>
              <a:gd name="connsiteX0" fmla="*/ 3758537 w 9045691"/>
              <a:gd name="connsiteY0" fmla="*/ 0 h 10574308"/>
              <a:gd name="connsiteX1" fmla="*/ 9045691 w 9045691"/>
              <a:gd name="connsiteY1" fmla="*/ 5287155 h 10574308"/>
              <a:gd name="connsiteX2" fmla="*/ 3758537 w 9045691"/>
              <a:gd name="connsiteY2" fmla="*/ 10574308 h 10574308"/>
              <a:gd name="connsiteX3" fmla="*/ 19955 w 9045691"/>
              <a:gd name="connsiteY3" fmla="*/ 9025737 h 10574308"/>
              <a:gd name="connsiteX4" fmla="*/ 0 w 9045691"/>
              <a:gd name="connsiteY4" fmla="*/ 9004807 h 10574308"/>
              <a:gd name="connsiteX5" fmla="*/ 0 w 9045691"/>
              <a:gd name="connsiteY5" fmla="*/ 1569501 h 10574308"/>
              <a:gd name="connsiteX6" fmla="*/ 19955 w 9045691"/>
              <a:gd name="connsiteY6" fmla="*/ 1548572 h 10574308"/>
              <a:gd name="connsiteX7" fmla="*/ 3758537 w 9045691"/>
              <a:gd name="connsiteY7" fmla="*/ 0 h 105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5691" h="10574308">
                <a:moveTo>
                  <a:pt x="3758537" y="0"/>
                </a:moveTo>
                <a:cubicBezTo>
                  <a:pt x="6678552" y="0"/>
                  <a:pt x="9045691" y="2367139"/>
                  <a:pt x="9045691" y="5287155"/>
                </a:cubicBezTo>
                <a:cubicBezTo>
                  <a:pt x="9045691" y="8207169"/>
                  <a:pt x="6678552" y="10574308"/>
                  <a:pt x="3758537" y="10574308"/>
                </a:cubicBezTo>
                <a:cubicBezTo>
                  <a:pt x="2298530" y="10574308"/>
                  <a:pt x="976741" y="9982523"/>
                  <a:pt x="19955" y="9025737"/>
                </a:cubicBezTo>
                <a:lnTo>
                  <a:pt x="0" y="9004807"/>
                </a:lnTo>
                <a:lnTo>
                  <a:pt x="0" y="1569501"/>
                </a:lnTo>
                <a:lnTo>
                  <a:pt x="19955" y="1548572"/>
                </a:lnTo>
                <a:cubicBezTo>
                  <a:pt x="976741" y="591785"/>
                  <a:pt x="2298530" y="0"/>
                  <a:pt x="3758537" y="0"/>
                </a:cubicBezTo>
                <a:close/>
              </a:path>
            </a:pathLst>
          </a:custGeom>
          <a:pattFill prst="wdUpDiag">
            <a:fgClr>
              <a:srgbClr val="FADFD8"/>
            </a:fgClr>
            <a:bgClr>
              <a:schemeClr val="bg1"/>
            </a:bgClr>
          </a:pattFill>
        </p:spPr>
        <p:txBody>
          <a:bodyPr wrap="square" lIns="822960" anchor="ctr">
            <a:noAutofit/>
          </a:bodyPr>
          <a:lstStyle>
            <a:lvl1pPr marL="0" marR="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sz="2024"/>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p:txBody>
      </p:sp>
      <p:pic>
        <p:nvPicPr>
          <p:cNvPr id="10" name="Logo">
            <a:extLst>
              <a:ext uri="{FF2B5EF4-FFF2-40B4-BE49-F238E27FC236}">
                <a16:creationId xmlns:a16="http://schemas.microsoft.com/office/drawing/2014/main" id="{003D7295-9545-F24F-8F14-F3CC78657B5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2" name="Folded Corner 11">
            <a:extLst>
              <a:ext uri="{FF2B5EF4-FFF2-40B4-BE49-F238E27FC236}">
                <a16:creationId xmlns:a16="http://schemas.microsoft.com/office/drawing/2014/main" id="{51F6B6A3-D643-DB42-AB20-10543BF2132F}"/>
              </a:ext>
              <a:ext uri="{C183D7F6-B498-43B3-948B-1728B52AA6E4}">
                <adec:decorative xmlns:adec="http://schemas.microsoft.com/office/drawing/2017/decorative" val="1"/>
              </a:ext>
            </a:extLst>
          </p:cNvPr>
          <p:cNvSpPr/>
          <p:nvPr userDrawn="1"/>
        </p:nvSpPr>
        <p:spPr>
          <a:xfrm>
            <a:off x="2" y="-1428750"/>
            <a:ext cx="3972003" cy="1241714"/>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Image Layout Option</a:t>
            </a:r>
            <a:r>
              <a:rPr lang="en-US" sz="900">
                <a:solidFill>
                  <a:schemeClr val="tx1"/>
                </a:solidFill>
                <a:latin typeface="Source Sans Pro" charset="0"/>
                <a:ea typeface="Source Sans Pro" charset="0"/>
                <a:cs typeface="Source Sans Pro" charset="0"/>
              </a:rPr>
              <a:t>: Circle image with color intersection, titles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Move and crop as needed. Replace text placeholder with your own words.</a:t>
            </a:r>
          </a:p>
          <a:p>
            <a:endParaRPr lang="en-US" sz="900">
              <a:solidFill>
                <a:schemeClr val="tx1"/>
              </a:solidFill>
              <a:latin typeface="Source Sans Pro" charset="0"/>
              <a:ea typeface="Source Sans Pro" charset="0"/>
              <a:cs typeface="Source Sans Pro" charset="0"/>
            </a:endParaRPr>
          </a:p>
          <a:p>
            <a:r>
              <a:rPr lang="en-US" sz="900">
                <a:solidFill>
                  <a:schemeClr val="tx1"/>
                </a:solidFill>
                <a:latin typeface="Source Sans Pro" charset="0"/>
                <a:ea typeface="Source Sans Pro" charset="0"/>
                <a:cs typeface="Source Sans Pro" charset="0"/>
              </a:rPr>
              <a:t>Do not put any cropped image (such as a circle) into circular placeholder.</a:t>
            </a:r>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902976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red_title and image 4">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504754B-2E3B-F142-98BF-7F9381505D4F}"/>
              </a:ext>
              <a:ext uri="{C183D7F6-B498-43B3-948B-1728B52AA6E4}">
                <adec:decorative xmlns:adec="http://schemas.microsoft.com/office/drawing/2017/decorative" val="1"/>
              </a:ext>
            </a:extLst>
          </p:cNvPr>
          <p:cNvGrpSpPr/>
          <p:nvPr userDrawn="1"/>
        </p:nvGrpSpPr>
        <p:grpSpPr>
          <a:xfrm>
            <a:off x="3466" y="0"/>
            <a:ext cx="1409516" cy="5143500"/>
            <a:chOff x="9236" y="0"/>
            <a:chExt cx="3759200" cy="13715999"/>
          </a:xfrm>
          <a:solidFill>
            <a:schemeClr val="tx2"/>
          </a:solidFill>
        </p:grpSpPr>
        <p:sp>
          <p:nvSpPr>
            <p:cNvPr id="13" name="Rectangle 12">
              <a:extLst>
                <a:ext uri="{FF2B5EF4-FFF2-40B4-BE49-F238E27FC236}">
                  <a16:creationId xmlns:a16="http://schemas.microsoft.com/office/drawing/2014/main" id="{7A070FD8-1A59-0F4F-9C1F-157AA05E0C65}"/>
                </a:ext>
                <a:ext uri="{C183D7F6-B498-43B3-948B-1728B52AA6E4}">
                  <adec:decorative xmlns:adec="http://schemas.microsoft.com/office/drawing/2017/decorative" val="1"/>
                </a:ext>
              </a:extLst>
            </p:cNvPr>
            <p:cNvSpPr/>
            <p:nvPr userDrawn="1"/>
          </p:nvSpPr>
          <p:spPr>
            <a:xfrm>
              <a:off x="9236" y="0"/>
              <a:ext cx="3759200" cy="1371599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4" name="Freeform 13">
              <a:extLst>
                <a:ext uri="{FF2B5EF4-FFF2-40B4-BE49-F238E27FC236}">
                  <a16:creationId xmlns:a16="http://schemas.microsoft.com/office/drawing/2014/main" id="{29A2F08E-1CD2-1E42-844F-7EFE80C2AE4C}"/>
                </a:ext>
                <a:ext uri="{C183D7F6-B498-43B3-948B-1728B52AA6E4}">
                  <adec:decorative xmlns:adec="http://schemas.microsoft.com/office/drawing/2017/decorative" val="1"/>
                </a:ext>
              </a:extLst>
            </p:cNvPr>
            <p:cNvSpPr/>
            <p:nvPr userDrawn="1"/>
          </p:nvSpPr>
          <p:spPr>
            <a:xfrm>
              <a:off x="2267961" y="3156359"/>
              <a:ext cx="1493978" cy="7368477"/>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grpSp>
      <p:sp>
        <p:nvSpPr>
          <p:cNvPr id="15" name="Title 11">
            <a:extLst>
              <a:ext uri="{FF2B5EF4-FFF2-40B4-BE49-F238E27FC236}">
                <a16:creationId xmlns:a16="http://schemas.microsoft.com/office/drawing/2014/main" id="{8DDD9790-A385-FC41-AB77-BD2F12DEC0BA}"/>
              </a:ext>
            </a:extLst>
          </p:cNvPr>
          <p:cNvSpPr>
            <a:spLocks noGrp="1"/>
          </p:cNvSpPr>
          <p:nvPr>
            <p:ph type="title" hasCustomPrompt="1"/>
          </p:nvPr>
        </p:nvSpPr>
        <p:spPr>
          <a:xfrm>
            <a:off x="5262596" y="1628775"/>
            <a:ext cx="3280815" cy="1040016"/>
          </a:xfrm>
          <a:noFill/>
        </p:spPr>
        <p:txBody>
          <a:bodyPr vert="horz" lIns="0" tIns="45720" rIns="0" bIns="45720" rtlCol="0" anchor="b" anchorCtr="0">
            <a:noAutofit/>
          </a:bodyPr>
          <a:lstStyle>
            <a:lvl1pPr>
              <a:defRPr lang="en-US" sz="3599" dirty="0">
                <a:solidFill>
                  <a:schemeClr val="tx2"/>
                </a:solidFill>
                <a:ea typeface="+mn-ea"/>
                <a:cs typeface="+mn-cs"/>
              </a:defRPr>
            </a:lvl1pPr>
          </a:lstStyle>
          <a:p>
            <a:pPr marL="0" lvl="0" indent="0">
              <a:spcBef>
                <a:spcPts val="750"/>
              </a:spcBef>
              <a:buFontTx/>
            </a:pPr>
            <a:r>
              <a:rPr lang="en-US"/>
              <a:t>Enter slide title here in two lines</a:t>
            </a:r>
          </a:p>
        </p:txBody>
      </p:sp>
      <p:sp>
        <p:nvSpPr>
          <p:cNvPr id="16" name="Text Placeholder 17">
            <a:extLst>
              <a:ext uri="{FF2B5EF4-FFF2-40B4-BE49-F238E27FC236}">
                <a16:creationId xmlns:a16="http://schemas.microsoft.com/office/drawing/2014/main" id="{A73A5716-1A71-6E47-BA7C-6C2841CE7A24}"/>
              </a:ext>
            </a:extLst>
          </p:cNvPr>
          <p:cNvSpPr>
            <a:spLocks noGrp="1"/>
          </p:cNvSpPr>
          <p:nvPr>
            <p:ph type="body" sz="quarter" idx="13" hasCustomPrompt="1"/>
          </p:nvPr>
        </p:nvSpPr>
        <p:spPr>
          <a:xfrm>
            <a:off x="5262596" y="2668793"/>
            <a:ext cx="3280815"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in two lines or less</a:t>
            </a:r>
          </a:p>
        </p:txBody>
      </p:sp>
      <p:sp>
        <p:nvSpPr>
          <p:cNvPr id="12" name="Picture Placeholder 11">
            <a:extLst>
              <a:ext uri="{FF2B5EF4-FFF2-40B4-BE49-F238E27FC236}">
                <a16:creationId xmlns:a16="http://schemas.microsoft.com/office/drawing/2014/main" id="{3FDEA5C4-4777-B44C-856A-8A740352C17E}"/>
              </a:ext>
              <a:ext uri="{C183D7F6-B498-43B3-948B-1728B52AA6E4}">
                <adec:decorative xmlns:adec="http://schemas.microsoft.com/office/drawing/2017/decorative" val="1"/>
              </a:ext>
            </a:extLst>
          </p:cNvPr>
          <p:cNvSpPr>
            <a:spLocks noGrp="1"/>
          </p:cNvSpPr>
          <p:nvPr>
            <p:ph type="pic" sz="quarter" idx="14" hasCustomPrompt="1"/>
          </p:nvPr>
        </p:nvSpPr>
        <p:spPr>
          <a:xfrm>
            <a:off x="1412982" y="590974"/>
            <a:ext cx="3391693" cy="3965366"/>
          </a:xfrm>
          <a:custGeom>
            <a:avLst/>
            <a:gdLst>
              <a:gd name="connsiteX0" fmla="*/ 3758537 w 9045691"/>
              <a:gd name="connsiteY0" fmla="*/ 0 h 10574308"/>
              <a:gd name="connsiteX1" fmla="*/ 9045691 w 9045691"/>
              <a:gd name="connsiteY1" fmla="*/ 5287155 h 10574308"/>
              <a:gd name="connsiteX2" fmla="*/ 3758537 w 9045691"/>
              <a:gd name="connsiteY2" fmla="*/ 10574308 h 10574308"/>
              <a:gd name="connsiteX3" fmla="*/ 19955 w 9045691"/>
              <a:gd name="connsiteY3" fmla="*/ 9025737 h 10574308"/>
              <a:gd name="connsiteX4" fmla="*/ 0 w 9045691"/>
              <a:gd name="connsiteY4" fmla="*/ 9004807 h 10574308"/>
              <a:gd name="connsiteX5" fmla="*/ 0 w 9045691"/>
              <a:gd name="connsiteY5" fmla="*/ 1569501 h 10574308"/>
              <a:gd name="connsiteX6" fmla="*/ 19955 w 9045691"/>
              <a:gd name="connsiteY6" fmla="*/ 1548572 h 10574308"/>
              <a:gd name="connsiteX7" fmla="*/ 3758537 w 9045691"/>
              <a:gd name="connsiteY7" fmla="*/ 0 h 105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5691" h="10574308">
                <a:moveTo>
                  <a:pt x="3758537" y="0"/>
                </a:moveTo>
                <a:cubicBezTo>
                  <a:pt x="6678552" y="0"/>
                  <a:pt x="9045691" y="2367139"/>
                  <a:pt x="9045691" y="5287155"/>
                </a:cubicBezTo>
                <a:cubicBezTo>
                  <a:pt x="9045691" y="8207169"/>
                  <a:pt x="6678552" y="10574308"/>
                  <a:pt x="3758537" y="10574308"/>
                </a:cubicBezTo>
                <a:cubicBezTo>
                  <a:pt x="2298530" y="10574308"/>
                  <a:pt x="976741" y="9982523"/>
                  <a:pt x="19955" y="9025737"/>
                </a:cubicBezTo>
                <a:lnTo>
                  <a:pt x="0" y="9004807"/>
                </a:lnTo>
                <a:lnTo>
                  <a:pt x="0" y="1569501"/>
                </a:lnTo>
                <a:lnTo>
                  <a:pt x="19955" y="1548572"/>
                </a:lnTo>
                <a:cubicBezTo>
                  <a:pt x="976741" y="591785"/>
                  <a:pt x="2298530" y="0"/>
                  <a:pt x="3758537" y="0"/>
                </a:cubicBezTo>
                <a:close/>
              </a:path>
            </a:pathLst>
          </a:custGeom>
          <a:pattFill prst="wdUpDiag">
            <a:fgClr>
              <a:srgbClr val="FADFD8"/>
            </a:fgClr>
            <a:bgClr>
              <a:schemeClr val="bg1"/>
            </a:bgClr>
          </a:pattFill>
        </p:spPr>
        <p:txBody>
          <a:bodyPr wrap="square" lIns="822960" anchor="ctr">
            <a:noAutofit/>
          </a:bodyPr>
          <a:lstStyle>
            <a:lvl1pPr marL="0" marR="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sz="2024"/>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p:txBody>
      </p:sp>
      <p:pic>
        <p:nvPicPr>
          <p:cNvPr id="11" name="Logo">
            <a:extLst>
              <a:ext uri="{FF2B5EF4-FFF2-40B4-BE49-F238E27FC236}">
                <a16:creationId xmlns:a16="http://schemas.microsoft.com/office/drawing/2014/main" id="{02C9B188-676F-5B40-9F96-F34C176BA33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7" name="Folded Corner 16">
            <a:extLst>
              <a:ext uri="{FF2B5EF4-FFF2-40B4-BE49-F238E27FC236}">
                <a16:creationId xmlns:a16="http://schemas.microsoft.com/office/drawing/2014/main" id="{A6E84270-BB12-0A46-B75C-11B8E813C444}"/>
              </a:ext>
              <a:ext uri="{C183D7F6-B498-43B3-948B-1728B52AA6E4}">
                <adec:decorative xmlns:adec="http://schemas.microsoft.com/office/drawing/2017/decorative" val="1"/>
              </a:ext>
            </a:extLst>
          </p:cNvPr>
          <p:cNvSpPr/>
          <p:nvPr userDrawn="1"/>
        </p:nvSpPr>
        <p:spPr>
          <a:xfrm>
            <a:off x="2" y="-1428750"/>
            <a:ext cx="3972003" cy="1241714"/>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Image Layout Option</a:t>
            </a:r>
            <a:r>
              <a:rPr lang="en-US" sz="900">
                <a:solidFill>
                  <a:schemeClr val="tx1"/>
                </a:solidFill>
                <a:latin typeface="Source Sans Pro" charset="0"/>
                <a:ea typeface="Source Sans Pro" charset="0"/>
                <a:cs typeface="Source Sans Pro" charset="0"/>
              </a:rPr>
              <a:t>: Circle image with color intersection, titles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Move and crop as needed. Replace text placeholder with your own words.</a:t>
            </a:r>
          </a:p>
          <a:p>
            <a:endParaRPr lang="en-US" sz="900">
              <a:solidFill>
                <a:schemeClr val="tx1"/>
              </a:solidFill>
              <a:latin typeface="Source Sans Pro" charset="0"/>
              <a:ea typeface="Source Sans Pro" charset="0"/>
              <a:cs typeface="Source Sans Pro" charset="0"/>
            </a:endParaRPr>
          </a:p>
          <a:p>
            <a:r>
              <a:rPr lang="en-US" sz="900">
                <a:solidFill>
                  <a:schemeClr val="tx1"/>
                </a:solidFill>
                <a:latin typeface="Source Sans Pro" charset="0"/>
                <a:ea typeface="Source Sans Pro" charset="0"/>
                <a:cs typeface="Source Sans Pro" charset="0"/>
              </a:rPr>
              <a:t>Do not put any cropped image (such as a circle) into circular placeholder.</a:t>
            </a:r>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53800678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ue_title and image 4">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89A58D8-67F6-AB45-B61D-9846841E8FC6}"/>
              </a:ext>
              <a:ext uri="{C183D7F6-B498-43B3-948B-1728B52AA6E4}">
                <adec:decorative xmlns:adec="http://schemas.microsoft.com/office/drawing/2017/decorative" val="1"/>
              </a:ext>
            </a:extLst>
          </p:cNvPr>
          <p:cNvGrpSpPr/>
          <p:nvPr userDrawn="1"/>
        </p:nvGrpSpPr>
        <p:grpSpPr>
          <a:xfrm>
            <a:off x="3466" y="0"/>
            <a:ext cx="1409516" cy="5143500"/>
            <a:chOff x="9236" y="0"/>
            <a:chExt cx="3759200" cy="13715999"/>
          </a:xfrm>
        </p:grpSpPr>
        <p:sp>
          <p:nvSpPr>
            <p:cNvPr id="12" name="Rectangle 11">
              <a:extLst>
                <a:ext uri="{FF2B5EF4-FFF2-40B4-BE49-F238E27FC236}">
                  <a16:creationId xmlns:a16="http://schemas.microsoft.com/office/drawing/2014/main" id="{334C05AE-61FE-F845-90A8-0A052B3E7D79}"/>
                </a:ext>
                <a:ext uri="{C183D7F6-B498-43B3-948B-1728B52AA6E4}">
                  <adec:decorative xmlns:adec="http://schemas.microsoft.com/office/drawing/2017/decorative" val="1"/>
                </a:ext>
              </a:extLst>
            </p:cNvPr>
            <p:cNvSpPr/>
            <p:nvPr userDrawn="1"/>
          </p:nvSpPr>
          <p:spPr>
            <a:xfrm>
              <a:off x="9236" y="0"/>
              <a:ext cx="3759200" cy="1371599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F2EDE6"/>
                </a:solidFill>
                <a:latin typeface="Community Light" panose="02000303040000020003" pitchFamily="2" charset="0"/>
              </a:endParaRPr>
            </a:p>
          </p:txBody>
        </p:sp>
        <p:sp>
          <p:nvSpPr>
            <p:cNvPr id="14" name="Freeform 13">
              <a:extLst>
                <a:ext uri="{FF2B5EF4-FFF2-40B4-BE49-F238E27FC236}">
                  <a16:creationId xmlns:a16="http://schemas.microsoft.com/office/drawing/2014/main" id="{752021BB-4AC5-E547-8B1C-95616D4FC233}"/>
                </a:ext>
                <a:ext uri="{C183D7F6-B498-43B3-948B-1728B52AA6E4}">
                  <adec:decorative xmlns:adec="http://schemas.microsoft.com/office/drawing/2017/decorative" val="1"/>
                </a:ext>
              </a:extLst>
            </p:cNvPr>
            <p:cNvSpPr/>
            <p:nvPr userDrawn="1"/>
          </p:nvSpPr>
          <p:spPr>
            <a:xfrm>
              <a:off x="2267961" y="3156359"/>
              <a:ext cx="1493978" cy="7368477"/>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solidFill>
                  <a:srgbClr val="F2EDE6"/>
                </a:solidFill>
              </a:endParaRPr>
            </a:p>
          </p:txBody>
        </p:sp>
      </p:grpSp>
      <p:sp>
        <p:nvSpPr>
          <p:cNvPr id="15" name="Title 11">
            <a:extLst>
              <a:ext uri="{FF2B5EF4-FFF2-40B4-BE49-F238E27FC236}">
                <a16:creationId xmlns:a16="http://schemas.microsoft.com/office/drawing/2014/main" id="{536CBD41-B8D8-0E46-B38D-A8C717C306CC}"/>
              </a:ext>
            </a:extLst>
          </p:cNvPr>
          <p:cNvSpPr>
            <a:spLocks noGrp="1"/>
          </p:cNvSpPr>
          <p:nvPr>
            <p:ph type="title" hasCustomPrompt="1"/>
          </p:nvPr>
        </p:nvSpPr>
        <p:spPr>
          <a:xfrm>
            <a:off x="5262596" y="1628775"/>
            <a:ext cx="3280815" cy="1040016"/>
          </a:xfrm>
          <a:noFill/>
        </p:spPr>
        <p:txBody>
          <a:bodyPr vert="horz" lIns="0" tIns="45720" rIns="0" bIns="45720" rtlCol="0" anchor="b" anchorCtr="0">
            <a:noAutofit/>
          </a:bodyPr>
          <a:lstStyle>
            <a:lvl1pPr>
              <a:defRPr lang="en-US" sz="3599" dirty="0">
                <a:solidFill>
                  <a:schemeClr val="bg2"/>
                </a:solidFill>
                <a:ea typeface="+mn-ea"/>
                <a:cs typeface="+mn-cs"/>
              </a:defRPr>
            </a:lvl1pPr>
          </a:lstStyle>
          <a:p>
            <a:pPr marL="0" lvl="0" indent="0">
              <a:spcBef>
                <a:spcPts val="750"/>
              </a:spcBef>
              <a:buFontTx/>
            </a:pPr>
            <a:r>
              <a:rPr lang="en-US"/>
              <a:t>Enter slide title here in two lines</a:t>
            </a:r>
          </a:p>
        </p:txBody>
      </p:sp>
      <p:sp>
        <p:nvSpPr>
          <p:cNvPr id="16" name="Text Placeholder 17">
            <a:extLst>
              <a:ext uri="{FF2B5EF4-FFF2-40B4-BE49-F238E27FC236}">
                <a16:creationId xmlns:a16="http://schemas.microsoft.com/office/drawing/2014/main" id="{D7A649BB-22F5-C645-AC39-37D58CC38698}"/>
              </a:ext>
            </a:extLst>
          </p:cNvPr>
          <p:cNvSpPr>
            <a:spLocks noGrp="1"/>
          </p:cNvSpPr>
          <p:nvPr>
            <p:ph type="body" sz="quarter" idx="13" hasCustomPrompt="1"/>
          </p:nvPr>
        </p:nvSpPr>
        <p:spPr>
          <a:xfrm>
            <a:off x="5262596" y="2668793"/>
            <a:ext cx="3280815"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in two lines or less</a:t>
            </a:r>
          </a:p>
        </p:txBody>
      </p:sp>
      <p:sp>
        <p:nvSpPr>
          <p:cNvPr id="2" name="TextBox 1">
            <a:extLst>
              <a:ext uri="{FF2B5EF4-FFF2-40B4-BE49-F238E27FC236}">
                <a16:creationId xmlns:a16="http://schemas.microsoft.com/office/drawing/2014/main" id="{07BAEA5F-91E5-C142-9F34-69D1836C466C}"/>
              </a:ext>
            </a:extLst>
          </p:cNvPr>
          <p:cNvSpPr txBox="1"/>
          <p:nvPr userDrawn="1"/>
        </p:nvSpPr>
        <p:spPr>
          <a:xfrm>
            <a:off x="12893166" y="-3140243"/>
            <a:ext cx="0" cy="0"/>
          </a:xfrm>
          <a:prstGeom prst="rect">
            <a:avLst/>
          </a:prstGeom>
          <a:noFill/>
        </p:spPr>
        <p:txBody>
          <a:bodyPr wrap="none" lIns="0" tIns="0" rIns="0" bIns="0" rtlCol="0">
            <a:noAutofit/>
          </a:bodyPr>
          <a:lstStyle/>
          <a:p>
            <a:pPr algn="l"/>
            <a:endParaRPr lang="en-US" sz="525">
              <a:latin typeface="LKN Sans" panose="02000503040000020003" pitchFamily="2" charset="0"/>
            </a:endParaRPr>
          </a:p>
        </p:txBody>
      </p:sp>
      <p:sp>
        <p:nvSpPr>
          <p:cNvPr id="18" name="Picture Placeholder 17">
            <a:extLst>
              <a:ext uri="{FF2B5EF4-FFF2-40B4-BE49-F238E27FC236}">
                <a16:creationId xmlns:a16="http://schemas.microsoft.com/office/drawing/2014/main" id="{A215BC2E-E9F2-514D-AF8B-2354A2B3B550}"/>
              </a:ext>
              <a:ext uri="{C183D7F6-B498-43B3-948B-1728B52AA6E4}">
                <adec:decorative xmlns:adec="http://schemas.microsoft.com/office/drawing/2017/decorative" val="1"/>
              </a:ext>
            </a:extLst>
          </p:cNvPr>
          <p:cNvSpPr>
            <a:spLocks noGrp="1"/>
          </p:cNvSpPr>
          <p:nvPr>
            <p:ph type="pic" sz="quarter" idx="14" hasCustomPrompt="1"/>
          </p:nvPr>
        </p:nvSpPr>
        <p:spPr>
          <a:xfrm>
            <a:off x="1412982" y="590974"/>
            <a:ext cx="3391693" cy="3965366"/>
          </a:xfrm>
          <a:custGeom>
            <a:avLst/>
            <a:gdLst>
              <a:gd name="connsiteX0" fmla="*/ 3758537 w 9045691"/>
              <a:gd name="connsiteY0" fmla="*/ 0 h 10574308"/>
              <a:gd name="connsiteX1" fmla="*/ 9045691 w 9045691"/>
              <a:gd name="connsiteY1" fmla="*/ 5287155 h 10574308"/>
              <a:gd name="connsiteX2" fmla="*/ 3758537 w 9045691"/>
              <a:gd name="connsiteY2" fmla="*/ 10574308 h 10574308"/>
              <a:gd name="connsiteX3" fmla="*/ 19955 w 9045691"/>
              <a:gd name="connsiteY3" fmla="*/ 9025737 h 10574308"/>
              <a:gd name="connsiteX4" fmla="*/ 0 w 9045691"/>
              <a:gd name="connsiteY4" fmla="*/ 9004807 h 10574308"/>
              <a:gd name="connsiteX5" fmla="*/ 0 w 9045691"/>
              <a:gd name="connsiteY5" fmla="*/ 1569501 h 10574308"/>
              <a:gd name="connsiteX6" fmla="*/ 19955 w 9045691"/>
              <a:gd name="connsiteY6" fmla="*/ 1548572 h 10574308"/>
              <a:gd name="connsiteX7" fmla="*/ 3758537 w 9045691"/>
              <a:gd name="connsiteY7" fmla="*/ 0 h 105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5691" h="10574308">
                <a:moveTo>
                  <a:pt x="3758537" y="0"/>
                </a:moveTo>
                <a:cubicBezTo>
                  <a:pt x="6678552" y="0"/>
                  <a:pt x="9045691" y="2367139"/>
                  <a:pt x="9045691" y="5287155"/>
                </a:cubicBezTo>
                <a:cubicBezTo>
                  <a:pt x="9045691" y="8207169"/>
                  <a:pt x="6678552" y="10574308"/>
                  <a:pt x="3758537" y="10574308"/>
                </a:cubicBezTo>
                <a:cubicBezTo>
                  <a:pt x="2298530" y="10574308"/>
                  <a:pt x="976741" y="9982523"/>
                  <a:pt x="19955" y="9025737"/>
                </a:cubicBezTo>
                <a:lnTo>
                  <a:pt x="0" y="9004807"/>
                </a:lnTo>
                <a:lnTo>
                  <a:pt x="0" y="1569501"/>
                </a:lnTo>
                <a:lnTo>
                  <a:pt x="19955" y="1548572"/>
                </a:lnTo>
                <a:cubicBezTo>
                  <a:pt x="976741" y="591785"/>
                  <a:pt x="2298530" y="0"/>
                  <a:pt x="3758537" y="0"/>
                </a:cubicBezTo>
                <a:close/>
              </a:path>
            </a:pathLst>
          </a:custGeom>
          <a:pattFill prst="wdUpDiag">
            <a:fgClr>
              <a:srgbClr val="FADFD8"/>
            </a:fgClr>
            <a:bgClr>
              <a:schemeClr val="bg1"/>
            </a:bgClr>
          </a:pattFill>
        </p:spPr>
        <p:txBody>
          <a:bodyPr wrap="square" lIns="822960" anchor="ctr">
            <a:noAutofit/>
          </a:bodyPr>
          <a:lstStyle>
            <a:lvl1pPr marL="0" marR="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sz="2024"/>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p:txBody>
      </p:sp>
      <p:pic>
        <p:nvPicPr>
          <p:cNvPr id="13" name="Logo">
            <a:extLst>
              <a:ext uri="{FF2B5EF4-FFF2-40B4-BE49-F238E27FC236}">
                <a16:creationId xmlns:a16="http://schemas.microsoft.com/office/drawing/2014/main" id="{B3310DF0-1093-D343-9FBF-81B59E7B526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7" name="Folded Corner 16">
            <a:extLst>
              <a:ext uri="{FF2B5EF4-FFF2-40B4-BE49-F238E27FC236}">
                <a16:creationId xmlns:a16="http://schemas.microsoft.com/office/drawing/2014/main" id="{50DA27D6-46D0-5440-8488-CEEB998EDAAD}"/>
              </a:ext>
              <a:ext uri="{C183D7F6-B498-43B3-948B-1728B52AA6E4}">
                <adec:decorative xmlns:adec="http://schemas.microsoft.com/office/drawing/2017/decorative" val="1"/>
              </a:ext>
            </a:extLst>
          </p:cNvPr>
          <p:cNvSpPr/>
          <p:nvPr userDrawn="1"/>
        </p:nvSpPr>
        <p:spPr>
          <a:xfrm>
            <a:off x="2" y="-1428750"/>
            <a:ext cx="3972003" cy="1241714"/>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Image Layout Option</a:t>
            </a:r>
            <a:r>
              <a:rPr lang="en-US" sz="900">
                <a:solidFill>
                  <a:schemeClr val="tx1"/>
                </a:solidFill>
                <a:latin typeface="Source Sans Pro" charset="0"/>
                <a:ea typeface="Source Sans Pro" charset="0"/>
                <a:cs typeface="Source Sans Pro" charset="0"/>
              </a:rPr>
              <a:t>: Circle image with color intersection, titles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Move and crop as needed. Replace text placeholder with your own words.</a:t>
            </a:r>
          </a:p>
          <a:p>
            <a:endParaRPr lang="en-US" sz="900">
              <a:solidFill>
                <a:schemeClr val="tx1"/>
              </a:solidFill>
              <a:latin typeface="Source Sans Pro" charset="0"/>
              <a:ea typeface="Source Sans Pro" charset="0"/>
              <a:cs typeface="Source Sans Pro" charset="0"/>
            </a:endParaRPr>
          </a:p>
          <a:p>
            <a:r>
              <a:rPr lang="en-US" sz="900">
                <a:solidFill>
                  <a:schemeClr val="tx1"/>
                </a:solidFill>
                <a:latin typeface="Source Sans Pro" charset="0"/>
                <a:ea typeface="Source Sans Pro" charset="0"/>
                <a:cs typeface="Source Sans Pro" charset="0"/>
              </a:rPr>
              <a:t>Do not put any cropped image (such as a circle) into circular placeholder.</a:t>
            </a:r>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2806795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arkamber_title and image 4">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E888362-C886-AB42-8E2B-A047CFEECAD6}"/>
              </a:ext>
              <a:ext uri="{C183D7F6-B498-43B3-948B-1728B52AA6E4}">
                <adec:decorative xmlns:adec="http://schemas.microsoft.com/office/drawing/2017/decorative" val="1"/>
              </a:ext>
            </a:extLst>
          </p:cNvPr>
          <p:cNvGrpSpPr/>
          <p:nvPr userDrawn="1"/>
        </p:nvGrpSpPr>
        <p:grpSpPr>
          <a:xfrm>
            <a:off x="3466" y="0"/>
            <a:ext cx="1409516" cy="5143500"/>
            <a:chOff x="9236" y="0"/>
            <a:chExt cx="3759200" cy="13715999"/>
          </a:xfrm>
        </p:grpSpPr>
        <p:sp>
          <p:nvSpPr>
            <p:cNvPr id="13" name="Rectangle 12">
              <a:extLst>
                <a:ext uri="{FF2B5EF4-FFF2-40B4-BE49-F238E27FC236}">
                  <a16:creationId xmlns:a16="http://schemas.microsoft.com/office/drawing/2014/main" id="{5420D07D-30A7-974C-9527-E05816E9ACDB}"/>
                </a:ext>
                <a:ext uri="{C183D7F6-B498-43B3-948B-1728B52AA6E4}">
                  <adec:decorative xmlns:adec="http://schemas.microsoft.com/office/drawing/2017/decorative" val="1"/>
                </a:ext>
              </a:extLst>
            </p:cNvPr>
            <p:cNvSpPr/>
            <p:nvPr userDrawn="1"/>
          </p:nvSpPr>
          <p:spPr>
            <a:xfrm>
              <a:off x="9236" y="0"/>
              <a:ext cx="3759200" cy="1371599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4" name="Freeform 13">
              <a:extLst>
                <a:ext uri="{FF2B5EF4-FFF2-40B4-BE49-F238E27FC236}">
                  <a16:creationId xmlns:a16="http://schemas.microsoft.com/office/drawing/2014/main" id="{92454B7B-2F70-5C46-A3D6-E07D57CD06A3}"/>
                </a:ext>
                <a:ext uri="{C183D7F6-B498-43B3-948B-1728B52AA6E4}">
                  <adec:decorative xmlns:adec="http://schemas.microsoft.com/office/drawing/2017/decorative" val="1"/>
                </a:ext>
              </a:extLst>
            </p:cNvPr>
            <p:cNvSpPr/>
            <p:nvPr userDrawn="1"/>
          </p:nvSpPr>
          <p:spPr>
            <a:xfrm>
              <a:off x="2267961" y="3156359"/>
              <a:ext cx="1493978" cy="7368477"/>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grpSp>
      <p:sp>
        <p:nvSpPr>
          <p:cNvPr id="15" name="Title 11">
            <a:extLst>
              <a:ext uri="{FF2B5EF4-FFF2-40B4-BE49-F238E27FC236}">
                <a16:creationId xmlns:a16="http://schemas.microsoft.com/office/drawing/2014/main" id="{BC81A0B8-8054-0D47-8837-A884E4FFD534}"/>
              </a:ext>
            </a:extLst>
          </p:cNvPr>
          <p:cNvSpPr>
            <a:spLocks noGrp="1"/>
          </p:cNvSpPr>
          <p:nvPr>
            <p:ph type="title" hasCustomPrompt="1"/>
          </p:nvPr>
        </p:nvSpPr>
        <p:spPr>
          <a:xfrm>
            <a:off x="5262596" y="1628775"/>
            <a:ext cx="3280815" cy="1040016"/>
          </a:xfrm>
          <a:noFill/>
        </p:spPr>
        <p:txBody>
          <a:bodyPr vert="horz" lIns="0" tIns="45720" rIns="0" bIns="45720" rtlCol="0" anchor="b" anchorCtr="0">
            <a:noAutofit/>
          </a:bodyPr>
          <a:lstStyle>
            <a:lvl1pPr>
              <a:defRPr lang="en-US" sz="3599" dirty="0">
                <a:solidFill>
                  <a:schemeClr val="accent2"/>
                </a:solidFill>
                <a:ea typeface="+mn-ea"/>
                <a:cs typeface="+mn-cs"/>
              </a:defRPr>
            </a:lvl1pPr>
          </a:lstStyle>
          <a:p>
            <a:pPr marL="0" lvl="0" indent="0">
              <a:spcBef>
                <a:spcPts val="750"/>
              </a:spcBef>
              <a:buFontTx/>
            </a:pPr>
            <a:r>
              <a:rPr lang="en-US"/>
              <a:t>Enter slide title here in two lines</a:t>
            </a:r>
          </a:p>
        </p:txBody>
      </p:sp>
      <p:sp>
        <p:nvSpPr>
          <p:cNvPr id="16" name="Text Placeholder 17">
            <a:extLst>
              <a:ext uri="{FF2B5EF4-FFF2-40B4-BE49-F238E27FC236}">
                <a16:creationId xmlns:a16="http://schemas.microsoft.com/office/drawing/2014/main" id="{B5DF0057-100B-1D45-85C8-35AE0BAA2945}"/>
              </a:ext>
            </a:extLst>
          </p:cNvPr>
          <p:cNvSpPr>
            <a:spLocks noGrp="1"/>
          </p:cNvSpPr>
          <p:nvPr>
            <p:ph type="body" sz="quarter" idx="13" hasCustomPrompt="1"/>
          </p:nvPr>
        </p:nvSpPr>
        <p:spPr>
          <a:xfrm>
            <a:off x="5262596" y="2668793"/>
            <a:ext cx="3280815"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in two lines or less</a:t>
            </a:r>
          </a:p>
        </p:txBody>
      </p:sp>
      <p:sp>
        <p:nvSpPr>
          <p:cNvPr id="11" name="Picture Placeholder 10">
            <a:extLst>
              <a:ext uri="{FF2B5EF4-FFF2-40B4-BE49-F238E27FC236}">
                <a16:creationId xmlns:a16="http://schemas.microsoft.com/office/drawing/2014/main" id="{A756B464-D8AE-6340-A54B-C589E6E52ECC}"/>
              </a:ext>
              <a:ext uri="{C183D7F6-B498-43B3-948B-1728B52AA6E4}">
                <adec:decorative xmlns:adec="http://schemas.microsoft.com/office/drawing/2017/decorative" val="1"/>
              </a:ext>
            </a:extLst>
          </p:cNvPr>
          <p:cNvSpPr>
            <a:spLocks noGrp="1"/>
          </p:cNvSpPr>
          <p:nvPr>
            <p:ph type="pic" sz="quarter" idx="14" hasCustomPrompt="1"/>
          </p:nvPr>
        </p:nvSpPr>
        <p:spPr>
          <a:xfrm>
            <a:off x="1412982" y="590974"/>
            <a:ext cx="3391693" cy="3965366"/>
          </a:xfrm>
          <a:custGeom>
            <a:avLst/>
            <a:gdLst>
              <a:gd name="connsiteX0" fmla="*/ 3758537 w 9045691"/>
              <a:gd name="connsiteY0" fmla="*/ 0 h 10574308"/>
              <a:gd name="connsiteX1" fmla="*/ 9045691 w 9045691"/>
              <a:gd name="connsiteY1" fmla="*/ 5287155 h 10574308"/>
              <a:gd name="connsiteX2" fmla="*/ 3758537 w 9045691"/>
              <a:gd name="connsiteY2" fmla="*/ 10574308 h 10574308"/>
              <a:gd name="connsiteX3" fmla="*/ 19955 w 9045691"/>
              <a:gd name="connsiteY3" fmla="*/ 9025737 h 10574308"/>
              <a:gd name="connsiteX4" fmla="*/ 0 w 9045691"/>
              <a:gd name="connsiteY4" fmla="*/ 9004807 h 10574308"/>
              <a:gd name="connsiteX5" fmla="*/ 0 w 9045691"/>
              <a:gd name="connsiteY5" fmla="*/ 1569501 h 10574308"/>
              <a:gd name="connsiteX6" fmla="*/ 19955 w 9045691"/>
              <a:gd name="connsiteY6" fmla="*/ 1548572 h 10574308"/>
              <a:gd name="connsiteX7" fmla="*/ 3758537 w 9045691"/>
              <a:gd name="connsiteY7" fmla="*/ 0 h 105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5691" h="10574308">
                <a:moveTo>
                  <a:pt x="3758537" y="0"/>
                </a:moveTo>
                <a:cubicBezTo>
                  <a:pt x="6678552" y="0"/>
                  <a:pt x="9045691" y="2367139"/>
                  <a:pt x="9045691" y="5287155"/>
                </a:cubicBezTo>
                <a:cubicBezTo>
                  <a:pt x="9045691" y="8207169"/>
                  <a:pt x="6678552" y="10574308"/>
                  <a:pt x="3758537" y="10574308"/>
                </a:cubicBezTo>
                <a:cubicBezTo>
                  <a:pt x="2298530" y="10574308"/>
                  <a:pt x="976741" y="9982523"/>
                  <a:pt x="19955" y="9025737"/>
                </a:cubicBezTo>
                <a:lnTo>
                  <a:pt x="0" y="9004807"/>
                </a:lnTo>
                <a:lnTo>
                  <a:pt x="0" y="1569501"/>
                </a:lnTo>
                <a:lnTo>
                  <a:pt x="19955" y="1548572"/>
                </a:lnTo>
                <a:cubicBezTo>
                  <a:pt x="976741" y="591785"/>
                  <a:pt x="2298530" y="0"/>
                  <a:pt x="3758537" y="0"/>
                </a:cubicBezTo>
                <a:close/>
              </a:path>
            </a:pathLst>
          </a:custGeom>
          <a:pattFill prst="wdUpDiag">
            <a:fgClr>
              <a:srgbClr val="FADFD8"/>
            </a:fgClr>
            <a:bgClr>
              <a:schemeClr val="bg1"/>
            </a:bgClr>
          </a:pattFill>
        </p:spPr>
        <p:txBody>
          <a:bodyPr wrap="square" lIns="822960" anchor="ctr">
            <a:noAutofit/>
          </a:bodyPr>
          <a:lstStyle>
            <a:lvl1pPr marL="0" marR="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sz="2024"/>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p:txBody>
      </p:sp>
      <p:pic>
        <p:nvPicPr>
          <p:cNvPr id="10" name="Logo">
            <a:extLst>
              <a:ext uri="{FF2B5EF4-FFF2-40B4-BE49-F238E27FC236}">
                <a16:creationId xmlns:a16="http://schemas.microsoft.com/office/drawing/2014/main" id="{448BA539-73AE-BA4B-8ADA-61B2A1E4342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3030" y="4362301"/>
            <a:ext cx="818376" cy="207104"/>
          </a:xfrm>
          <a:prstGeom prst="rect">
            <a:avLst/>
          </a:prstGeom>
        </p:spPr>
      </p:pic>
      <p:sp>
        <p:nvSpPr>
          <p:cNvPr id="17" name="Folded Corner 16">
            <a:extLst>
              <a:ext uri="{FF2B5EF4-FFF2-40B4-BE49-F238E27FC236}">
                <a16:creationId xmlns:a16="http://schemas.microsoft.com/office/drawing/2014/main" id="{A7B728CB-3D38-9A4E-A479-ABB2B324CF55}"/>
              </a:ext>
              <a:ext uri="{C183D7F6-B498-43B3-948B-1728B52AA6E4}">
                <adec:decorative xmlns:adec="http://schemas.microsoft.com/office/drawing/2017/decorative" val="1"/>
              </a:ext>
            </a:extLst>
          </p:cNvPr>
          <p:cNvSpPr/>
          <p:nvPr userDrawn="1"/>
        </p:nvSpPr>
        <p:spPr>
          <a:xfrm>
            <a:off x="2" y="-1428750"/>
            <a:ext cx="3972003" cy="1241714"/>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Image Layout Option</a:t>
            </a:r>
            <a:r>
              <a:rPr lang="en-US" sz="900">
                <a:solidFill>
                  <a:schemeClr val="tx1"/>
                </a:solidFill>
                <a:latin typeface="Source Sans Pro" charset="0"/>
                <a:ea typeface="Source Sans Pro" charset="0"/>
                <a:cs typeface="Source Sans Pro" charset="0"/>
              </a:rPr>
              <a:t>: Circle image with color intersection, titles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Move and crop as needed. Replace text placeholder with your own words.</a:t>
            </a:r>
          </a:p>
          <a:p>
            <a:endParaRPr lang="en-US" sz="900">
              <a:solidFill>
                <a:schemeClr val="tx1"/>
              </a:solidFill>
              <a:latin typeface="Source Sans Pro" charset="0"/>
              <a:ea typeface="Source Sans Pro" charset="0"/>
              <a:cs typeface="Source Sans Pro" charset="0"/>
            </a:endParaRPr>
          </a:p>
          <a:p>
            <a:r>
              <a:rPr lang="en-US" sz="900">
                <a:solidFill>
                  <a:schemeClr val="tx1"/>
                </a:solidFill>
                <a:latin typeface="Source Sans Pro" charset="0"/>
                <a:ea typeface="Source Sans Pro" charset="0"/>
                <a:cs typeface="Source Sans Pro" charset="0"/>
              </a:rPr>
              <a:t>Do not put any cropped image (such as a circle) into circular placeholder.</a:t>
            </a:r>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4632923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green_title and image 5">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60FD15D4-43BC-9E4B-A5A7-40B14FF50D96}"/>
              </a:ext>
              <a:ext uri="{C183D7F6-B498-43B3-948B-1728B52AA6E4}">
                <adec:decorative xmlns:adec="http://schemas.microsoft.com/office/drawing/2017/decorative" val="1"/>
              </a:ext>
            </a:extLst>
          </p:cNvPr>
          <p:cNvSpPr/>
          <p:nvPr userDrawn="1"/>
        </p:nvSpPr>
        <p:spPr>
          <a:xfrm flipH="1">
            <a:off x="1403808" y="577067"/>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Title 1">
            <a:extLst>
              <a:ext uri="{FF2B5EF4-FFF2-40B4-BE49-F238E27FC236}">
                <a16:creationId xmlns:a16="http://schemas.microsoft.com/office/drawing/2014/main" id="{D21881EB-41C7-D046-870E-756F67A2CBB5}"/>
              </a:ext>
            </a:extLst>
          </p:cNvPr>
          <p:cNvSpPr>
            <a:spLocks noGrp="1"/>
          </p:cNvSpPr>
          <p:nvPr>
            <p:ph type="title" hasCustomPrompt="1"/>
          </p:nvPr>
        </p:nvSpPr>
        <p:spPr>
          <a:xfrm>
            <a:off x="560909" y="1171575"/>
            <a:ext cx="3324533" cy="1311378"/>
          </a:xfrm>
          <a:noFill/>
        </p:spPr>
        <p:txBody>
          <a:bodyPr vert="horz" lIns="0" tIns="45720" rIns="0" bIns="45720" rtlCol="0" anchor="b" anchorCtr="0">
            <a:noAutofit/>
          </a:bodyPr>
          <a:lstStyle>
            <a:lvl1pPr>
              <a:defRPr lang="en-US" sz="3599" b="0" i="0">
                <a:solidFill>
                  <a:schemeClr val="accent1"/>
                </a:solidFill>
                <a:ea typeface="+mn-ea"/>
                <a:cs typeface="+mn-cs"/>
              </a:defRPr>
            </a:lvl1pPr>
          </a:lstStyle>
          <a:p>
            <a:pPr marL="0" lvl="0" indent="0">
              <a:spcBef>
                <a:spcPts val="750"/>
              </a:spcBef>
              <a:buFont typeface="Arial" panose="020B0604020202020204" pitchFamily="34" charset="0"/>
            </a:pPr>
            <a:r>
              <a:rPr lang="en-US"/>
              <a:t>Enter slide title here in two lines</a:t>
            </a:r>
          </a:p>
        </p:txBody>
      </p:sp>
      <p:sp>
        <p:nvSpPr>
          <p:cNvPr id="15" name="Text Placeholder 17">
            <a:extLst>
              <a:ext uri="{FF2B5EF4-FFF2-40B4-BE49-F238E27FC236}">
                <a16:creationId xmlns:a16="http://schemas.microsoft.com/office/drawing/2014/main" id="{09EEE842-BDB1-BC40-817A-F09D539D623F}"/>
              </a:ext>
            </a:extLst>
          </p:cNvPr>
          <p:cNvSpPr>
            <a:spLocks noGrp="1"/>
          </p:cNvSpPr>
          <p:nvPr>
            <p:ph type="body" sz="quarter" idx="17" hasCustomPrompt="1"/>
          </p:nvPr>
        </p:nvSpPr>
        <p:spPr>
          <a:xfrm>
            <a:off x="561163" y="2571752"/>
            <a:ext cx="3324533"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no more than 2 lines</a:t>
            </a:r>
          </a:p>
        </p:txBody>
      </p:sp>
      <p:sp>
        <p:nvSpPr>
          <p:cNvPr id="7" name="Folded Corner 6">
            <a:extLst>
              <a:ext uri="{FF2B5EF4-FFF2-40B4-BE49-F238E27FC236}">
                <a16:creationId xmlns:a16="http://schemas.microsoft.com/office/drawing/2014/main" id="{02B61E83-48D7-1D43-A658-AF66197D5BA1}"/>
              </a:ext>
              <a:ext uri="{C183D7F6-B498-43B3-948B-1728B52AA6E4}">
                <adec:decorative xmlns:adec="http://schemas.microsoft.com/office/drawing/2017/decorative" val="1"/>
              </a:ext>
            </a:extLst>
          </p:cNvPr>
          <p:cNvSpPr/>
          <p:nvPr userDrawn="1"/>
        </p:nvSpPr>
        <p:spPr>
          <a:xfrm>
            <a:off x="2" y="-514349"/>
            <a:ext cx="3686291" cy="36109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titles on the left with half page image, flush right.</a:t>
            </a:r>
          </a:p>
          <a:p>
            <a:endParaRPr lang="en-US" sz="900">
              <a:solidFill>
                <a:schemeClr val="tx1"/>
              </a:solidFill>
              <a:latin typeface="Source Sans Pro" charset="0"/>
              <a:ea typeface="Source Sans Pro" charset="0"/>
              <a:cs typeface="Source Sans Pro" charset="0"/>
            </a:endParaRPr>
          </a:p>
        </p:txBody>
      </p:sp>
      <p:sp>
        <p:nvSpPr>
          <p:cNvPr id="8" name="Picture Placeholder 7">
            <a:extLst>
              <a:ext uri="{FF2B5EF4-FFF2-40B4-BE49-F238E27FC236}">
                <a16:creationId xmlns:a16="http://schemas.microsoft.com/office/drawing/2014/main" id="{CA68A181-0A51-6D43-AF6F-05F08AEFC47A}"/>
              </a:ext>
              <a:ext uri="{C183D7F6-B498-43B3-948B-1728B52AA6E4}">
                <adec:decorative xmlns:adec="http://schemas.microsoft.com/office/drawing/2017/decorative" val="1"/>
              </a:ext>
            </a:extLst>
          </p:cNvPr>
          <p:cNvSpPr>
            <a:spLocks noGrp="1"/>
          </p:cNvSpPr>
          <p:nvPr>
            <p:ph type="pic" sz="quarter" idx="19" hasCustomPrompt="1"/>
          </p:nvPr>
        </p:nvSpPr>
        <p:spPr>
          <a:xfrm>
            <a:off x="4572002" y="0"/>
            <a:ext cx="4572001" cy="51435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 name="connsiteX4" fmla="*/ 0 w 12193589"/>
              <a:gd name="connsiteY4" fmla="*/ 11026124 h 13716000"/>
              <a:gd name="connsiteX5" fmla="*/ 176583 w 12193589"/>
              <a:gd name="connsiteY5" fmla="*/ 10887357 h 13716000"/>
              <a:gd name="connsiteX6" fmla="*/ 2096825 w 12193589"/>
              <a:gd name="connsiteY6" fmla="*/ 6815574 h 13716000"/>
              <a:gd name="connsiteX7" fmla="*/ 176583 w 12193589"/>
              <a:gd name="connsiteY7" fmla="*/ 2743788 h 13716000"/>
              <a:gd name="connsiteX8" fmla="*/ 0 w 12193589"/>
              <a:gd name="connsiteY8" fmla="*/ 260502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9" h="13716000">
                <a:moveTo>
                  <a:pt x="0" y="0"/>
                </a:moveTo>
                <a:lnTo>
                  <a:pt x="12193589" y="0"/>
                </a:lnTo>
                <a:lnTo>
                  <a:pt x="12193589" y="13716000"/>
                </a:lnTo>
                <a:lnTo>
                  <a:pt x="0" y="13716000"/>
                </a:lnTo>
                <a:lnTo>
                  <a:pt x="0" y="11026124"/>
                </a:lnTo>
                <a:lnTo>
                  <a:pt x="176583" y="10887357"/>
                </a:lnTo>
                <a:cubicBezTo>
                  <a:pt x="1349323" y="9919526"/>
                  <a:pt x="2096825" y="8454843"/>
                  <a:pt x="2096825" y="6815574"/>
                </a:cubicBezTo>
                <a:cubicBezTo>
                  <a:pt x="2096825" y="5176301"/>
                  <a:pt x="1349323" y="3711618"/>
                  <a:pt x="176583" y="2743788"/>
                </a:cubicBezTo>
                <a:lnTo>
                  <a:pt x="0" y="2605020"/>
                </a:lnTo>
                <a:close/>
              </a:path>
            </a:pathLst>
          </a:custGeom>
          <a:pattFill prst="wdUpDiag">
            <a:fgClr>
              <a:srgbClr val="FADFD8"/>
            </a:fgClr>
            <a:bgClr>
              <a:schemeClr val="bg1"/>
            </a:bgClr>
          </a:pattFill>
        </p:spPr>
        <p:txBody>
          <a:bodyPr wrap="square" lIns="2926080" anchor="ctr"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a:p>
            <a:endParaRPr lang="en-US"/>
          </a:p>
        </p:txBody>
      </p:sp>
      <p:sp>
        <p:nvSpPr>
          <p:cNvPr id="9" name="Freeform 8">
            <a:extLst>
              <a:ext uri="{FF2B5EF4-FFF2-40B4-BE49-F238E27FC236}">
                <a16:creationId xmlns:a16="http://schemas.microsoft.com/office/drawing/2014/main" id="{A62C5586-1FEF-3C4D-AB27-7203A38C8AB2}"/>
              </a:ext>
              <a:ext uri="{C183D7F6-B498-43B3-948B-1728B52AA6E4}">
                <adec:decorative xmlns:adec="http://schemas.microsoft.com/office/drawing/2017/decorative" val="1"/>
              </a:ext>
            </a:extLst>
          </p:cNvPr>
          <p:cNvSpPr/>
          <p:nvPr userDrawn="1"/>
        </p:nvSpPr>
        <p:spPr>
          <a:xfrm flipH="1">
            <a:off x="4572002"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pic>
        <p:nvPicPr>
          <p:cNvPr id="11" name="Logo">
            <a:extLst>
              <a:ext uri="{FF2B5EF4-FFF2-40B4-BE49-F238E27FC236}">
                <a16:creationId xmlns:a16="http://schemas.microsoft.com/office/drawing/2014/main" id="{E5629F89-AE60-E84A-8D73-5AAD7AE6991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571501"/>
            <a:ext cx="818376" cy="207104"/>
          </a:xfrm>
          <a:prstGeom prst="rect">
            <a:avLst/>
          </a:prstGeom>
        </p:spPr>
      </p:pic>
    </p:spTree>
    <p:extLst>
      <p:ext uri="{BB962C8B-B14F-4D97-AF65-F5344CB8AC3E}">
        <p14:creationId xmlns:p14="http://schemas.microsoft.com/office/powerpoint/2010/main" val="5460299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amber_title and image 5">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739A4D01-BF7E-3044-8521-AA78172E012C}"/>
              </a:ext>
              <a:ext uri="{C183D7F6-B498-43B3-948B-1728B52AA6E4}">
                <adec:decorative xmlns:adec="http://schemas.microsoft.com/office/drawing/2017/decorative" val="1"/>
              </a:ext>
            </a:extLst>
          </p:cNvPr>
          <p:cNvSpPr/>
          <p:nvPr userDrawn="1"/>
        </p:nvSpPr>
        <p:spPr>
          <a:xfrm flipH="1">
            <a:off x="1402391" y="577067"/>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chemeClr val="tx1"/>
              </a:solidFill>
            </a:endParaRPr>
          </a:p>
        </p:txBody>
      </p:sp>
      <p:sp>
        <p:nvSpPr>
          <p:cNvPr id="8" name="Title 1">
            <a:extLst>
              <a:ext uri="{FF2B5EF4-FFF2-40B4-BE49-F238E27FC236}">
                <a16:creationId xmlns:a16="http://schemas.microsoft.com/office/drawing/2014/main" id="{332E49E1-BE6D-9944-B340-8D44A94E6B40}"/>
              </a:ext>
            </a:extLst>
          </p:cNvPr>
          <p:cNvSpPr>
            <a:spLocks noGrp="1"/>
          </p:cNvSpPr>
          <p:nvPr>
            <p:ph type="title" hasCustomPrompt="1"/>
          </p:nvPr>
        </p:nvSpPr>
        <p:spPr>
          <a:xfrm>
            <a:off x="560909" y="1171575"/>
            <a:ext cx="3324533" cy="1311378"/>
          </a:xfrm>
          <a:noFill/>
        </p:spPr>
        <p:txBody>
          <a:bodyPr vert="horz" lIns="0" tIns="45720" rIns="0" bIns="45720" rtlCol="0" anchor="b" anchorCtr="0">
            <a:noAutofit/>
          </a:bodyPr>
          <a:lstStyle>
            <a:lvl1pPr>
              <a:defRPr lang="en-US" sz="3599" b="0" i="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two lines</a:t>
            </a:r>
          </a:p>
        </p:txBody>
      </p:sp>
      <p:sp>
        <p:nvSpPr>
          <p:cNvPr id="15" name="Freeform 14">
            <a:extLst>
              <a:ext uri="{FF2B5EF4-FFF2-40B4-BE49-F238E27FC236}">
                <a16:creationId xmlns:a16="http://schemas.microsoft.com/office/drawing/2014/main" id="{A96CF555-8D95-FD41-8314-6D681A948E2E}"/>
              </a:ext>
              <a:ext uri="{C183D7F6-B498-43B3-948B-1728B52AA6E4}">
                <adec:decorative xmlns:adec="http://schemas.microsoft.com/office/drawing/2017/decorative" val="1"/>
              </a:ext>
            </a:extLst>
          </p:cNvPr>
          <p:cNvSpPr/>
          <p:nvPr userDrawn="1"/>
        </p:nvSpPr>
        <p:spPr>
          <a:xfrm flipH="1">
            <a:off x="4572002"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9" name="Text Placeholder 17">
            <a:extLst>
              <a:ext uri="{FF2B5EF4-FFF2-40B4-BE49-F238E27FC236}">
                <a16:creationId xmlns:a16="http://schemas.microsoft.com/office/drawing/2014/main" id="{B7BAE53F-3006-FD46-960B-49F0CBA2AF27}"/>
              </a:ext>
            </a:extLst>
          </p:cNvPr>
          <p:cNvSpPr>
            <a:spLocks noGrp="1"/>
          </p:cNvSpPr>
          <p:nvPr>
            <p:ph type="body" sz="quarter" idx="17" hasCustomPrompt="1"/>
          </p:nvPr>
        </p:nvSpPr>
        <p:spPr>
          <a:xfrm>
            <a:off x="561163" y="2571752"/>
            <a:ext cx="3324533" cy="982763"/>
          </a:xfrm>
        </p:spPr>
        <p:txBody>
          <a:bodyPr>
            <a:normAutofit/>
          </a:bodyPr>
          <a:lstStyle>
            <a:lvl1pPr marL="0" indent="0">
              <a:lnSpc>
                <a:spcPts val="2429"/>
              </a:lnSpc>
              <a:buFontTx/>
              <a:buNone/>
              <a:defRPr sz="2024" baseline="0">
                <a:solidFill>
                  <a:schemeClr val="accent6"/>
                </a:solidFill>
              </a:defRPr>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no more than 2 lines</a:t>
            </a:r>
          </a:p>
        </p:txBody>
      </p:sp>
      <p:sp>
        <p:nvSpPr>
          <p:cNvPr id="10" name="Picture Placeholder 7">
            <a:extLst>
              <a:ext uri="{FF2B5EF4-FFF2-40B4-BE49-F238E27FC236}">
                <a16:creationId xmlns:a16="http://schemas.microsoft.com/office/drawing/2014/main" id="{004F4C62-2A32-354F-AD6C-F1A8116868AA}"/>
              </a:ext>
              <a:ext uri="{C183D7F6-B498-43B3-948B-1728B52AA6E4}">
                <adec:decorative xmlns:adec="http://schemas.microsoft.com/office/drawing/2017/decorative" val="1"/>
              </a:ext>
            </a:extLst>
          </p:cNvPr>
          <p:cNvSpPr>
            <a:spLocks noGrp="1"/>
          </p:cNvSpPr>
          <p:nvPr>
            <p:ph type="pic" sz="quarter" idx="19" hasCustomPrompt="1"/>
          </p:nvPr>
        </p:nvSpPr>
        <p:spPr>
          <a:xfrm>
            <a:off x="4572002" y="0"/>
            <a:ext cx="4572001" cy="51435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 name="connsiteX4" fmla="*/ 0 w 12193589"/>
              <a:gd name="connsiteY4" fmla="*/ 11026124 h 13716000"/>
              <a:gd name="connsiteX5" fmla="*/ 176583 w 12193589"/>
              <a:gd name="connsiteY5" fmla="*/ 10887357 h 13716000"/>
              <a:gd name="connsiteX6" fmla="*/ 2096825 w 12193589"/>
              <a:gd name="connsiteY6" fmla="*/ 6815574 h 13716000"/>
              <a:gd name="connsiteX7" fmla="*/ 176583 w 12193589"/>
              <a:gd name="connsiteY7" fmla="*/ 2743788 h 13716000"/>
              <a:gd name="connsiteX8" fmla="*/ 0 w 12193589"/>
              <a:gd name="connsiteY8" fmla="*/ 260502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9" h="13716000">
                <a:moveTo>
                  <a:pt x="0" y="0"/>
                </a:moveTo>
                <a:lnTo>
                  <a:pt x="12193589" y="0"/>
                </a:lnTo>
                <a:lnTo>
                  <a:pt x="12193589" y="13716000"/>
                </a:lnTo>
                <a:lnTo>
                  <a:pt x="0" y="13716000"/>
                </a:lnTo>
                <a:lnTo>
                  <a:pt x="0" y="11026124"/>
                </a:lnTo>
                <a:lnTo>
                  <a:pt x="176583" y="10887357"/>
                </a:lnTo>
                <a:cubicBezTo>
                  <a:pt x="1349323" y="9919526"/>
                  <a:pt x="2096825" y="8454843"/>
                  <a:pt x="2096825" y="6815574"/>
                </a:cubicBezTo>
                <a:cubicBezTo>
                  <a:pt x="2096825" y="5176301"/>
                  <a:pt x="1349323" y="3711618"/>
                  <a:pt x="176583" y="2743788"/>
                </a:cubicBezTo>
                <a:lnTo>
                  <a:pt x="0" y="2605020"/>
                </a:lnTo>
                <a:close/>
              </a:path>
            </a:pathLst>
          </a:custGeom>
          <a:pattFill prst="wdUpDiag">
            <a:fgClr>
              <a:srgbClr val="FADFD8"/>
            </a:fgClr>
            <a:bgClr>
              <a:schemeClr val="bg1"/>
            </a:bgClr>
          </a:pattFill>
        </p:spPr>
        <p:txBody>
          <a:bodyPr wrap="square" lIns="2926080" anchor="ctr"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a:p>
            <a:endParaRPr lang="en-US"/>
          </a:p>
        </p:txBody>
      </p:sp>
      <p:sp>
        <p:nvSpPr>
          <p:cNvPr id="12" name="Folded Corner 11">
            <a:extLst>
              <a:ext uri="{FF2B5EF4-FFF2-40B4-BE49-F238E27FC236}">
                <a16:creationId xmlns:a16="http://schemas.microsoft.com/office/drawing/2014/main" id="{39FE23DF-DE78-504C-A68B-D9EA8119938D}"/>
              </a:ext>
              <a:ext uri="{C183D7F6-B498-43B3-948B-1728B52AA6E4}">
                <adec:decorative xmlns:adec="http://schemas.microsoft.com/office/drawing/2017/decorative" val="1"/>
              </a:ext>
            </a:extLst>
          </p:cNvPr>
          <p:cNvSpPr/>
          <p:nvPr userDrawn="1"/>
        </p:nvSpPr>
        <p:spPr>
          <a:xfrm>
            <a:off x="2" y="-514349"/>
            <a:ext cx="3686291" cy="36109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titles on the left with half page image, flush right.</a:t>
            </a:r>
          </a:p>
          <a:p>
            <a:endParaRPr lang="en-US" sz="900">
              <a:solidFill>
                <a:schemeClr val="tx1"/>
              </a:solidFill>
              <a:latin typeface="Source Sans Pro" charset="0"/>
              <a:ea typeface="Source Sans Pro" charset="0"/>
              <a:cs typeface="Source Sans Pro" charset="0"/>
            </a:endParaRPr>
          </a:p>
        </p:txBody>
      </p:sp>
      <p:pic>
        <p:nvPicPr>
          <p:cNvPr id="13" name="Logo">
            <a:extLst>
              <a:ext uri="{FF2B5EF4-FFF2-40B4-BE49-F238E27FC236}">
                <a16:creationId xmlns:a16="http://schemas.microsoft.com/office/drawing/2014/main" id="{06AD62E3-63F9-7148-8B8B-2B265392B03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571501"/>
            <a:ext cx="818376" cy="207104"/>
          </a:xfrm>
          <a:prstGeom prst="rect">
            <a:avLst/>
          </a:prstGeom>
        </p:spPr>
      </p:pic>
    </p:spTree>
    <p:extLst>
      <p:ext uri="{BB962C8B-B14F-4D97-AF65-F5344CB8AC3E}">
        <p14:creationId xmlns:p14="http://schemas.microsoft.com/office/powerpoint/2010/main" val="368281917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red_title and image 5">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1FB05332-26F0-1B41-A2F5-7952E711107A}"/>
              </a:ext>
              <a:ext uri="{C183D7F6-B498-43B3-948B-1728B52AA6E4}">
                <adec:decorative xmlns:adec="http://schemas.microsoft.com/office/drawing/2017/decorative" val="1"/>
              </a:ext>
            </a:extLst>
          </p:cNvPr>
          <p:cNvSpPr/>
          <p:nvPr userDrawn="1"/>
        </p:nvSpPr>
        <p:spPr>
          <a:xfrm flipH="1">
            <a:off x="1394078" y="577067"/>
            <a:ext cx="3957035" cy="3957551"/>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CE2BA"/>
              </a:solidFill>
            </a:endParaRPr>
          </a:p>
        </p:txBody>
      </p:sp>
      <p:sp>
        <p:nvSpPr>
          <p:cNvPr id="12" name="Title 1">
            <a:extLst>
              <a:ext uri="{FF2B5EF4-FFF2-40B4-BE49-F238E27FC236}">
                <a16:creationId xmlns:a16="http://schemas.microsoft.com/office/drawing/2014/main" id="{447FA71C-1875-3444-B2F6-EAACED3F396C}"/>
              </a:ext>
            </a:extLst>
          </p:cNvPr>
          <p:cNvSpPr>
            <a:spLocks noGrp="1"/>
          </p:cNvSpPr>
          <p:nvPr>
            <p:ph type="title" hasCustomPrompt="1"/>
          </p:nvPr>
        </p:nvSpPr>
        <p:spPr>
          <a:xfrm>
            <a:off x="560909" y="1171575"/>
            <a:ext cx="3324533" cy="1311378"/>
          </a:xfrm>
          <a:noFill/>
        </p:spPr>
        <p:txBody>
          <a:bodyPr vert="horz" lIns="0" tIns="45720" rIns="0" bIns="45720" rtlCol="0" anchor="b" anchorCtr="0">
            <a:noAutofit/>
          </a:bodyPr>
          <a:lstStyle>
            <a:lvl1pPr>
              <a:defRPr lang="en-US" sz="3599" b="0" i="0">
                <a:solidFill>
                  <a:schemeClr val="tx2"/>
                </a:solidFill>
                <a:ea typeface="+mn-ea"/>
                <a:cs typeface="+mn-cs"/>
              </a:defRPr>
            </a:lvl1pPr>
          </a:lstStyle>
          <a:p>
            <a:pPr marL="0" lvl="0" indent="0">
              <a:spcBef>
                <a:spcPts val="750"/>
              </a:spcBef>
              <a:buFont typeface="Arial" panose="020B0604020202020204" pitchFamily="34" charset="0"/>
            </a:pPr>
            <a:r>
              <a:rPr lang="en-US"/>
              <a:t>Enter slide title here in two lines</a:t>
            </a:r>
          </a:p>
        </p:txBody>
      </p:sp>
      <p:sp>
        <p:nvSpPr>
          <p:cNvPr id="13" name="Text Placeholder 17">
            <a:extLst>
              <a:ext uri="{FF2B5EF4-FFF2-40B4-BE49-F238E27FC236}">
                <a16:creationId xmlns:a16="http://schemas.microsoft.com/office/drawing/2014/main" id="{3771B648-5805-3344-BA06-1369626BAEE0}"/>
              </a:ext>
            </a:extLst>
          </p:cNvPr>
          <p:cNvSpPr>
            <a:spLocks noGrp="1"/>
          </p:cNvSpPr>
          <p:nvPr>
            <p:ph type="body" sz="quarter" idx="17" hasCustomPrompt="1"/>
          </p:nvPr>
        </p:nvSpPr>
        <p:spPr>
          <a:xfrm>
            <a:off x="561163" y="2571752"/>
            <a:ext cx="3324533"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no more than 2 lines</a:t>
            </a:r>
          </a:p>
        </p:txBody>
      </p:sp>
      <p:sp>
        <p:nvSpPr>
          <p:cNvPr id="9" name="Freeform 8">
            <a:extLst>
              <a:ext uri="{FF2B5EF4-FFF2-40B4-BE49-F238E27FC236}">
                <a16:creationId xmlns:a16="http://schemas.microsoft.com/office/drawing/2014/main" id="{8BAA9D10-7CFD-D940-BD59-BB9C6D24E73F}"/>
              </a:ext>
              <a:ext uri="{C183D7F6-B498-43B3-948B-1728B52AA6E4}">
                <adec:decorative xmlns:adec="http://schemas.microsoft.com/office/drawing/2017/decorative" val="1"/>
              </a:ext>
            </a:extLst>
          </p:cNvPr>
          <p:cNvSpPr/>
          <p:nvPr userDrawn="1"/>
        </p:nvSpPr>
        <p:spPr>
          <a:xfrm flipH="1">
            <a:off x="4573268"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5" name="Picture Placeholder 7">
            <a:extLst>
              <a:ext uri="{FF2B5EF4-FFF2-40B4-BE49-F238E27FC236}">
                <a16:creationId xmlns:a16="http://schemas.microsoft.com/office/drawing/2014/main" id="{B1935EF1-FB0B-654C-845E-45CF9A07CEF1}"/>
              </a:ext>
              <a:ext uri="{C183D7F6-B498-43B3-948B-1728B52AA6E4}">
                <adec:decorative xmlns:adec="http://schemas.microsoft.com/office/drawing/2017/decorative" val="1"/>
              </a:ext>
            </a:extLst>
          </p:cNvPr>
          <p:cNvSpPr>
            <a:spLocks noGrp="1"/>
          </p:cNvSpPr>
          <p:nvPr>
            <p:ph type="pic" sz="quarter" idx="19" hasCustomPrompt="1"/>
          </p:nvPr>
        </p:nvSpPr>
        <p:spPr>
          <a:xfrm>
            <a:off x="4572002" y="0"/>
            <a:ext cx="4572001" cy="51435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 name="connsiteX4" fmla="*/ 0 w 12193589"/>
              <a:gd name="connsiteY4" fmla="*/ 11026124 h 13716000"/>
              <a:gd name="connsiteX5" fmla="*/ 176583 w 12193589"/>
              <a:gd name="connsiteY5" fmla="*/ 10887357 h 13716000"/>
              <a:gd name="connsiteX6" fmla="*/ 2096825 w 12193589"/>
              <a:gd name="connsiteY6" fmla="*/ 6815574 h 13716000"/>
              <a:gd name="connsiteX7" fmla="*/ 176583 w 12193589"/>
              <a:gd name="connsiteY7" fmla="*/ 2743788 h 13716000"/>
              <a:gd name="connsiteX8" fmla="*/ 0 w 12193589"/>
              <a:gd name="connsiteY8" fmla="*/ 260502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9" h="13716000">
                <a:moveTo>
                  <a:pt x="0" y="0"/>
                </a:moveTo>
                <a:lnTo>
                  <a:pt x="12193589" y="0"/>
                </a:lnTo>
                <a:lnTo>
                  <a:pt x="12193589" y="13716000"/>
                </a:lnTo>
                <a:lnTo>
                  <a:pt x="0" y="13716000"/>
                </a:lnTo>
                <a:lnTo>
                  <a:pt x="0" y="11026124"/>
                </a:lnTo>
                <a:lnTo>
                  <a:pt x="176583" y="10887357"/>
                </a:lnTo>
                <a:cubicBezTo>
                  <a:pt x="1349323" y="9919526"/>
                  <a:pt x="2096825" y="8454843"/>
                  <a:pt x="2096825" y="6815574"/>
                </a:cubicBezTo>
                <a:cubicBezTo>
                  <a:pt x="2096825" y="5176301"/>
                  <a:pt x="1349323" y="3711618"/>
                  <a:pt x="176583" y="2743788"/>
                </a:cubicBezTo>
                <a:lnTo>
                  <a:pt x="0" y="2605020"/>
                </a:lnTo>
                <a:close/>
              </a:path>
            </a:pathLst>
          </a:custGeom>
          <a:pattFill prst="wdUpDiag">
            <a:fgClr>
              <a:srgbClr val="FADFD8"/>
            </a:fgClr>
            <a:bgClr>
              <a:schemeClr val="bg1"/>
            </a:bgClr>
          </a:pattFill>
        </p:spPr>
        <p:txBody>
          <a:bodyPr wrap="square" lIns="2926080" anchor="ctr"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a:p>
            <a:endParaRPr lang="en-US"/>
          </a:p>
        </p:txBody>
      </p:sp>
      <p:sp>
        <p:nvSpPr>
          <p:cNvPr id="11" name="Freeform 10">
            <a:extLst>
              <a:ext uri="{FF2B5EF4-FFF2-40B4-BE49-F238E27FC236}">
                <a16:creationId xmlns:a16="http://schemas.microsoft.com/office/drawing/2014/main" id="{D04AA9F1-122C-E142-87E6-BB36FBE527CA}"/>
              </a:ext>
              <a:ext uri="{C183D7F6-B498-43B3-948B-1728B52AA6E4}">
                <adec:decorative xmlns:adec="http://schemas.microsoft.com/office/drawing/2017/decorative" val="1"/>
              </a:ext>
            </a:extLst>
          </p:cNvPr>
          <p:cNvSpPr/>
          <p:nvPr userDrawn="1"/>
        </p:nvSpPr>
        <p:spPr>
          <a:xfrm flipH="1">
            <a:off x="4572002"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olded Corner 13">
            <a:extLst>
              <a:ext uri="{FF2B5EF4-FFF2-40B4-BE49-F238E27FC236}">
                <a16:creationId xmlns:a16="http://schemas.microsoft.com/office/drawing/2014/main" id="{ADB2DCB9-19BF-6D4A-954B-E73C7DF7CCCF}"/>
              </a:ext>
              <a:ext uri="{C183D7F6-B498-43B3-948B-1728B52AA6E4}">
                <adec:decorative xmlns:adec="http://schemas.microsoft.com/office/drawing/2017/decorative" val="1"/>
              </a:ext>
            </a:extLst>
          </p:cNvPr>
          <p:cNvSpPr/>
          <p:nvPr userDrawn="1"/>
        </p:nvSpPr>
        <p:spPr>
          <a:xfrm>
            <a:off x="2" y="-514349"/>
            <a:ext cx="3686291" cy="36109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titles on the left with half page image, flush right.</a:t>
            </a:r>
          </a:p>
          <a:p>
            <a:endParaRPr lang="en-US" sz="900">
              <a:solidFill>
                <a:schemeClr val="tx1"/>
              </a:solidFill>
              <a:latin typeface="Source Sans Pro" charset="0"/>
              <a:ea typeface="Source Sans Pro" charset="0"/>
              <a:cs typeface="Source Sans Pro" charset="0"/>
            </a:endParaRPr>
          </a:p>
        </p:txBody>
      </p:sp>
      <p:pic>
        <p:nvPicPr>
          <p:cNvPr id="16" name="Logo">
            <a:extLst>
              <a:ext uri="{FF2B5EF4-FFF2-40B4-BE49-F238E27FC236}">
                <a16:creationId xmlns:a16="http://schemas.microsoft.com/office/drawing/2014/main" id="{D964A6DD-96BD-A643-A230-04E0D200E83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571501"/>
            <a:ext cx="818376" cy="207104"/>
          </a:xfrm>
          <a:prstGeom prst="rect">
            <a:avLst/>
          </a:prstGeom>
        </p:spPr>
      </p:pic>
    </p:spTree>
    <p:extLst>
      <p:ext uri="{BB962C8B-B14F-4D97-AF65-F5344CB8AC3E}">
        <p14:creationId xmlns:p14="http://schemas.microsoft.com/office/powerpoint/2010/main" val="97952753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lue_title and image 5">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7838FE91-D9AE-8C41-85F2-32E639FFE230}"/>
              </a:ext>
              <a:ext uri="{C183D7F6-B498-43B3-948B-1728B52AA6E4}">
                <adec:decorative xmlns:adec="http://schemas.microsoft.com/office/drawing/2017/decorative" val="1"/>
              </a:ext>
            </a:extLst>
          </p:cNvPr>
          <p:cNvSpPr/>
          <p:nvPr userDrawn="1"/>
        </p:nvSpPr>
        <p:spPr>
          <a:xfrm flipH="1">
            <a:off x="1394078" y="577067"/>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2" name="Title 1">
            <a:extLst>
              <a:ext uri="{FF2B5EF4-FFF2-40B4-BE49-F238E27FC236}">
                <a16:creationId xmlns:a16="http://schemas.microsoft.com/office/drawing/2014/main" id="{356E794B-F769-8D4D-92F3-E7FD0C3FC1D5}"/>
              </a:ext>
            </a:extLst>
          </p:cNvPr>
          <p:cNvSpPr>
            <a:spLocks noGrp="1"/>
          </p:cNvSpPr>
          <p:nvPr>
            <p:ph type="title" hasCustomPrompt="1"/>
          </p:nvPr>
        </p:nvSpPr>
        <p:spPr>
          <a:xfrm>
            <a:off x="560909" y="1171575"/>
            <a:ext cx="3324533" cy="1311378"/>
          </a:xfrm>
          <a:noFill/>
        </p:spPr>
        <p:txBody>
          <a:bodyPr vert="horz" lIns="0" tIns="45720" rIns="0" bIns="45720" rtlCol="0" anchor="b" anchorCtr="0">
            <a:noAutofit/>
          </a:bodyPr>
          <a:lstStyle>
            <a:lvl1pPr>
              <a:defRPr lang="en-US" sz="3599" b="0" i="0">
                <a:solidFill>
                  <a:schemeClr val="bg2"/>
                </a:solidFill>
                <a:ea typeface="+mn-ea"/>
                <a:cs typeface="+mn-cs"/>
              </a:defRPr>
            </a:lvl1pPr>
          </a:lstStyle>
          <a:p>
            <a:pPr marL="0" lvl="0" indent="0">
              <a:spcBef>
                <a:spcPts val="750"/>
              </a:spcBef>
              <a:buFont typeface="Arial" panose="020B0604020202020204" pitchFamily="34" charset="0"/>
            </a:pPr>
            <a:r>
              <a:rPr lang="en-US"/>
              <a:t>Enter slide title here in two lines</a:t>
            </a:r>
          </a:p>
        </p:txBody>
      </p:sp>
      <p:sp>
        <p:nvSpPr>
          <p:cNvPr id="14" name="Text Placeholder 17">
            <a:extLst>
              <a:ext uri="{FF2B5EF4-FFF2-40B4-BE49-F238E27FC236}">
                <a16:creationId xmlns:a16="http://schemas.microsoft.com/office/drawing/2014/main" id="{DE19D150-0DCA-EE49-A123-0B9C6393B97B}"/>
              </a:ext>
            </a:extLst>
          </p:cNvPr>
          <p:cNvSpPr>
            <a:spLocks noGrp="1"/>
          </p:cNvSpPr>
          <p:nvPr>
            <p:ph type="body" sz="quarter" idx="17" hasCustomPrompt="1"/>
          </p:nvPr>
        </p:nvSpPr>
        <p:spPr>
          <a:xfrm>
            <a:off x="561163" y="2571752"/>
            <a:ext cx="3324533"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no more than 2 lines</a:t>
            </a:r>
          </a:p>
        </p:txBody>
      </p:sp>
      <p:sp>
        <p:nvSpPr>
          <p:cNvPr id="11" name="Freeform 10">
            <a:extLst>
              <a:ext uri="{FF2B5EF4-FFF2-40B4-BE49-F238E27FC236}">
                <a16:creationId xmlns:a16="http://schemas.microsoft.com/office/drawing/2014/main" id="{12864CCF-1E59-7145-A0FB-9B2784BE1F78}"/>
              </a:ext>
              <a:ext uri="{C183D7F6-B498-43B3-948B-1728B52AA6E4}">
                <adec:decorative xmlns:adec="http://schemas.microsoft.com/office/drawing/2017/decorative" val="1"/>
              </a:ext>
            </a:extLst>
          </p:cNvPr>
          <p:cNvSpPr/>
          <p:nvPr userDrawn="1"/>
        </p:nvSpPr>
        <p:spPr>
          <a:xfrm flipH="1">
            <a:off x="4572002"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8" name="Picture Placeholder 7">
            <a:extLst>
              <a:ext uri="{FF2B5EF4-FFF2-40B4-BE49-F238E27FC236}">
                <a16:creationId xmlns:a16="http://schemas.microsoft.com/office/drawing/2014/main" id="{D08D59C3-A364-D449-BEBF-B267845BE0D9}"/>
              </a:ext>
              <a:ext uri="{C183D7F6-B498-43B3-948B-1728B52AA6E4}">
                <adec:decorative xmlns:adec="http://schemas.microsoft.com/office/drawing/2017/decorative" val="1"/>
              </a:ext>
            </a:extLst>
          </p:cNvPr>
          <p:cNvSpPr>
            <a:spLocks noGrp="1"/>
          </p:cNvSpPr>
          <p:nvPr>
            <p:ph type="pic" sz="quarter" idx="19" hasCustomPrompt="1"/>
          </p:nvPr>
        </p:nvSpPr>
        <p:spPr>
          <a:xfrm>
            <a:off x="4572002" y="0"/>
            <a:ext cx="4572001" cy="51435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 name="connsiteX4" fmla="*/ 0 w 12193589"/>
              <a:gd name="connsiteY4" fmla="*/ 11026124 h 13716000"/>
              <a:gd name="connsiteX5" fmla="*/ 176583 w 12193589"/>
              <a:gd name="connsiteY5" fmla="*/ 10887357 h 13716000"/>
              <a:gd name="connsiteX6" fmla="*/ 2096825 w 12193589"/>
              <a:gd name="connsiteY6" fmla="*/ 6815574 h 13716000"/>
              <a:gd name="connsiteX7" fmla="*/ 176583 w 12193589"/>
              <a:gd name="connsiteY7" fmla="*/ 2743788 h 13716000"/>
              <a:gd name="connsiteX8" fmla="*/ 0 w 12193589"/>
              <a:gd name="connsiteY8" fmla="*/ 260502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9" h="13716000">
                <a:moveTo>
                  <a:pt x="0" y="0"/>
                </a:moveTo>
                <a:lnTo>
                  <a:pt x="12193589" y="0"/>
                </a:lnTo>
                <a:lnTo>
                  <a:pt x="12193589" y="13716000"/>
                </a:lnTo>
                <a:lnTo>
                  <a:pt x="0" y="13716000"/>
                </a:lnTo>
                <a:lnTo>
                  <a:pt x="0" y="11026124"/>
                </a:lnTo>
                <a:lnTo>
                  <a:pt x="176583" y="10887357"/>
                </a:lnTo>
                <a:cubicBezTo>
                  <a:pt x="1349323" y="9919526"/>
                  <a:pt x="2096825" y="8454843"/>
                  <a:pt x="2096825" y="6815574"/>
                </a:cubicBezTo>
                <a:cubicBezTo>
                  <a:pt x="2096825" y="5176301"/>
                  <a:pt x="1349323" y="3711618"/>
                  <a:pt x="176583" y="2743788"/>
                </a:cubicBezTo>
                <a:lnTo>
                  <a:pt x="0" y="2605020"/>
                </a:lnTo>
                <a:close/>
              </a:path>
            </a:pathLst>
          </a:custGeom>
          <a:pattFill prst="wdUpDiag">
            <a:fgClr>
              <a:srgbClr val="FADFD8"/>
            </a:fgClr>
            <a:bgClr>
              <a:schemeClr val="bg1"/>
            </a:bgClr>
          </a:pattFill>
        </p:spPr>
        <p:txBody>
          <a:bodyPr wrap="square" lIns="2926080" anchor="ctr"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a:p>
            <a:endParaRPr lang="en-US"/>
          </a:p>
        </p:txBody>
      </p:sp>
      <p:pic>
        <p:nvPicPr>
          <p:cNvPr id="9" name="Logo">
            <a:extLst>
              <a:ext uri="{FF2B5EF4-FFF2-40B4-BE49-F238E27FC236}">
                <a16:creationId xmlns:a16="http://schemas.microsoft.com/office/drawing/2014/main" id="{B97486E5-BEA5-6943-8C79-9D37DC5FB75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571501"/>
            <a:ext cx="818376" cy="207104"/>
          </a:xfrm>
          <a:prstGeom prst="rect">
            <a:avLst/>
          </a:prstGeom>
        </p:spPr>
      </p:pic>
      <p:sp>
        <p:nvSpPr>
          <p:cNvPr id="10" name="Folded Corner 9">
            <a:extLst>
              <a:ext uri="{FF2B5EF4-FFF2-40B4-BE49-F238E27FC236}">
                <a16:creationId xmlns:a16="http://schemas.microsoft.com/office/drawing/2014/main" id="{5E4CA760-2E68-0943-96C7-955107EED2EA}"/>
              </a:ext>
              <a:ext uri="{C183D7F6-B498-43B3-948B-1728B52AA6E4}">
                <adec:decorative xmlns:adec="http://schemas.microsoft.com/office/drawing/2017/decorative" val="1"/>
              </a:ext>
            </a:extLst>
          </p:cNvPr>
          <p:cNvSpPr/>
          <p:nvPr userDrawn="1"/>
        </p:nvSpPr>
        <p:spPr>
          <a:xfrm>
            <a:off x="2" y="-514349"/>
            <a:ext cx="3686291" cy="36109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titles on the left with half page image, flush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4983946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arkamber_title and image 5">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AFE13941-A239-C149-ABCC-BF410065C0E8}"/>
              </a:ext>
              <a:ext uri="{C183D7F6-B498-43B3-948B-1728B52AA6E4}">
                <adec:decorative xmlns:adec="http://schemas.microsoft.com/office/drawing/2017/decorative" val="1"/>
              </a:ext>
            </a:extLst>
          </p:cNvPr>
          <p:cNvSpPr/>
          <p:nvPr userDrawn="1"/>
        </p:nvSpPr>
        <p:spPr>
          <a:xfrm flipH="1">
            <a:off x="1394078" y="577067"/>
            <a:ext cx="3957035" cy="39575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9" name="Title 1">
            <a:extLst>
              <a:ext uri="{FF2B5EF4-FFF2-40B4-BE49-F238E27FC236}">
                <a16:creationId xmlns:a16="http://schemas.microsoft.com/office/drawing/2014/main" id="{FFB66CC9-422C-0648-A8A3-7AE27C8E73EC}"/>
              </a:ext>
            </a:extLst>
          </p:cNvPr>
          <p:cNvSpPr>
            <a:spLocks noGrp="1"/>
          </p:cNvSpPr>
          <p:nvPr>
            <p:ph type="title" hasCustomPrompt="1"/>
          </p:nvPr>
        </p:nvSpPr>
        <p:spPr>
          <a:xfrm>
            <a:off x="560909" y="1171575"/>
            <a:ext cx="3324533" cy="1311378"/>
          </a:xfrm>
          <a:noFill/>
        </p:spPr>
        <p:txBody>
          <a:bodyPr vert="horz" lIns="0" tIns="45720" rIns="0" bIns="45720" rtlCol="0" anchor="b" anchorCtr="0">
            <a:noAutofit/>
          </a:bodyPr>
          <a:lstStyle>
            <a:lvl1pPr>
              <a:defRPr lang="en-US" sz="3599" b="0" i="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 in two lines</a:t>
            </a:r>
          </a:p>
        </p:txBody>
      </p:sp>
      <p:sp>
        <p:nvSpPr>
          <p:cNvPr id="20" name="Text Placeholder 17">
            <a:extLst>
              <a:ext uri="{FF2B5EF4-FFF2-40B4-BE49-F238E27FC236}">
                <a16:creationId xmlns:a16="http://schemas.microsoft.com/office/drawing/2014/main" id="{4123D94E-77C9-F540-834C-6A6E5C9FBECF}"/>
              </a:ext>
            </a:extLst>
          </p:cNvPr>
          <p:cNvSpPr>
            <a:spLocks noGrp="1"/>
          </p:cNvSpPr>
          <p:nvPr>
            <p:ph type="body" sz="quarter" idx="17" hasCustomPrompt="1"/>
          </p:nvPr>
        </p:nvSpPr>
        <p:spPr>
          <a:xfrm>
            <a:off x="561163" y="2571752"/>
            <a:ext cx="3324533" cy="982763"/>
          </a:xfrm>
        </p:spPr>
        <p:txBody>
          <a:bodyPr>
            <a:normAutofit/>
          </a:bodyPr>
          <a:lstStyle>
            <a:lvl1pPr marL="0" indent="0">
              <a:lnSpc>
                <a:spcPts val="2429"/>
              </a:lnSpc>
              <a:buFontTx/>
              <a:buNone/>
              <a:defRPr sz="2024"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or descriptor here, in no more than 2 lines</a:t>
            </a:r>
          </a:p>
        </p:txBody>
      </p:sp>
      <p:sp>
        <p:nvSpPr>
          <p:cNvPr id="11" name="Freeform 10">
            <a:extLst>
              <a:ext uri="{FF2B5EF4-FFF2-40B4-BE49-F238E27FC236}">
                <a16:creationId xmlns:a16="http://schemas.microsoft.com/office/drawing/2014/main" id="{E49617DB-B546-F641-A02C-5ED902D308F7}"/>
              </a:ext>
              <a:ext uri="{C183D7F6-B498-43B3-948B-1728B52AA6E4}">
                <adec:decorative xmlns:adec="http://schemas.microsoft.com/office/drawing/2017/decorative" val="1"/>
              </a:ext>
            </a:extLst>
          </p:cNvPr>
          <p:cNvSpPr/>
          <p:nvPr userDrawn="1"/>
        </p:nvSpPr>
        <p:spPr>
          <a:xfrm flipH="1">
            <a:off x="4572002" y="976883"/>
            <a:ext cx="786207" cy="3157914"/>
          </a:xfrm>
          <a:custGeom>
            <a:avLst/>
            <a:gdLst>
              <a:gd name="connsiteX0" fmla="*/ 2096825 w 2096825"/>
              <a:gd name="connsiteY0" fmla="*/ 0 h 8421104"/>
              <a:gd name="connsiteX1" fmla="*/ 2096825 w 2096825"/>
              <a:gd name="connsiteY1" fmla="*/ 8421104 h 8421104"/>
              <a:gd name="connsiteX2" fmla="*/ 1920242 w 2096825"/>
              <a:gd name="connsiteY2" fmla="*/ 8282337 h 8421104"/>
              <a:gd name="connsiteX3" fmla="*/ 0 w 2096825"/>
              <a:gd name="connsiteY3" fmla="*/ 4210553 h 8421104"/>
              <a:gd name="connsiteX4" fmla="*/ 1920242 w 2096825"/>
              <a:gd name="connsiteY4" fmla="*/ 138768 h 842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825" h="8421104">
                <a:moveTo>
                  <a:pt x="2096825" y="0"/>
                </a:moveTo>
                <a:lnTo>
                  <a:pt x="2096825" y="8421104"/>
                </a:lnTo>
                <a:lnTo>
                  <a:pt x="1920242" y="8282337"/>
                </a:lnTo>
                <a:cubicBezTo>
                  <a:pt x="747502" y="7314506"/>
                  <a:pt x="0" y="5849823"/>
                  <a:pt x="0" y="4210553"/>
                </a:cubicBezTo>
                <a:cubicBezTo>
                  <a:pt x="0" y="2571281"/>
                  <a:pt x="747502" y="1106598"/>
                  <a:pt x="1920242" y="13876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8" name="Picture Placeholder 7">
            <a:extLst>
              <a:ext uri="{FF2B5EF4-FFF2-40B4-BE49-F238E27FC236}">
                <a16:creationId xmlns:a16="http://schemas.microsoft.com/office/drawing/2014/main" id="{95090241-623C-624E-9242-F5E36CBA7A78}"/>
              </a:ext>
              <a:ext uri="{C183D7F6-B498-43B3-948B-1728B52AA6E4}">
                <adec:decorative xmlns:adec="http://schemas.microsoft.com/office/drawing/2017/decorative" val="1"/>
              </a:ext>
            </a:extLst>
          </p:cNvPr>
          <p:cNvSpPr>
            <a:spLocks noGrp="1"/>
          </p:cNvSpPr>
          <p:nvPr>
            <p:ph type="pic" sz="quarter" idx="19" hasCustomPrompt="1"/>
          </p:nvPr>
        </p:nvSpPr>
        <p:spPr>
          <a:xfrm>
            <a:off x="4572002" y="0"/>
            <a:ext cx="4572001" cy="5143500"/>
          </a:xfrm>
          <a:custGeom>
            <a:avLst/>
            <a:gdLst>
              <a:gd name="connsiteX0" fmla="*/ 0 w 12193589"/>
              <a:gd name="connsiteY0" fmla="*/ 0 h 13716000"/>
              <a:gd name="connsiteX1" fmla="*/ 12193589 w 12193589"/>
              <a:gd name="connsiteY1" fmla="*/ 0 h 13716000"/>
              <a:gd name="connsiteX2" fmla="*/ 12193589 w 12193589"/>
              <a:gd name="connsiteY2" fmla="*/ 13716000 h 13716000"/>
              <a:gd name="connsiteX3" fmla="*/ 0 w 12193589"/>
              <a:gd name="connsiteY3" fmla="*/ 13716000 h 13716000"/>
              <a:gd name="connsiteX4" fmla="*/ 0 w 12193589"/>
              <a:gd name="connsiteY4" fmla="*/ 11026124 h 13716000"/>
              <a:gd name="connsiteX5" fmla="*/ 176583 w 12193589"/>
              <a:gd name="connsiteY5" fmla="*/ 10887357 h 13716000"/>
              <a:gd name="connsiteX6" fmla="*/ 2096825 w 12193589"/>
              <a:gd name="connsiteY6" fmla="*/ 6815574 h 13716000"/>
              <a:gd name="connsiteX7" fmla="*/ 176583 w 12193589"/>
              <a:gd name="connsiteY7" fmla="*/ 2743788 h 13716000"/>
              <a:gd name="connsiteX8" fmla="*/ 0 w 12193589"/>
              <a:gd name="connsiteY8" fmla="*/ 260502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9" h="13716000">
                <a:moveTo>
                  <a:pt x="0" y="0"/>
                </a:moveTo>
                <a:lnTo>
                  <a:pt x="12193589" y="0"/>
                </a:lnTo>
                <a:lnTo>
                  <a:pt x="12193589" y="13716000"/>
                </a:lnTo>
                <a:lnTo>
                  <a:pt x="0" y="13716000"/>
                </a:lnTo>
                <a:lnTo>
                  <a:pt x="0" y="11026124"/>
                </a:lnTo>
                <a:lnTo>
                  <a:pt x="176583" y="10887357"/>
                </a:lnTo>
                <a:cubicBezTo>
                  <a:pt x="1349323" y="9919526"/>
                  <a:pt x="2096825" y="8454843"/>
                  <a:pt x="2096825" y="6815574"/>
                </a:cubicBezTo>
                <a:cubicBezTo>
                  <a:pt x="2096825" y="5176301"/>
                  <a:pt x="1349323" y="3711618"/>
                  <a:pt x="176583" y="2743788"/>
                </a:cubicBezTo>
                <a:lnTo>
                  <a:pt x="0" y="2605020"/>
                </a:lnTo>
                <a:close/>
              </a:path>
            </a:pathLst>
          </a:custGeom>
          <a:pattFill prst="wdUpDiag">
            <a:fgClr>
              <a:srgbClr val="FADFD8"/>
            </a:fgClr>
            <a:bgClr>
              <a:schemeClr val="bg1"/>
            </a:bgClr>
          </a:pattFill>
        </p:spPr>
        <p:txBody>
          <a:bodyPr wrap="square" lIns="2926080" anchor="ctr"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Drag and drop image here</a:t>
            </a:r>
          </a:p>
          <a:p>
            <a:endParaRPr lang="en-US"/>
          </a:p>
        </p:txBody>
      </p:sp>
      <p:sp>
        <p:nvSpPr>
          <p:cNvPr id="10" name="Folded Corner 9">
            <a:extLst>
              <a:ext uri="{FF2B5EF4-FFF2-40B4-BE49-F238E27FC236}">
                <a16:creationId xmlns:a16="http://schemas.microsoft.com/office/drawing/2014/main" id="{0639DA8C-7446-4E48-84BC-003B51F55E2B}"/>
              </a:ext>
              <a:ext uri="{C183D7F6-B498-43B3-948B-1728B52AA6E4}">
                <adec:decorative xmlns:adec="http://schemas.microsoft.com/office/drawing/2017/decorative" val="1"/>
              </a:ext>
            </a:extLst>
          </p:cNvPr>
          <p:cNvSpPr/>
          <p:nvPr userDrawn="1"/>
        </p:nvSpPr>
        <p:spPr>
          <a:xfrm>
            <a:off x="2" y="-514349"/>
            <a:ext cx="3686291" cy="36109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titles on the left with half page image, flush right.</a:t>
            </a:r>
          </a:p>
          <a:p>
            <a:endParaRPr lang="en-US" sz="900">
              <a:solidFill>
                <a:schemeClr val="tx1"/>
              </a:solidFill>
              <a:latin typeface="Source Sans Pro" charset="0"/>
              <a:ea typeface="Source Sans Pro" charset="0"/>
              <a:cs typeface="Source Sans Pro" charset="0"/>
            </a:endParaRPr>
          </a:p>
        </p:txBody>
      </p:sp>
      <p:pic>
        <p:nvPicPr>
          <p:cNvPr id="12" name="Logo">
            <a:extLst>
              <a:ext uri="{FF2B5EF4-FFF2-40B4-BE49-F238E27FC236}">
                <a16:creationId xmlns:a16="http://schemas.microsoft.com/office/drawing/2014/main" id="{DEABEF61-632D-1543-AC55-E448E0EB2B1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021" y="571501"/>
            <a:ext cx="818376" cy="207104"/>
          </a:xfrm>
          <a:prstGeom prst="rect">
            <a:avLst/>
          </a:prstGeom>
        </p:spPr>
      </p:pic>
    </p:spTree>
    <p:extLst>
      <p:ext uri="{BB962C8B-B14F-4D97-AF65-F5344CB8AC3E}">
        <p14:creationId xmlns:p14="http://schemas.microsoft.com/office/powerpoint/2010/main" val="349409750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green_title and imag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EBA42-C87D-3741-B592-6C397A46829C}"/>
              </a:ext>
            </a:extLst>
          </p:cNvPr>
          <p:cNvSpPr>
            <a:spLocks noGrp="1"/>
          </p:cNvSpPr>
          <p:nvPr>
            <p:ph type="title" hasCustomPrompt="1"/>
          </p:nvPr>
        </p:nvSpPr>
        <p:spPr>
          <a:xfrm>
            <a:off x="5657708" y="1759448"/>
            <a:ext cx="2885700" cy="960357"/>
          </a:xfrm>
          <a:noFill/>
        </p:spPr>
        <p:txBody>
          <a:bodyPr vert="horz" lIns="0" tIns="45720" rIns="0" bIns="45720" rtlCol="0" anchor="b" anchorCtr="0">
            <a:noAutofit/>
          </a:bodyPr>
          <a:lstStyle>
            <a:lvl1pPr>
              <a:defRPr lang="en-US" sz="3599" dirty="0">
                <a:solidFill>
                  <a:schemeClr val="accent1"/>
                </a:solidFill>
                <a:ea typeface="+mn-ea"/>
                <a:cs typeface="+mn-cs"/>
              </a:defRPr>
            </a:lvl1pPr>
          </a:lstStyle>
          <a:p>
            <a:pPr lvl="0"/>
            <a:r>
              <a:rPr lang="en-US"/>
              <a:t>Enter slide title here in two lines</a:t>
            </a:r>
          </a:p>
        </p:txBody>
      </p:sp>
      <p:sp>
        <p:nvSpPr>
          <p:cNvPr id="11" name="Text Placeholder 30">
            <a:extLst>
              <a:ext uri="{FF2B5EF4-FFF2-40B4-BE49-F238E27FC236}">
                <a16:creationId xmlns:a16="http://schemas.microsoft.com/office/drawing/2014/main" id="{7998D24E-EFB1-FB40-BCC7-D224F14611E9}"/>
              </a:ext>
            </a:extLst>
          </p:cNvPr>
          <p:cNvSpPr>
            <a:spLocks noGrp="1"/>
          </p:cNvSpPr>
          <p:nvPr>
            <p:ph type="body" sz="quarter" idx="12" hasCustomPrompt="1"/>
          </p:nvPr>
        </p:nvSpPr>
        <p:spPr>
          <a:xfrm>
            <a:off x="5661512" y="2786281"/>
            <a:ext cx="2718533" cy="563399"/>
          </a:xfrm>
        </p:spPr>
        <p:txBody>
          <a:bodyPr>
            <a:noAutofit/>
          </a:bodyPr>
          <a:lstStyle>
            <a:lvl1pPr marL="0" indent="0">
              <a:lnSpc>
                <a:spcPts val="2429"/>
              </a:lnSpc>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6" name="Picture Placeholder 5">
            <a:extLst>
              <a:ext uri="{FF2B5EF4-FFF2-40B4-BE49-F238E27FC236}">
                <a16:creationId xmlns:a16="http://schemas.microsoft.com/office/drawing/2014/main" id="{CE605FF5-BAD4-C64B-985B-205C7CF950E0}"/>
              </a:ext>
              <a:ext uri="{C183D7F6-B498-43B3-948B-1728B52AA6E4}">
                <adec:decorative xmlns:adec="http://schemas.microsoft.com/office/drawing/2017/decorative" val="1"/>
              </a:ext>
            </a:extLst>
          </p:cNvPr>
          <p:cNvSpPr>
            <a:spLocks noGrp="1"/>
          </p:cNvSpPr>
          <p:nvPr>
            <p:ph type="pic" sz="quarter" idx="11" hasCustomPrompt="1"/>
          </p:nvPr>
        </p:nvSpPr>
        <p:spPr>
          <a:xfrm>
            <a:off x="1415820" y="562215"/>
            <a:ext cx="3427411" cy="3977807"/>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anchor="ctr">
            <a:noAutofit/>
          </a:bodyPr>
          <a:lstStyle>
            <a:lvl1pPr marL="0" indent="0" algn="ctr">
              <a:buFontTx/>
              <a:buNone/>
              <a:defRPr sz="1650">
                <a:solidFill>
                  <a:schemeClr val="accent6"/>
                </a:solidFill>
              </a:defRPr>
            </a:lvl1pPr>
          </a:lstStyle>
          <a:p>
            <a:r>
              <a:rPr lang="en-US"/>
              <a:t>Drag and drop image here</a:t>
            </a:r>
          </a:p>
        </p:txBody>
      </p:sp>
      <p:sp>
        <p:nvSpPr>
          <p:cNvPr id="3" name="Rectangle 2">
            <a:extLst>
              <a:ext uri="{FF2B5EF4-FFF2-40B4-BE49-F238E27FC236}">
                <a16:creationId xmlns:a16="http://schemas.microsoft.com/office/drawing/2014/main" id="{A1A5C6DE-F9F4-1649-835A-C324FD106E78}"/>
              </a:ext>
              <a:ext uri="{C183D7F6-B498-43B3-948B-1728B52AA6E4}">
                <adec:decorative xmlns:adec="http://schemas.microsoft.com/office/drawing/2017/decorative" val="1"/>
              </a:ext>
            </a:extLst>
          </p:cNvPr>
          <p:cNvSpPr/>
          <p:nvPr/>
        </p:nvSpPr>
        <p:spPr>
          <a:xfrm>
            <a:off x="3466" y="0"/>
            <a:ext cx="1409516" cy="5143500"/>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4" name="Freeform 3">
            <a:extLst>
              <a:ext uri="{FF2B5EF4-FFF2-40B4-BE49-F238E27FC236}">
                <a16:creationId xmlns:a16="http://schemas.microsoft.com/office/drawing/2014/main" id="{F5DA3B3F-0943-E742-9F1E-47111894EFFB}"/>
              </a:ext>
              <a:ext uri="{C183D7F6-B498-43B3-948B-1728B52AA6E4}">
                <adec:decorative xmlns:adec="http://schemas.microsoft.com/office/drawing/2017/decorative" val="1"/>
              </a:ext>
            </a:extLst>
          </p:cNvPr>
          <p:cNvSpPr/>
          <p:nvPr/>
        </p:nvSpPr>
        <p:spPr>
          <a:xfrm>
            <a:off x="850376"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8" name="Folded Corner 17">
            <a:extLst>
              <a:ext uri="{FF2B5EF4-FFF2-40B4-BE49-F238E27FC236}">
                <a16:creationId xmlns:a16="http://schemas.microsoft.com/office/drawing/2014/main" id="{2CC4BE9A-781A-C94D-A0F6-D3B6CDB83606}"/>
              </a:ext>
              <a:ext uri="{C183D7F6-B498-43B3-948B-1728B52AA6E4}">
                <adec:decorative xmlns:adec="http://schemas.microsoft.com/office/drawing/2017/decorative" val="1"/>
              </a:ext>
            </a:extLst>
          </p:cNvPr>
          <p:cNvSpPr/>
          <p:nvPr userDrawn="1"/>
        </p:nvSpPr>
        <p:spPr>
          <a:xfrm>
            <a:off x="2" y="-542925"/>
            <a:ext cx="420057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To highlight image with intersection on left and titles on right.</a:t>
            </a:r>
          </a:p>
          <a:p>
            <a:endParaRPr lang="en-US" sz="900">
              <a:solidFill>
                <a:schemeClr val="tx1"/>
              </a:solidFill>
              <a:latin typeface="Source Sans Pro" charset="0"/>
              <a:ea typeface="Source Sans Pro" charset="0"/>
              <a:cs typeface="Source Sans Pro" charset="0"/>
            </a:endParaRPr>
          </a:p>
        </p:txBody>
      </p:sp>
      <p:pic>
        <p:nvPicPr>
          <p:cNvPr id="8" name="Logo">
            <a:extLst>
              <a:ext uri="{FF2B5EF4-FFF2-40B4-BE49-F238E27FC236}">
                <a16:creationId xmlns:a16="http://schemas.microsoft.com/office/drawing/2014/main" id="{D0367FBD-BD0E-1147-AD0E-03F0D0ABE19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Tree>
    <p:extLst>
      <p:ext uri="{BB962C8B-B14F-4D97-AF65-F5344CB8AC3E}">
        <p14:creationId xmlns:p14="http://schemas.microsoft.com/office/powerpoint/2010/main" val="8303706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amber_title and image 6">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960D60D-5618-4E4E-A92D-EB7FCF5A0B21}"/>
              </a:ext>
            </a:extLst>
          </p:cNvPr>
          <p:cNvSpPr>
            <a:spLocks noGrp="1"/>
          </p:cNvSpPr>
          <p:nvPr>
            <p:ph type="title" hasCustomPrompt="1"/>
          </p:nvPr>
        </p:nvSpPr>
        <p:spPr>
          <a:xfrm>
            <a:off x="5657708" y="1759448"/>
            <a:ext cx="2885700" cy="960357"/>
          </a:xfrm>
          <a:noFill/>
        </p:spPr>
        <p:txBody>
          <a:bodyPr vert="horz" lIns="0" tIns="45720" rIns="0" bIns="45720" rtlCol="0" anchor="b" anchorCtr="0">
            <a:noAutofit/>
          </a:bodyPr>
          <a:lstStyle>
            <a:lvl1pPr>
              <a:defRPr lang="en-US" sz="3599" dirty="0">
                <a:solidFill>
                  <a:schemeClr val="accent2"/>
                </a:solidFill>
                <a:ea typeface="+mn-ea"/>
                <a:cs typeface="+mn-cs"/>
              </a:defRPr>
            </a:lvl1pPr>
          </a:lstStyle>
          <a:p>
            <a:pPr lvl="0"/>
            <a:r>
              <a:rPr lang="en-US"/>
              <a:t>Enter slide title here in two lines</a:t>
            </a:r>
          </a:p>
        </p:txBody>
      </p:sp>
      <p:sp>
        <p:nvSpPr>
          <p:cNvPr id="13" name="Text Placeholder 30">
            <a:extLst>
              <a:ext uri="{FF2B5EF4-FFF2-40B4-BE49-F238E27FC236}">
                <a16:creationId xmlns:a16="http://schemas.microsoft.com/office/drawing/2014/main" id="{D63A9B05-23F3-A743-AC66-858267790C1B}"/>
              </a:ext>
            </a:extLst>
          </p:cNvPr>
          <p:cNvSpPr>
            <a:spLocks noGrp="1"/>
          </p:cNvSpPr>
          <p:nvPr>
            <p:ph type="body" sz="quarter" idx="12" hasCustomPrompt="1"/>
          </p:nvPr>
        </p:nvSpPr>
        <p:spPr>
          <a:xfrm>
            <a:off x="5661512" y="2786281"/>
            <a:ext cx="2718533" cy="563399"/>
          </a:xfrm>
        </p:spPr>
        <p:txBody>
          <a:bodyPr>
            <a:noAutofit/>
          </a:bodyPr>
          <a:lstStyle>
            <a:lvl1pPr marL="0" indent="0">
              <a:lnSpc>
                <a:spcPts val="2429"/>
              </a:lnSpc>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14" name="Picture Placeholder 5">
            <a:extLst>
              <a:ext uri="{FF2B5EF4-FFF2-40B4-BE49-F238E27FC236}">
                <a16:creationId xmlns:a16="http://schemas.microsoft.com/office/drawing/2014/main" id="{91B50DDA-7AD5-8A40-A1C6-09B656798FF5}"/>
              </a:ext>
              <a:ext uri="{C183D7F6-B498-43B3-948B-1728B52AA6E4}">
                <adec:decorative xmlns:adec="http://schemas.microsoft.com/office/drawing/2017/decorative" val="1"/>
              </a:ext>
            </a:extLst>
          </p:cNvPr>
          <p:cNvSpPr>
            <a:spLocks noGrp="1"/>
          </p:cNvSpPr>
          <p:nvPr>
            <p:ph type="pic" sz="quarter" idx="11" hasCustomPrompt="1"/>
          </p:nvPr>
        </p:nvSpPr>
        <p:spPr>
          <a:xfrm>
            <a:off x="1415820" y="562215"/>
            <a:ext cx="3427411" cy="3977807"/>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anchor="ctr">
            <a:noAutofit/>
          </a:bodyPr>
          <a:lstStyle>
            <a:lvl1pPr marL="0" indent="0" algn="ctr">
              <a:buFontTx/>
              <a:buNone/>
              <a:defRPr sz="1650">
                <a:solidFill>
                  <a:schemeClr val="accent6"/>
                </a:solidFill>
              </a:defRPr>
            </a:lvl1pPr>
          </a:lstStyle>
          <a:p>
            <a:r>
              <a:rPr lang="en-US"/>
              <a:t>Drag and drop image here</a:t>
            </a:r>
          </a:p>
        </p:txBody>
      </p:sp>
      <p:sp>
        <p:nvSpPr>
          <p:cNvPr id="15" name="Rectangle 14">
            <a:extLst>
              <a:ext uri="{FF2B5EF4-FFF2-40B4-BE49-F238E27FC236}">
                <a16:creationId xmlns:a16="http://schemas.microsoft.com/office/drawing/2014/main" id="{3DE4CE64-F9A6-204D-90A7-5BC66D2363E4}"/>
              </a:ext>
              <a:ext uri="{C183D7F6-B498-43B3-948B-1728B52AA6E4}">
                <adec:decorative xmlns:adec="http://schemas.microsoft.com/office/drawing/2017/decorative" val="1"/>
              </a:ext>
            </a:extLst>
          </p:cNvPr>
          <p:cNvSpPr/>
          <p:nvPr userDrawn="1"/>
        </p:nvSpPr>
        <p:spPr>
          <a:xfrm>
            <a:off x="3466" y="0"/>
            <a:ext cx="1409516"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6" name="Freeform 15">
            <a:extLst>
              <a:ext uri="{FF2B5EF4-FFF2-40B4-BE49-F238E27FC236}">
                <a16:creationId xmlns:a16="http://schemas.microsoft.com/office/drawing/2014/main" id="{7DCD677E-E946-A546-BC4C-2BF12CA47C27}"/>
              </a:ext>
              <a:ext uri="{C183D7F6-B498-43B3-948B-1728B52AA6E4}">
                <adec:decorative xmlns:adec="http://schemas.microsoft.com/office/drawing/2017/decorative" val="1"/>
              </a:ext>
            </a:extLst>
          </p:cNvPr>
          <p:cNvSpPr/>
          <p:nvPr userDrawn="1"/>
        </p:nvSpPr>
        <p:spPr>
          <a:xfrm>
            <a:off x="850376"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pic>
        <p:nvPicPr>
          <p:cNvPr id="8" name="Logo">
            <a:extLst>
              <a:ext uri="{FF2B5EF4-FFF2-40B4-BE49-F238E27FC236}">
                <a16:creationId xmlns:a16="http://schemas.microsoft.com/office/drawing/2014/main" id="{0D7A75D1-FFAB-3047-806C-F0D3AE0C81C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9" name="Folded Corner 8">
            <a:extLst>
              <a:ext uri="{FF2B5EF4-FFF2-40B4-BE49-F238E27FC236}">
                <a16:creationId xmlns:a16="http://schemas.microsoft.com/office/drawing/2014/main" id="{2E90E6CE-05A2-864B-8A57-07AEBBEDF4EF}"/>
              </a:ext>
              <a:ext uri="{C183D7F6-B498-43B3-948B-1728B52AA6E4}">
                <adec:decorative xmlns:adec="http://schemas.microsoft.com/office/drawing/2017/decorative" val="1"/>
              </a:ext>
            </a:extLst>
          </p:cNvPr>
          <p:cNvSpPr/>
          <p:nvPr userDrawn="1"/>
        </p:nvSpPr>
        <p:spPr>
          <a:xfrm>
            <a:off x="2" y="-542925"/>
            <a:ext cx="420057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To highlight image with intersection on left and titles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1418071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red_title and image 6">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24E4BC-8571-B046-B11F-B048CC65B85C}"/>
              </a:ext>
            </a:extLst>
          </p:cNvPr>
          <p:cNvSpPr>
            <a:spLocks noGrp="1"/>
          </p:cNvSpPr>
          <p:nvPr>
            <p:ph type="title" hasCustomPrompt="1"/>
          </p:nvPr>
        </p:nvSpPr>
        <p:spPr>
          <a:xfrm>
            <a:off x="5657708" y="1759448"/>
            <a:ext cx="2885700" cy="960357"/>
          </a:xfrm>
          <a:noFill/>
        </p:spPr>
        <p:txBody>
          <a:bodyPr vert="horz" lIns="0" tIns="45720" rIns="0" bIns="45720" rtlCol="0" anchor="b" anchorCtr="0">
            <a:noAutofit/>
          </a:bodyPr>
          <a:lstStyle>
            <a:lvl1pPr>
              <a:defRPr lang="en-US" sz="3599" dirty="0">
                <a:solidFill>
                  <a:schemeClr val="tx2"/>
                </a:solidFill>
                <a:ea typeface="+mn-ea"/>
                <a:cs typeface="+mn-cs"/>
              </a:defRPr>
            </a:lvl1pPr>
          </a:lstStyle>
          <a:p>
            <a:pPr lvl="0"/>
            <a:r>
              <a:rPr lang="en-US"/>
              <a:t>Enter slide title here in two lines</a:t>
            </a:r>
          </a:p>
        </p:txBody>
      </p:sp>
      <p:sp>
        <p:nvSpPr>
          <p:cNvPr id="12" name="Text Placeholder 30">
            <a:extLst>
              <a:ext uri="{FF2B5EF4-FFF2-40B4-BE49-F238E27FC236}">
                <a16:creationId xmlns:a16="http://schemas.microsoft.com/office/drawing/2014/main" id="{6AF6CDC9-A38B-D44B-B1C1-1275FA6D4047}"/>
              </a:ext>
            </a:extLst>
          </p:cNvPr>
          <p:cNvSpPr>
            <a:spLocks noGrp="1"/>
          </p:cNvSpPr>
          <p:nvPr>
            <p:ph type="body" sz="quarter" idx="12" hasCustomPrompt="1"/>
          </p:nvPr>
        </p:nvSpPr>
        <p:spPr>
          <a:xfrm>
            <a:off x="5661512" y="2786281"/>
            <a:ext cx="2718533" cy="563399"/>
          </a:xfrm>
        </p:spPr>
        <p:txBody>
          <a:bodyPr>
            <a:noAutofit/>
          </a:bodyPr>
          <a:lstStyle>
            <a:lvl1pPr marL="0" indent="0">
              <a:lnSpc>
                <a:spcPts val="2429"/>
              </a:lnSpc>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13" name="Picture Placeholder 5">
            <a:extLst>
              <a:ext uri="{FF2B5EF4-FFF2-40B4-BE49-F238E27FC236}">
                <a16:creationId xmlns:a16="http://schemas.microsoft.com/office/drawing/2014/main" id="{4E8C09E2-288E-5946-8B2F-B17B744D5A7E}"/>
              </a:ext>
              <a:ext uri="{C183D7F6-B498-43B3-948B-1728B52AA6E4}">
                <adec:decorative xmlns:adec="http://schemas.microsoft.com/office/drawing/2017/decorative" val="1"/>
              </a:ext>
            </a:extLst>
          </p:cNvPr>
          <p:cNvSpPr>
            <a:spLocks noGrp="1"/>
          </p:cNvSpPr>
          <p:nvPr>
            <p:ph type="pic" sz="quarter" idx="11" hasCustomPrompt="1"/>
          </p:nvPr>
        </p:nvSpPr>
        <p:spPr>
          <a:xfrm>
            <a:off x="1415820" y="562215"/>
            <a:ext cx="3427411" cy="3977807"/>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anchor="ctr">
            <a:noAutofit/>
          </a:bodyPr>
          <a:lstStyle>
            <a:lvl1pPr marL="0" indent="0" algn="ctr">
              <a:buFontTx/>
              <a:buNone/>
              <a:defRPr sz="1650">
                <a:solidFill>
                  <a:schemeClr val="accent6"/>
                </a:solidFill>
              </a:defRPr>
            </a:lvl1pPr>
          </a:lstStyle>
          <a:p>
            <a:r>
              <a:rPr lang="en-US"/>
              <a:t>Drag and drop image here</a:t>
            </a:r>
          </a:p>
        </p:txBody>
      </p:sp>
      <p:sp>
        <p:nvSpPr>
          <p:cNvPr id="14" name="Rectangle 13">
            <a:extLst>
              <a:ext uri="{FF2B5EF4-FFF2-40B4-BE49-F238E27FC236}">
                <a16:creationId xmlns:a16="http://schemas.microsoft.com/office/drawing/2014/main" id="{892BFD76-0212-BA4A-B5F5-1C86E3BDBFC6}"/>
              </a:ext>
              <a:ext uri="{C183D7F6-B498-43B3-948B-1728B52AA6E4}">
                <adec:decorative xmlns:adec="http://schemas.microsoft.com/office/drawing/2017/decorative" val="1"/>
              </a:ext>
            </a:extLst>
          </p:cNvPr>
          <p:cNvSpPr/>
          <p:nvPr userDrawn="1"/>
        </p:nvSpPr>
        <p:spPr>
          <a:xfrm>
            <a:off x="3466" y="0"/>
            <a:ext cx="1409516"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5" name="Freeform 14">
            <a:extLst>
              <a:ext uri="{FF2B5EF4-FFF2-40B4-BE49-F238E27FC236}">
                <a16:creationId xmlns:a16="http://schemas.microsoft.com/office/drawing/2014/main" id="{336850EB-4283-6F49-98D3-81371BF658B1}"/>
              </a:ext>
              <a:ext uri="{C183D7F6-B498-43B3-948B-1728B52AA6E4}">
                <adec:decorative xmlns:adec="http://schemas.microsoft.com/office/drawing/2017/decorative" val="1"/>
              </a:ext>
            </a:extLst>
          </p:cNvPr>
          <p:cNvSpPr/>
          <p:nvPr userDrawn="1"/>
        </p:nvSpPr>
        <p:spPr>
          <a:xfrm>
            <a:off x="850376"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pic>
        <p:nvPicPr>
          <p:cNvPr id="8" name="Logo">
            <a:extLst>
              <a:ext uri="{FF2B5EF4-FFF2-40B4-BE49-F238E27FC236}">
                <a16:creationId xmlns:a16="http://schemas.microsoft.com/office/drawing/2014/main" id="{2EB21CC1-136D-DF4C-A89B-71E43EBDDF7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9" name="Folded Corner 8">
            <a:extLst>
              <a:ext uri="{FF2B5EF4-FFF2-40B4-BE49-F238E27FC236}">
                <a16:creationId xmlns:a16="http://schemas.microsoft.com/office/drawing/2014/main" id="{65E2124C-3DBC-DE43-A56A-A351C7F0D155}"/>
              </a:ext>
              <a:ext uri="{C183D7F6-B498-43B3-948B-1728B52AA6E4}">
                <adec:decorative xmlns:adec="http://schemas.microsoft.com/office/drawing/2017/decorative" val="1"/>
              </a:ext>
            </a:extLst>
          </p:cNvPr>
          <p:cNvSpPr/>
          <p:nvPr userDrawn="1"/>
        </p:nvSpPr>
        <p:spPr>
          <a:xfrm>
            <a:off x="2" y="-542925"/>
            <a:ext cx="420057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To highlight image with intersection on left and titles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1201899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lue_title and image 6">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26FB61C-1AAD-E045-9F94-123C298F4B32}"/>
              </a:ext>
            </a:extLst>
          </p:cNvPr>
          <p:cNvSpPr>
            <a:spLocks noGrp="1"/>
          </p:cNvSpPr>
          <p:nvPr>
            <p:ph type="title" hasCustomPrompt="1"/>
          </p:nvPr>
        </p:nvSpPr>
        <p:spPr>
          <a:xfrm>
            <a:off x="5657708" y="1759448"/>
            <a:ext cx="2885700" cy="960357"/>
          </a:xfrm>
          <a:noFill/>
        </p:spPr>
        <p:txBody>
          <a:bodyPr vert="horz" lIns="0" tIns="45720" rIns="0" bIns="45720" rtlCol="0" anchor="b" anchorCtr="0">
            <a:noAutofit/>
          </a:bodyPr>
          <a:lstStyle>
            <a:lvl1pPr>
              <a:defRPr lang="en-US" sz="3599" dirty="0">
                <a:solidFill>
                  <a:schemeClr val="bg2"/>
                </a:solidFill>
                <a:ea typeface="+mn-ea"/>
                <a:cs typeface="+mn-cs"/>
              </a:defRPr>
            </a:lvl1pPr>
          </a:lstStyle>
          <a:p>
            <a:pPr lvl="0"/>
            <a:r>
              <a:rPr lang="en-US"/>
              <a:t>Enter slide title here in two lines</a:t>
            </a:r>
          </a:p>
        </p:txBody>
      </p:sp>
      <p:sp>
        <p:nvSpPr>
          <p:cNvPr id="13" name="Text Placeholder 30">
            <a:extLst>
              <a:ext uri="{FF2B5EF4-FFF2-40B4-BE49-F238E27FC236}">
                <a16:creationId xmlns:a16="http://schemas.microsoft.com/office/drawing/2014/main" id="{DEE159FA-08D0-6448-B4D4-A3E65D30A315}"/>
              </a:ext>
            </a:extLst>
          </p:cNvPr>
          <p:cNvSpPr>
            <a:spLocks noGrp="1"/>
          </p:cNvSpPr>
          <p:nvPr>
            <p:ph type="body" sz="quarter" idx="12" hasCustomPrompt="1"/>
          </p:nvPr>
        </p:nvSpPr>
        <p:spPr>
          <a:xfrm>
            <a:off x="5661512" y="2786281"/>
            <a:ext cx="2718533" cy="563399"/>
          </a:xfrm>
        </p:spPr>
        <p:txBody>
          <a:bodyPr>
            <a:noAutofit/>
          </a:bodyPr>
          <a:lstStyle>
            <a:lvl1pPr marL="0" indent="0">
              <a:lnSpc>
                <a:spcPts val="2429"/>
              </a:lnSpc>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14" name="Picture Placeholder 5">
            <a:extLst>
              <a:ext uri="{FF2B5EF4-FFF2-40B4-BE49-F238E27FC236}">
                <a16:creationId xmlns:a16="http://schemas.microsoft.com/office/drawing/2014/main" id="{FBF6D181-AD32-274F-87C2-22634D9D3930}"/>
              </a:ext>
              <a:ext uri="{C183D7F6-B498-43B3-948B-1728B52AA6E4}">
                <adec:decorative xmlns:adec="http://schemas.microsoft.com/office/drawing/2017/decorative" val="1"/>
              </a:ext>
            </a:extLst>
          </p:cNvPr>
          <p:cNvSpPr>
            <a:spLocks noGrp="1"/>
          </p:cNvSpPr>
          <p:nvPr>
            <p:ph type="pic" sz="quarter" idx="11" hasCustomPrompt="1"/>
          </p:nvPr>
        </p:nvSpPr>
        <p:spPr>
          <a:xfrm>
            <a:off x="1415820" y="562215"/>
            <a:ext cx="3427411" cy="3977807"/>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anchor="ctr">
            <a:noAutofit/>
          </a:bodyPr>
          <a:lstStyle>
            <a:lvl1pPr marL="0" indent="0" algn="ctr">
              <a:buFontTx/>
              <a:buNone/>
              <a:defRPr sz="1650">
                <a:solidFill>
                  <a:schemeClr val="accent6"/>
                </a:solidFill>
              </a:defRPr>
            </a:lvl1pPr>
          </a:lstStyle>
          <a:p>
            <a:r>
              <a:rPr lang="en-US"/>
              <a:t>Drag and drop image here</a:t>
            </a:r>
          </a:p>
        </p:txBody>
      </p:sp>
      <p:sp>
        <p:nvSpPr>
          <p:cNvPr id="15" name="Rectangle 14">
            <a:extLst>
              <a:ext uri="{FF2B5EF4-FFF2-40B4-BE49-F238E27FC236}">
                <a16:creationId xmlns:a16="http://schemas.microsoft.com/office/drawing/2014/main" id="{1F625EF2-65DF-8D4E-946C-828125337E8B}"/>
              </a:ext>
              <a:ext uri="{C183D7F6-B498-43B3-948B-1728B52AA6E4}">
                <adec:decorative xmlns:adec="http://schemas.microsoft.com/office/drawing/2017/decorative" val="1"/>
              </a:ext>
            </a:extLst>
          </p:cNvPr>
          <p:cNvSpPr/>
          <p:nvPr userDrawn="1"/>
        </p:nvSpPr>
        <p:spPr>
          <a:xfrm>
            <a:off x="3466" y="0"/>
            <a:ext cx="1409516"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6" name="Freeform 15">
            <a:extLst>
              <a:ext uri="{FF2B5EF4-FFF2-40B4-BE49-F238E27FC236}">
                <a16:creationId xmlns:a16="http://schemas.microsoft.com/office/drawing/2014/main" id="{2B694B65-96BB-0E40-B07B-3C6741EABA65}"/>
              </a:ext>
              <a:ext uri="{C183D7F6-B498-43B3-948B-1728B52AA6E4}">
                <adec:decorative xmlns:adec="http://schemas.microsoft.com/office/drawing/2017/decorative" val="1"/>
              </a:ext>
            </a:extLst>
          </p:cNvPr>
          <p:cNvSpPr/>
          <p:nvPr userDrawn="1"/>
        </p:nvSpPr>
        <p:spPr>
          <a:xfrm>
            <a:off x="850376"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pic>
        <p:nvPicPr>
          <p:cNvPr id="8" name="Logo">
            <a:extLst>
              <a:ext uri="{FF2B5EF4-FFF2-40B4-BE49-F238E27FC236}">
                <a16:creationId xmlns:a16="http://schemas.microsoft.com/office/drawing/2014/main" id="{D86510FE-608E-FE43-88E1-9161D8D77D0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9" name="Folded Corner 8">
            <a:extLst>
              <a:ext uri="{FF2B5EF4-FFF2-40B4-BE49-F238E27FC236}">
                <a16:creationId xmlns:a16="http://schemas.microsoft.com/office/drawing/2014/main" id="{A13CA8E8-1770-484A-91D4-CAC94E608DE7}"/>
              </a:ext>
              <a:ext uri="{C183D7F6-B498-43B3-948B-1728B52AA6E4}">
                <adec:decorative xmlns:adec="http://schemas.microsoft.com/office/drawing/2017/decorative" val="1"/>
              </a:ext>
            </a:extLst>
          </p:cNvPr>
          <p:cNvSpPr/>
          <p:nvPr userDrawn="1"/>
        </p:nvSpPr>
        <p:spPr>
          <a:xfrm>
            <a:off x="2" y="-542925"/>
            <a:ext cx="420057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To highlight image with intersection on left and titles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33875132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arkamber_title and image 6">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A9536DB-88B1-F348-B486-CB74E9E566D4}"/>
              </a:ext>
            </a:extLst>
          </p:cNvPr>
          <p:cNvSpPr>
            <a:spLocks noGrp="1"/>
          </p:cNvSpPr>
          <p:nvPr>
            <p:ph type="title" hasCustomPrompt="1"/>
          </p:nvPr>
        </p:nvSpPr>
        <p:spPr>
          <a:xfrm>
            <a:off x="5657708" y="1759448"/>
            <a:ext cx="2885700" cy="960357"/>
          </a:xfrm>
          <a:noFill/>
        </p:spPr>
        <p:txBody>
          <a:bodyPr vert="horz" lIns="0" tIns="45720" rIns="0" bIns="45720" rtlCol="0" anchor="b" anchorCtr="0">
            <a:noAutofit/>
          </a:bodyPr>
          <a:lstStyle>
            <a:lvl1pPr>
              <a:defRPr lang="en-US" sz="3599" dirty="0">
                <a:solidFill>
                  <a:schemeClr val="accent2"/>
                </a:solidFill>
                <a:ea typeface="+mn-ea"/>
                <a:cs typeface="+mn-cs"/>
              </a:defRPr>
            </a:lvl1pPr>
          </a:lstStyle>
          <a:p>
            <a:pPr lvl="0"/>
            <a:r>
              <a:rPr lang="en-US"/>
              <a:t>Enter slide title here in two lines</a:t>
            </a:r>
          </a:p>
        </p:txBody>
      </p:sp>
      <p:sp>
        <p:nvSpPr>
          <p:cNvPr id="12" name="Text Placeholder 30">
            <a:extLst>
              <a:ext uri="{FF2B5EF4-FFF2-40B4-BE49-F238E27FC236}">
                <a16:creationId xmlns:a16="http://schemas.microsoft.com/office/drawing/2014/main" id="{DCEB6271-98C3-2C40-977D-F60CDC872799}"/>
              </a:ext>
            </a:extLst>
          </p:cNvPr>
          <p:cNvSpPr>
            <a:spLocks noGrp="1"/>
          </p:cNvSpPr>
          <p:nvPr>
            <p:ph type="body" sz="quarter" idx="12" hasCustomPrompt="1"/>
          </p:nvPr>
        </p:nvSpPr>
        <p:spPr>
          <a:xfrm>
            <a:off x="5661512" y="2786281"/>
            <a:ext cx="2718533" cy="563399"/>
          </a:xfrm>
        </p:spPr>
        <p:txBody>
          <a:bodyPr>
            <a:noAutofit/>
          </a:bodyPr>
          <a:lstStyle>
            <a:lvl1pPr marL="0" indent="0">
              <a:lnSpc>
                <a:spcPts val="2429"/>
              </a:lnSpc>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13" name="Picture Placeholder 5">
            <a:extLst>
              <a:ext uri="{FF2B5EF4-FFF2-40B4-BE49-F238E27FC236}">
                <a16:creationId xmlns:a16="http://schemas.microsoft.com/office/drawing/2014/main" id="{5969E544-1FEC-CA4F-9166-A7512F43A88E}"/>
              </a:ext>
              <a:ext uri="{C183D7F6-B498-43B3-948B-1728B52AA6E4}">
                <adec:decorative xmlns:adec="http://schemas.microsoft.com/office/drawing/2017/decorative" val="1"/>
              </a:ext>
            </a:extLst>
          </p:cNvPr>
          <p:cNvSpPr>
            <a:spLocks noGrp="1"/>
          </p:cNvSpPr>
          <p:nvPr>
            <p:ph type="pic" sz="quarter" idx="11" hasCustomPrompt="1"/>
          </p:nvPr>
        </p:nvSpPr>
        <p:spPr>
          <a:xfrm>
            <a:off x="1415820" y="562215"/>
            <a:ext cx="3427411" cy="3977807"/>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anchor="ctr">
            <a:noAutofit/>
          </a:bodyPr>
          <a:lstStyle>
            <a:lvl1pPr marL="0" indent="0" algn="ctr">
              <a:buFontTx/>
              <a:buNone/>
              <a:defRPr sz="1650">
                <a:solidFill>
                  <a:schemeClr val="accent6"/>
                </a:solidFill>
              </a:defRPr>
            </a:lvl1pPr>
          </a:lstStyle>
          <a:p>
            <a:r>
              <a:rPr lang="en-US"/>
              <a:t>Drag and drop image here</a:t>
            </a:r>
          </a:p>
        </p:txBody>
      </p:sp>
      <p:sp>
        <p:nvSpPr>
          <p:cNvPr id="14" name="Rectangle 13">
            <a:extLst>
              <a:ext uri="{FF2B5EF4-FFF2-40B4-BE49-F238E27FC236}">
                <a16:creationId xmlns:a16="http://schemas.microsoft.com/office/drawing/2014/main" id="{F87E43C3-5AA7-684E-9C70-9114C1379213}"/>
              </a:ext>
              <a:ext uri="{C183D7F6-B498-43B3-948B-1728B52AA6E4}">
                <adec:decorative xmlns:adec="http://schemas.microsoft.com/office/drawing/2017/decorative" val="1"/>
              </a:ext>
            </a:extLst>
          </p:cNvPr>
          <p:cNvSpPr/>
          <p:nvPr userDrawn="1"/>
        </p:nvSpPr>
        <p:spPr>
          <a:xfrm>
            <a:off x="3466" y="0"/>
            <a:ext cx="1409516"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5" name="Freeform 14">
            <a:extLst>
              <a:ext uri="{FF2B5EF4-FFF2-40B4-BE49-F238E27FC236}">
                <a16:creationId xmlns:a16="http://schemas.microsoft.com/office/drawing/2014/main" id="{54C37A0E-2763-6640-83E5-70884E9E1E09}"/>
              </a:ext>
              <a:ext uri="{C183D7F6-B498-43B3-948B-1728B52AA6E4}">
                <adec:decorative xmlns:adec="http://schemas.microsoft.com/office/drawing/2017/decorative" val="1"/>
              </a:ext>
            </a:extLst>
          </p:cNvPr>
          <p:cNvSpPr/>
          <p:nvPr userDrawn="1"/>
        </p:nvSpPr>
        <p:spPr>
          <a:xfrm>
            <a:off x="850376" y="1183638"/>
            <a:ext cx="560169" cy="276317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pic>
        <p:nvPicPr>
          <p:cNvPr id="8" name="Logo">
            <a:extLst>
              <a:ext uri="{FF2B5EF4-FFF2-40B4-BE49-F238E27FC236}">
                <a16:creationId xmlns:a16="http://schemas.microsoft.com/office/drawing/2014/main" id="{5618B28A-35BB-5D4F-AC96-12330323DF1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9" name="Folded Corner 8">
            <a:extLst>
              <a:ext uri="{FF2B5EF4-FFF2-40B4-BE49-F238E27FC236}">
                <a16:creationId xmlns:a16="http://schemas.microsoft.com/office/drawing/2014/main" id="{233EC068-4002-A847-8D8A-66E873345119}"/>
              </a:ext>
              <a:ext uri="{C183D7F6-B498-43B3-948B-1728B52AA6E4}">
                <adec:decorative xmlns:adec="http://schemas.microsoft.com/office/drawing/2017/decorative" val="1"/>
              </a:ext>
            </a:extLst>
          </p:cNvPr>
          <p:cNvSpPr/>
          <p:nvPr userDrawn="1"/>
        </p:nvSpPr>
        <p:spPr>
          <a:xfrm>
            <a:off x="2" y="-542925"/>
            <a:ext cx="420057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To highlight image with intersection on left and titles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8843735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green_title list image 6">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8159D64C-5DC1-A349-A3C7-97B93EDBB69D}"/>
              </a:ext>
            </a:extLst>
          </p:cNvPr>
          <p:cNvSpPr>
            <a:spLocks noGrp="1"/>
          </p:cNvSpPr>
          <p:nvPr>
            <p:ph type="title" hasCustomPrompt="1"/>
          </p:nvPr>
        </p:nvSpPr>
        <p:spPr>
          <a:xfrm>
            <a:off x="572023" y="571503"/>
            <a:ext cx="7166714" cy="343925"/>
          </a:xfrm>
        </p:spPr>
        <p:txBody>
          <a:bodyPr tIns="0" bIns="0"/>
          <a:lstStyle/>
          <a:p>
            <a:r>
              <a:rPr lang="en-US"/>
              <a:t>Enter slide title here</a:t>
            </a:r>
          </a:p>
        </p:txBody>
      </p:sp>
      <p:sp>
        <p:nvSpPr>
          <p:cNvPr id="16" name="Text Placeholder 8">
            <a:extLst>
              <a:ext uri="{FF2B5EF4-FFF2-40B4-BE49-F238E27FC236}">
                <a16:creationId xmlns:a16="http://schemas.microsoft.com/office/drawing/2014/main" id="{48D0869C-7FD6-7C4E-B784-D5DEE5E1B180}"/>
              </a:ext>
            </a:extLst>
          </p:cNvPr>
          <p:cNvSpPr>
            <a:spLocks noGrp="1"/>
          </p:cNvSpPr>
          <p:nvPr>
            <p:ph type="body" sz="quarter" idx="17" hasCustomPrompt="1"/>
          </p:nvPr>
        </p:nvSpPr>
        <p:spPr>
          <a:xfrm>
            <a:off x="572022" y="910994"/>
            <a:ext cx="3978880" cy="514350"/>
          </a:xfrm>
        </p:spPr>
        <p:txBody>
          <a:bodyPr lIns="0" tIns="0" b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descriptor here in one line</a:t>
            </a:r>
          </a:p>
        </p:txBody>
      </p:sp>
      <p:sp>
        <p:nvSpPr>
          <p:cNvPr id="13" name="Text Placeholder 2">
            <a:extLst>
              <a:ext uri="{FF2B5EF4-FFF2-40B4-BE49-F238E27FC236}">
                <a16:creationId xmlns:a16="http://schemas.microsoft.com/office/drawing/2014/main" id="{04135711-9D49-904F-9940-12A40616EC6C}"/>
              </a:ext>
            </a:extLst>
          </p:cNvPr>
          <p:cNvSpPr>
            <a:spLocks noGrp="1"/>
          </p:cNvSpPr>
          <p:nvPr>
            <p:ph type="body" sz="quarter" idx="18"/>
          </p:nvPr>
        </p:nvSpPr>
        <p:spPr>
          <a:xfrm>
            <a:off x="516994" y="1884930"/>
            <a:ext cx="4055006" cy="2497931"/>
          </a:xfrm>
        </p:spPr>
        <p:txBody>
          <a:bodyPr>
            <a:normAutofit/>
          </a:bodyPr>
          <a:lstStyle>
            <a:lvl1pPr marL="214225" indent="-214225">
              <a:buFont typeface="Arial" panose="020B0604020202020204" pitchFamily="34" charset="0"/>
              <a:buChar char="•"/>
              <a:defRPr sz="1650"/>
            </a:lvl1pPr>
            <a:lvl2pPr marL="556983" indent="-214225">
              <a:buFont typeface="Arial" panose="020B0604020202020204" pitchFamily="34" charset="0"/>
              <a:buChar char="•"/>
              <a:defRPr sz="1650"/>
            </a:lvl2pPr>
            <a:lvl3pPr marL="899743" indent="-214225">
              <a:buFont typeface="Arial" panose="020B0604020202020204" pitchFamily="34" charset="0"/>
              <a:buChar char="•"/>
              <a:defRPr sz="1650"/>
            </a:lvl3pPr>
            <a:lvl4pPr marL="1242500" indent="-214225">
              <a:buFont typeface="Arial" panose="020B0604020202020204" pitchFamily="34" charset="0"/>
              <a:buChar char="•"/>
              <a:defRPr sz="1650"/>
            </a:lvl4pPr>
            <a:lvl5pPr marL="1585259" indent="-214225">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DC77D79F-A880-0D4D-B763-133111E011E9}"/>
              </a:ext>
              <a:ext uri="{C183D7F6-B498-43B3-948B-1728B52AA6E4}">
                <adec:decorative xmlns:adec="http://schemas.microsoft.com/office/drawing/2017/decorative" val="1"/>
              </a:ext>
            </a:extLst>
          </p:cNvPr>
          <p:cNvSpPr/>
          <p:nvPr userDrawn="1"/>
        </p:nvSpPr>
        <p:spPr>
          <a:xfrm>
            <a:off x="7726720" y="2"/>
            <a:ext cx="1417280"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7" name="Picture Placeholder 26">
            <a:extLst>
              <a:ext uri="{FF2B5EF4-FFF2-40B4-BE49-F238E27FC236}">
                <a16:creationId xmlns:a16="http://schemas.microsoft.com/office/drawing/2014/main" id="{B1E40070-C3B7-BF4E-9782-F5D9E2B11A4F}"/>
              </a:ext>
              <a:ext uri="{C183D7F6-B498-43B3-948B-1728B52AA6E4}">
                <adec:decorative xmlns:adec="http://schemas.microsoft.com/office/drawing/2017/decorative" val="1"/>
              </a:ext>
            </a:extLst>
          </p:cNvPr>
          <p:cNvSpPr>
            <a:spLocks noGrp="1"/>
          </p:cNvSpPr>
          <p:nvPr>
            <p:ph type="pic" sz="quarter" idx="12" hasCustomPrompt="1"/>
          </p:nvPr>
        </p:nvSpPr>
        <p:spPr>
          <a:xfrm>
            <a:off x="4999251" y="1136483"/>
            <a:ext cx="2727470" cy="3170735"/>
          </a:xfrm>
          <a:custGeom>
            <a:avLst/>
            <a:gdLst>
              <a:gd name="connsiteX0" fmla="*/ 4227646 w 7274202"/>
              <a:gd name="connsiteY0" fmla="*/ 0 h 8455292"/>
              <a:gd name="connsiteX1" fmla="*/ 7217043 w 7274202"/>
              <a:gd name="connsiteY1" fmla="*/ 1238249 h 8455292"/>
              <a:gd name="connsiteX2" fmla="*/ 7274202 w 7274202"/>
              <a:gd name="connsiteY2" fmla="*/ 1301140 h 8455292"/>
              <a:gd name="connsiteX3" fmla="*/ 7274202 w 7274202"/>
              <a:gd name="connsiteY3" fmla="*/ 7154152 h 8455292"/>
              <a:gd name="connsiteX4" fmla="*/ 7217043 w 7274202"/>
              <a:gd name="connsiteY4" fmla="*/ 7217043 h 8455292"/>
              <a:gd name="connsiteX5" fmla="*/ 4227646 w 7274202"/>
              <a:gd name="connsiteY5" fmla="*/ 8455292 h 8455292"/>
              <a:gd name="connsiteX6" fmla="*/ 0 w 7274202"/>
              <a:gd name="connsiteY6" fmla="*/ 4227646 h 8455292"/>
              <a:gd name="connsiteX7" fmla="*/ 4227646 w 7274202"/>
              <a:gd name="connsiteY7" fmla="*/ 0 h 845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4202" h="8455292">
                <a:moveTo>
                  <a:pt x="4227646" y="0"/>
                </a:moveTo>
                <a:cubicBezTo>
                  <a:pt x="5395078" y="0"/>
                  <a:pt x="6451990" y="473196"/>
                  <a:pt x="7217043" y="1238249"/>
                </a:cubicBezTo>
                <a:lnTo>
                  <a:pt x="7274202" y="1301140"/>
                </a:lnTo>
                <a:lnTo>
                  <a:pt x="7274202" y="7154152"/>
                </a:lnTo>
                <a:lnTo>
                  <a:pt x="7217043" y="7217043"/>
                </a:lnTo>
                <a:cubicBezTo>
                  <a:pt x="6451990" y="7982097"/>
                  <a:pt x="5395078" y="8455292"/>
                  <a:pt x="4227646" y="8455292"/>
                </a:cubicBezTo>
                <a:cubicBezTo>
                  <a:pt x="1892782" y="8455292"/>
                  <a:pt x="0" y="6562510"/>
                  <a:pt x="0" y="4227646"/>
                </a:cubicBezTo>
                <a:cubicBezTo>
                  <a:pt x="0" y="1892782"/>
                  <a:pt x="1892782" y="0"/>
                  <a:pt x="4227646" y="0"/>
                </a:cubicBezTo>
                <a:close/>
              </a:path>
            </a:pathLst>
          </a:custGeom>
          <a:pattFill prst="wdUpDiag">
            <a:fgClr>
              <a:srgbClr val="FADFD9"/>
            </a:fgClr>
            <a:bgClr>
              <a:schemeClr val="bg1"/>
            </a:bgClr>
          </a:pattFill>
        </p:spPr>
        <p:txBody>
          <a:bodyPr wrap="square" lIns="1828800" anchor="ctr" anchorCtr="0">
            <a:noAutofit/>
          </a:bodyPr>
          <a:lstStyle>
            <a:lvl1pPr marL="0" indent="0" algn="l">
              <a:buFontTx/>
              <a:buNone/>
              <a:defRPr>
                <a:solidFill>
                  <a:schemeClr val="tx1"/>
                </a:solidFill>
              </a:defRPr>
            </a:lvl1pPr>
          </a:lstStyle>
          <a:p>
            <a:r>
              <a:rPr lang="en-US"/>
              <a:t>Drag and drop</a:t>
            </a:r>
          </a:p>
          <a:p>
            <a:r>
              <a:rPr lang="en-US"/>
              <a:t>image here</a:t>
            </a:r>
          </a:p>
        </p:txBody>
      </p:sp>
      <p:sp>
        <p:nvSpPr>
          <p:cNvPr id="12" name="Freeform 11">
            <a:extLst>
              <a:ext uri="{FF2B5EF4-FFF2-40B4-BE49-F238E27FC236}">
                <a16:creationId xmlns:a16="http://schemas.microsoft.com/office/drawing/2014/main" id="{051F3015-36BB-054C-B47F-F4C1BF535199}"/>
              </a:ext>
              <a:ext uri="{C183D7F6-B498-43B3-948B-1728B52AA6E4}">
                <adec:decorative xmlns:adec="http://schemas.microsoft.com/office/drawing/2017/decorative" val="1"/>
              </a:ext>
            </a:extLst>
          </p:cNvPr>
          <p:cNvSpPr/>
          <p:nvPr/>
        </p:nvSpPr>
        <p:spPr>
          <a:xfrm flipH="1">
            <a:off x="7726722" y="1626445"/>
            <a:ext cx="445145" cy="2190428"/>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1" name="Folded Corner 10">
            <a:extLst>
              <a:ext uri="{FF2B5EF4-FFF2-40B4-BE49-F238E27FC236}">
                <a16:creationId xmlns:a16="http://schemas.microsoft.com/office/drawing/2014/main" id="{C3FEC773-B7DA-0C43-B96C-CBB975AEC66D}"/>
              </a:ext>
              <a:ext uri="{C183D7F6-B498-43B3-948B-1728B52AA6E4}">
                <adec:decorative xmlns:adec="http://schemas.microsoft.com/office/drawing/2017/decorative" val="1"/>
              </a:ext>
            </a:extLst>
          </p:cNvPr>
          <p:cNvSpPr/>
          <p:nvPr userDrawn="1"/>
        </p:nvSpPr>
        <p:spPr>
          <a:xfrm>
            <a:off x="3" y="-1000125"/>
            <a:ext cx="4486286" cy="82119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a:t>
            </a:r>
            <a:r>
              <a:rPr lang="en-US" sz="900">
                <a:solidFill>
                  <a:schemeClr val="tx1"/>
                </a:solidFill>
                <a:latin typeface="Source Sans Pro" charset="0"/>
                <a:ea typeface="Source Sans Pro" charset="0"/>
                <a:cs typeface="Source Sans Pro" charset="0"/>
              </a:rPr>
              <a:t>: Circle image with color intersection with titles and cascading bullet points.</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Crop and move as needed. Replace text placeholder with your own words.</a:t>
            </a:r>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998641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amber_title list image 6">
    <p:spTree>
      <p:nvGrpSpPr>
        <p:cNvPr id="1" name=""/>
        <p:cNvGrpSpPr/>
        <p:nvPr/>
      </p:nvGrpSpPr>
      <p:grpSpPr>
        <a:xfrm>
          <a:off x="0" y="0"/>
          <a:ext cx="0" cy="0"/>
          <a:chOff x="0" y="0"/>
          <a:chExt cx="0" cy="0"/>
        </a:xfrm>
      </p:grpSpPr>
      <p:sp>
        <p:nvSpPr>
          <p:cNvPr id="25" name="Title 7">
            <a:extLst>
              <a:ext uri="{FF2B5EF4-FFF2-40B4-BE49-F238E27FC236}">
                <a16:creationId xmlns:a16="http://schemas.microsoft.com/office/drawing/2014/main" id="{FA6E4567-3F16-6D48-8F25-9E304B4B55B4}"/>
              </a:ext>
            </a:extLst>
          </p:cNvPr>
          <p:cNvSpPr>
            <a:spLocks noGrp="1"/>
          </p:cNvSpPr>
          <p:nvPr>
            <p:ph type="title" hasCustomPrompt="1"/>
          </p:nvPr>
        </p:nvSpPr>
        <p:spPr>
          <a:xfrm>
            <a:off x="572023" y="571503"/>
            <a:ext cx="7166714" cy="343925"/>
          </a:xfrm>
        </p:spPr>
        <p:txBody>
          <a:bodyPr tIns="0" bIns="0"/>
          <a:lstStyle>
            <a:lvl1pPr>
              <a:defRPr/>
            </a:lvl1pPr>
          </a:lstStyle>
          <a:p>
            <a:r>
              <a:rPr lang="en-US"/>
              <a:t>Enter slide title here</a:t>
            </a:r>
          </a:p>
        </p:txBody>
      </p:sp>
      <p:sp>
        <p:nvSpPr>
          <p:cNvPr id="26" name="Text Placeholder 8">
            <a:extLst>
              <a:ext uri="{FF2B5EF4-FFF2-40B4-BE49-F238E27FC236}">
                <a16:creationId xmlns:a16="http://schemas.microsoft.com/office/drawing/2014/main" id="{30E36338-15CF-2243-AD95-AD0C85C0D016}"/>
              </a:ext>
            </a:extLst>
          </p:cNvPr>
          <p:cNvSpPr>
            <a:spLocks noGrp="1"/>
          </p:cNvSpPr>
          <p:nvPr>
            <p:ph type="body" sz="quarter" idx="17" hasCustomPrompt="1"/>
          </p:nvPr>
        </p:nvSpPr>
        <p:spPr>
          <a:xfrm>
            <a:off x="572022" y="910994"/>
            <a:ext cx="3978880" cy="514350"/>
          </a:xfrm>
        </p:spPr>
        <p:txBody>
          <a:bodyPr lIns="0" tIns="0" b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descriptor here in one line</a:t>
            </a:r>
          </a:p>
        </p:txBody>
      </p:sp>
      <p:sp>
        <p:nvSpPr>
          <p:cNvPr id="17" name="Text Placeholder 2">
            <a:extLst>
              <a:ext uri="{FF2B5EF4-FFF2-40B4-BE49-F238E27FC236}">
                <a16:creationId xmlns:a16="http://schemas.microsoft.com/office/drawing/2014/main" id="{4A2CAE1A-497A-4242-8345-A8E050B91B2D}"/>
              </a:ext>
            </a:extLst>
          </p:cNvPr>
          <p:cNvSpPr>
            <a:spLocks noGrp="1"/>
          </p:cNvSpPr>
          <p:nvPr>
            <p:ph type="body" sz="quarter" idx="18"/>
          </p:nvPr>
        </p:nvSpPr>
        <p:spPr>
          <a:xfrm>
            <a:off x="516994" y="1884930"/>
            <a:ext cx="4055006" cy="2497931"/>
          </a:xfrm>
        </p:spPr>
        <p:txBody>
          <a:bodyPr>
            <a:normAutofit/>
          </a:bodyPr>
          <a:lstStyle>
            <a:lvl1pPr marL="214225" indent="-214225">
              <a:buFont typeface="Arial" panose="020B0604020202020204" pitchFamily="34" charset="0"/>
              <a:buChar char="•"/>
              <a:defRPr sz="1650"/>
            </a:lvl1pPr>
            <a:lvl2pPr marL="556983" indent="-214225">
              <a:buFont typeface="Arial" panose="020B0604020202020204" pitchFamily="34" charset="0"/>
              <a:buChar char="•"/>
              <a:defRPr sz="1650"/>
            </a:lvl2pPr>
            <a:lvl3pPr marL="899743" indent="-214225">
              <a:buFont typeface="Arial" panose="020B0604020202020204" pitchFamily="34" charset="0"/>
              <a:buChar char="•"/>
              <a:defRPr sz="1650"/>
            </a:lvl3pPr>
            <a:lvl4pPr marL="1242500" indent="-214225">
              <a:buFont typeface="Arial" panose="020B0604020202020204" pitchFamily="34" charset="0"/>
              <a:buChar char="•"/>
              <a:defRPr sz="1650"/>
            </a:lvl4pPr>
            <a:lvl5pPr marL="1585259" indent="-214225">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36D42C4A-EB84-7B40-9B34-C41BA463CBDD}"/>
              </a:ext>
              <a:ext uri="{C183D7F6-B498-43B3-948B-1728B52AA6E4}">
                <adec:decorative xmlns:adec="http://schemas.microsoft.com/office/drawing/2017/decorative" val="1"/>
              </a:ext>
            </a:extLst>
          </p:cNvPr>
          <p:cNvSpPr/>
          <p:nvPr userDrawn="1"/>
        </p:nvSpPr>
        <p:spPr>
          <a:xfrm>
            <a:off x="7726720" y="2"/>
            <a:ext cx="1417280"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9" name="Picture Placeholder 26">
            <a:extLst>
              <a:ext uri="{FF2B5EF4-FFF2-40B4-BE49-F238E27FC236}">
                <a16:creationId xmlns:a16="http://schemas.microsoft.com/office/drawing/2014/main" id="{9EFD3F10-2C10-A14D-8DCE-C7296CC90585}"/>
              </a:ext>
              <a:ext uri="{C183D7F6-B498-43B3-948B-1728B52AA6E4}">
                <adec:decorative xmlns:adec="http://schemas.microsoft.com/office/drawing/2017/decorative" val="1"/>
              </a:ext>
            </a:extLst>
          </p:cNvPr>
          <p:cNvSpPr>
            <a:spLocks noGrp="1"/>
          </p:cNvSpPr>
          <p:nvPr>
            <p:ph type="pic" sz="quarter" idx="12" hasCustomPrompt="1"/>
          </p:nvPr>
        </p:nvSpPr>
        <p:spPr>
          <a:xfrm>
            <a:off x="4999251" y="1136483"/>
            <a:ext cx="2727470" cy="3170735"/>
          </a:xfrm>
          <a:custGeom>
            <a:avLst/>
            <a:gdLst>
              <a:gd name="connsiteX0" fmla="*/ 4227646 w 7274202"/>
              <a:gd name="connsiteY0" fmla="*/ 0 h 8455292"/>
              <a:gd name="connsiteX1" fmla="*/ 7217043 w 7274202"/>
              <a:gd name="connsiteY1" fmla="*/ 1238249 h 8455292"/>
              <a:gd name="connsiteX2" fmla="*/ 7274202 w 7274202"/>
              <a:gd name="connsiteY2" fmla="*/ 1301140 h 8455292"/>
              <a:gd name="connsiteX3" fmla="*/ 7274202 w 7274202"/>
              <a:gd name="connsiteY3" fmla="*/ 7154152 h 8455292"/>
              <a:gd name="connsiteX4" fmla="*/ 7217043 w 7274202"/>
              <a:gd name="connsiteY4" fmla="*/ 7217043 h 8455292"/>
              <a:gd name="connsiteX5" fmla="*/ 4227646 w 7274202"/>
              <a:gd name="connsiteY5" fmla="*/ 8455292 h 8455292"/>
              <a:gd name="connsiteX6" fmla="*/ 0 w 7274202"/>
              <a:gd name="connsiteY6" fmla="*/ 4227646 h 8455292"/>
              <a:gd name="connsiteX7" fmla="*/ 4227646 w 7274202"/>
              <a:gd name="connsiteY7" fmla="*/ 0 h 845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4202" h="8455292">
                <a:moveTo>
                  <a:pt x="4227646" y="0"/>
                </a:moveTo>
                <a:cubicBezTo>
                  <a:pt x="5395078" y="0"/>
                  <a:pt x="6451990" y="473196"/>
                  <a:pt x="7217043" y="1238249"/>
                </a:cubicBezTo>
                <a:lnTo>
                  <a:pt x="7274202" y="1301140"/>
                </a:lnTo>
                <a:lnTo>
                  <a:pt x="7274202" y="7154152"/>
                </a:lnTo>
                <a:lnTo>
                  <a:pt x="7217043" y="7217043"/>
                </a:lnTo>
                <a:cubicBezTo>
                  <a:pt x="6451990" y="7982097"/>
                  <a:pt x="5395078" y="8455292"/>
                  <a:pt x="4227646" y="8455292"/>
                </a:cubicBezTo>
                <a:cubicBezTo>
                  <a:pt x="1892782" y="8455292"/>
                  <a:pt x="0" y="6562510"/>
                  <a:pt x="0" y="4227646"/>
                </a:cubicBezTo>
                <a:cubicBezTo>
                  <a:pt x="0" y="1892782"/>
                  <a:pt x="1892782" y="0"/>
                  <a:pt x="4227646" y="0"/>
                </a:cubicBezTo>
                <a:close/>
              </a:path>
            </a:pathLst>
          </a:custGeom>
          <a:pattFill prst="wdUpDiag">
            <a:fgClr>
              <a:srgbClr val="FADFD9"/>
            </a:fgClr>
            <a:bgClr>
              <a:schemeClr val="bg1"/>
            </a:bgClr>
          </a:pattFill>
        </p:spPr>
        <p:txBody>
          <a:bodyPr wrap="square" lIns="1828800" anchor="ctr" anchorCtr="0">
            <a:noAutofit/>
          </a:bodyPr>
          <a:lstStyle>
            <a:lvl1pPr marL="0" indent="0" algn="l">
              <a:buFontTx/>
              <a:buNone/>
              <a:defRPr>
                <a:solidFill>
                  <a:schemeClr val="tx1"/>
                </a:solidFill>
              </a:defRPr>
            </a:lvl1pPr>
          </a:lstStyle>
          <a:p>
            <a:r>
              <a:rPr lang="en-US"/>
              <a:t>Drag and drop</a:t>
            </a:r>
          </a:p>
          <a:p>
            <a:r>
              <a:rPr lang="en-US"/>
              <a:t>image here</a:t>
            </a:r>
          </a:p>
        </p:txBody>
      </p:sp>
      <p:sp>
        <p:nvSpPr>
          <p:cNvPr id="20" name="Freeform 19">
            <a:extLst>
              <a:ext uri="{FF2B5EF4-FFF2-40B4-BE49-F238E27FC236}">
                <a16:creationId xmlns:a16="http://schemas.microsoft.com/office/drawing/2014/main" id="{40C60CC5-170E-9842-AE62-3576F2532A4B}"/>
              </a:ext>
              <a:ext uri="{C183D7F6-B498-43B3-948B-1728B52AA6E4}">
                <adec:decorative xmlns:adec="http://schemas.microsoft.com/office/drawing/2017/decorative" val="1"/>
              </a:ext>
            </a:extLst>
          </p:cNvPr>
          <p:cNvSpPr/>
          <p:nvPr userDrawn="1"/>
        </p:nvSpPr>
        <p:spPr>
          <a:xfrm flipH="1">
            <a:off x="7726722" y="1626445"/>
            <a:ext cx="445145" cy="2190428"/>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9" name="Folded Corner 8">
            <a:extLst>
              <a:ext uri="{FF2B5EF4-FFF2-40B4-BE49-F238E27FC236}">
                <a16:creationId xmlns:a16="http://schemas.microsoft.com/office/drawing/2014/main" id="{19B453B6-B4FD-D34F-BE43-4A00722D2BB2}"/>
              </a:ext>
              <a:ext uri="{C183D7F6-B498-43B3-948B-1728B52AA6E4}">
                <adec:decorative xmlns:adec="http://schemas.microsoft.com/office/drawing/2017/decorative" val="1"/>
              </a:ext>
            </a:extLst>
          </p:cNvPr>
          <p:cNvSpPr/>
          <p:nvPr userDrawn="1"/>
        </p:nvSpPr>
        <p:spPr>
          <a:xfrm>
            <a:off x="3" y="-1000125"/>
            <a:ext cx="4486286" cy="82119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a:t>
            </a:r>
            <a:r>
              <a:rPr lang="en-US" sz="900">
                <a:solidFill>
                  <a:schemeClr val="tx1"/>
                </a:solidFill>
                <a:latin typeface="Source Sans Pro" charset="0"/>
                <a:ea typeface="Source Sans Pro" charset="0"/>
                <a:cs typeface="Source Sans Pro" charset="0"/>
              </a:rPr>
              <a:t>: Circle image with color intersection with titles and cascading bullet points.</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Crop and move as needed. Replace text placeholder with your own words.</a:t>
            </a:r>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82526043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red_title list image 6">
    <p:spTree>
      <p:nvGrpSpPr>
        <p:cNvPr id="1" name=""/>
        <p:cNvGrpSpPr/>
        <p:nvPr/>
      </p:nvGrpSpPr>
      <p:grpSpPr>
        <a:xfrm>
          <a:off x="0" y="0"/>
          <a:ext cx="0" cy="0"/>
          <a:chOff x="0" y="0"/>
          <a:chExt cx="0" cy="0"/>
        </a:xfrm>
      </p:grpSpPr>
      <p:sp>
        <p:nvSpPr>
          <p:cNvPr id="24" name="Title 7">
            <a:extLst>
              <a:ext uri="{FF2B5EF4-FFF2-40B4-BE49-F238E27FC236}">
                <a16:creationId xmlns:a16="http://schemas.microsoft.com/office/drawing/2014/main" id="{B66DECE7-7053-C143-8F52-17FDA0102D89}"/>
              </a:ext>
            </a:extLst>
          </p:cNvPr>
          <p:cNvSpPr>
            <a:spLocks noGrp="1"/>
          </p:cNvSpPr>
          <p:nvPr>
            <p:ph type="title" hasCustomPrompt="1"/>
          </p:nvPr>
        </p:nvSpPr>
        <p:spPr>
          <a:xfrm>
            <a:off x="572023" y="571503"/>
            <a:ext cx="7166714" cy="343925"/>
          </a:xfrm>
        </p:spPr>
        <p:txBody>
          <a:bodyPr tIns="0" bIns="0"/>
          <a:lstStyle>
            <a:lvl1pPr>
              <a:defRPr/>
            </a:lvl1pPr>
          </a:lstStyle>
          <a:p>
            <a:r>
              <a:rPr lang="en-US"/>
              <a:t>Enter slide title here</a:t>
            </a:r>
          </a:p>
        </p:txBody>
      </p:sp>
      <p:sp>
        <p:nvSpPr>
          <p:cNvPr id="25" name="Text Placeholder 8">
            <a:extLst>
              <a:ext uri="{FF2B5EF4-FFF2-40B4-BE49-F238E27FC236}">
                <a16:creationId xmlns:a16="http://schemas.microsoft.com/office/drawing/2014/main" id="{FA6425EF-7C2E-9043-8843-241B0C6129D4}"/>
              </a:ext>
            </a:extLst>
          </p:cNvPr>
          <p:cNvSpPr>
            <a:spLocks noGrp="1"/>
          </p:cNvSpPr>
          <p:nvPr>
            <p:ph type="body" sz="quarter" idx="17" hasCustomPrompt="1"/>
          </p:nvPr>
        </p:nvSpPr>
        <p:spPr>
          <a:xfrm>
            <a:off x="572022" y="910994"/>
            <a:ext cx="3978880" cy="514350"/>
          </a:xfrm>
        </p:spPr>
        <p:txBody>
          <a:bodyPr lIns="0" tIns="0" b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descriptor here in one line</a:t>
            </a:r>
          </a:p>
        </p:txBody>
      </p:sp>
      <p:sp>
        <p:nvSpPr>
          <p:cNvPr id="17" name="Text Placeholder 2">
            <a:extLst>
              <a:ext uri="{FF2B5EF4-FFF2-40B4-BE49-F238E27FC236}">
                <a16:creationId xmlns:a16="http://schemas.microsoft.com/office/drawing/2014/main" id="{DB9F134B-BC0D-064C-9E93-1D1B5D33DA70}"/>
              </a:ext>
            </a:extLst>
          </p:cNvPr>
          <p:cNvSpPr>
            <a:spLocks noGrp="1"/>
          </p:cNvSpPr>
          <p:nvPr>
            <p:ph type="body" sz="quarter" idx="18"/>
          </p:nvPr>
        </p:nvSpPr>
        <p:spPr>
          <a:xfrm>
            <a:off x="516994" y="1884930"/>
            <a:ext cx="4055006" cy="2497931"/>
          </a:xfrm>
        </p:spPr>
        <p:txBody>
          <a:bodyPr>
            <a:normAutofit/>
          </a:bodyPr>
          <a:lstStyle>
            <a:lvl1pPr marL="214225" indent="-214225">
              <a:buFont typeface="Arial" panose="020B0604020202020204" pitchFamily="34" charset="0"/>
              <a:buChar char="•"/>
              <a:defRPr sz="1650"/>
            </a:lvl1pPr>
            <a:lvl2pPr marL="556983" indent="-214225">
              <a:buFont typeface="Arial" panose="020B0604020202020204" pitchFamily="34" charset="0"/>
              <a:buChar char="•"/>
              <a:defRPr sz="1650"/>
            </a:lvl2pPr>
            <a:lvl3pPr marL="899743" indent="-214225">
              <a:buFont typeface="Arial" panose="020B0604020202020204" pitchFamily="34" charset="0"/>
              <a:buChar char="•"/>
              <a:defRPr sz="1650"/>
            </a:lvl3pPr>
            <a:lvl4pPr marL="1242500" indent="-214225">
              <a:buFont typeface="Arial" panose="020B0604020202020204" pitchFamily="34" charset="0"/>
              <a:buChar char="•"/>
              <a:defRPr sz="1650"/>
            </a:lvl4pPr>
            <a:lvl5pPr marL="1585259" indent="-214225">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C88B28D3-03DA-F748-8FE1-59FB37AF9009}"/>
              </a:ext>
              <a:ext uri="{C183D7F6-B498-43B3-948B-1728B52AA6E4}">
                <adec:decorative xmlns:adec="http://schemas.microsoft.com/office/drawing/2017/decorative" val="1"/>
              </a:ext>
            </a:extLst>
          </p:cNvPr>
          <p:cNvSpPr/>
          <p:nvPr userDrawn="1"/>
        </p:nvSpPr>
        <p:spPr>
          <a:xfrm>
            <a:off x="7726720" y="2"/>
            <a:ext cx="1417280"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9" name="Picture Placeholder 26">
            <a:extLst>
              <a:ext uri="{FF2B5EF4-FFF2-40B4-BE49-F238E27FC236}">
                <a16:creationId xmlns:a16="http://schemas.microsoft.com/office/drawing/2014/main" id="{87AADB0A-0110-2F44-A82E-6BCF0A1EE982}"/>
              </a:ext>
              <a:ext uri="{C183D7F6-B498-43B3-948B-1728B52AA6E4}">
                <adec:decorative xmlns:adec="http://schemas.microsoft.com/office/drawing/2017/decorative" val="1"/>
              </a:ext>
            </a:extLst>
          </p:cNvPr>
          <p:cNvSpPr>
            <a:spLocks noGrp="1"/>
          </p:cNvSpPr>
          <p:nvPr>
            <p:ph type="pic" sz="quarter" idx="12" hasCustomPrompt="1"/>
          </p:nvPr>
        </p:nvSpPr>
        <p:spPr>
          <a:xfrm>
            <a:off x="4999251" y="1136483"/>
            <a:ext cx="2727470" cy="3170735"/>
          </a:xfrm>
          <a:custGeom>
            <a:avLst/>
            <a:gdLst>
              <a:gd name="connsiteX0" fmla="*/ 4227646 w 7274202"/>
              <a:gd name="connsiteY0" fmla="*/ 0 h 8455292"/>
              <a:gd name="connsiteX1" fmla="*/ 7217043 w 7274202"/>
              <a:gd name="connsiteY1" fmla="*/ 1238249 h 8455292"/>
              <a:gd name="connsiteX2" fmla="*/ 7274202 w 7274202"/>
              <a:gd name="connsiteY2" fmla="*/ 1301140 h 8455292"/>
              <a:gd name="connsiteX3" fmla="*/ 7274202 w 7274202"/>
              <a:gd name="connsiteY3" fmla="*/ 7154152 h 8455292"/>
              <a:gd name="connsiteX4" fmla="*/ 7217043 w 7274202"/>
              <a:gd name="connsiteY4" fmla="*/ 7217043 h 8455292"/>
              <a:gd name="connsiteX5" fmla="*/ 4227646 w 7274202"/>
              <a:gd name="connsiteY5" fmla="*/ 8455292 h 8455292"/>
              <a:gd name="connsiteX6" fmla="*/ 0 w 7274202"/>
              <a:gd name="connsiteY6" fmla="*/ 4227646 h 8455292"/>
              <a:gd name="connsiteX7" fmla="*/ 4227646 w 7274202"/>
              <a:gd name="connsiteY7" fmla="*/ 0 h 845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4202" h="8455292">
                <a:moveTo>
                  <a:pt x="4227646" y="0"/>
                </a:moveTo>
                <a:cubicBezTo>
                  <a:pt x="5395078" y="0"/>
                  <a:pt x="6451990" y="473196"/>
                  <a:pt x="7217043" y="1238249"/>
                </a:cubicBezTo>
                <a:lnTo>
                  <a:pt x="7274202" y="1301140"/>
                </a:lnTo>
                <a:lnTo>
                  <a:pt x="7274202" y="7154152"/>
                </a:lnTo>
                <a:lnTo>
                  <a:pt x="7217043" y="7217043"/>
                </a:lnTo>
                <a:cubicBezTo>
                  <a:pt x="6451990" y="7982097"/>
                  <a:pt x="5395078" y="8455292"/>
                  <a:pt x="4227646" y="8455292"/>
                </a:cubicBezTo>
                <a:cubicBezTo>
                  <a:pt x="1892782" y="8455292"/>
                  <a:pt x="0" y="6562510"/>
                  <a:pt x="0" y="4227646"/>
                </a:cubicBezTo>
                <a:cubicBezTo>
                  <a:pt x="0" y="1892782"/>
                  <a:pt x="1892782" y="0"/>
                  <a:pt x="4227646" y="0"/>
                </a:cubicBezTo>
                <a:close/>
              </a:path>
            </a:pathLst>
          </a:custGeom>
          <a:pattFill prst="wdUpDiag">
            <a:fgClr>
              <a:srgbClr val="FADFD9"/>
            </a:fgClr>
            <a:bgClr>
              <a:schemeClr val="bg1"/>
            </a:bgClr>
          </a:pattFill>
        </p:spPr>
        <p:txBody>
          <a:bodyPr wrap="square" lIns="1828800" anchor="ctr" anchorCtr="0">
            <a:noAutofit/>
          </a:bodyPr>
          <a:lstStyle>
            <a:lvl1pPr marL="0" indent="0" algn="l">
              <a:buFontTx/>
              <a:buNone/>
              <a:defRPr>
                <a:solidFill>
                  <a:schemeClr val="tx1"/>
                </a:solidFill>
              </a:defRPr>
            </a:lvl1pPr>
          </a:lstStyle>
          <a:p>
            <a:r>
              <a:rPr lang="en-US"/>
              <a:t>Drag and drop</a:t>
            </a:r>
          </a:p>
          <a:p>
            <a:r>
              <a:rPr lang="en-US"/>
              <a:t>image here</a:t>
            </a:r>
          </a:p>
        </p:txBody>
      </p:sp>
      <p:sp>
        <p:nvSpPr>
          <p:cNvPr id="20" name="Freeform 19">
            <a:extLst>
              <a:ext uri="{FF2B5EF4-FFF2-40B4-BE49-F238E27FC236}">
                <a16:creationId xmlns:a16="http://schemas.microsoft.com/office/drawing/2014/main" id="{3A83BE1F-C3EE-7446-8751-7B12A2FEC0DD}"/>
              </a:ext>
              <a:ext uri="{C183D7F6-B498-43B3-948B-1728B52AA6E4}">
                <adec:decorative xmlns:adec="http://schemas.microsoft.com/office/drawing/2017/decorative" val="1"/>
              </a:ext>
            </a:extLst>
          </p:cNvPr>
          <p:cNvSpPr/>
          <p:nvPr userDrawn="1"/>
        </p:nvSpPr>
        <p:spPr>
          <a:xfrm flipH="1">
            <a:off x="7726722" y="1626445"/>
            <a:ext cx="445145" cy="2190428"/>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9" name="Folded Corner 8">
            <a:extLst>
              <a:ext uri="{FF2B5EF4-FFF2-40B4-BE49-F238E27FC236}">
                <a16:creationId xmlns:a16="http://schemas.microsoft.com/office/drawing/2014/main" id="{13D9136B-278C-DB49-83A7-A867008B8FAB}"/>
              </a:ext>
              <a:ext uri="{C183D7F6-B498-43B3-948B-1728B52AA6E4}">
                <adec:decorative xmlns:adec="http://schemas.microsoft.com/office/drawing/2017/decorative" val="1"/>
              </a:ext>
            </a:extLst>
          </p:cNvPr>
          <p:cNvSpPr/>
          <p:nvPr userDrawn="1"/>
        </p:nvSpPr>
        <p:spPr>
          <a:xfrm>
            <a:off x="3" y="-1000125"/>
            <a:ext cx="4486286" cy="82119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a:t>
            </a:r>
            <a:r>
              <a:rPr lang="en-US" sz="900">
                <a:solidFill>
                  <a:schemeClr val="tx1"/>
                </a:solidFill>
                <a:latin typeface="Source Sans Pro" charset="0"/>
                <a:ea typeface="Source Sans Pro" charset="0"/>
                <a:cs typeface="Source Sans Pro" charset="0"/>
              </a:rPr>
              <a:t>: Circle image with color intersection with titles and cascading bullet points.</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Crop and move as needed. Replace text placeholder with your own words.</a:t>
            </a:r>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4244611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ue_title list image 6">
    <p:spTree>
      <p:nvGrpSpPr>
        <p:cNvPr id="1" name=""/>
        <p:cNvGrpSpPr/>
        <p:nvPr/>
      </p:nvGrpSpPr>
      <p:grpSpPr>
        <a:xfrm>
          <a:off x="0" y="0"/>
          <a:ext cx="0" cy="0"/>
          <a:chOff x="0" y="0"/>
          <a:chExt cx="0" cy="0"/>
        </a:xfrm>
      </p:grpSpPr>
      <p:sp>
        <p:nvSpPr>
          <p:cNvPr id="32" name="Title 7">
            <a:extLst>
              <a:ext uri="{FF2B5EF4-FFF2-40B4-BE49-F238E27FC236}">
                <a16:creationId xmlns:a16="http://schemas.microsoft.com/office/drawing/2014/main" id="{2C1A955A-48F9-0F4C-A69D-BCB6B603401E}"/>
              </a:ext>
            </a:extLst>
          </p:cNvPr>
          <p:cNvSpPr>
            <a:spLocks noGrp="1"/>
          </p:cNvSpPr>
          <p:nvPr>
            <p:ph type="title" hasCustomPrompt="1"/>
          </p:nvPr>
        </p:nvSpPr>
        <p:spPr>
          <a:xfrm>
            <a:off x="572023" y="571503"/>
            <a:ext cx="7166714" cy="343925"/>
          </a:xfrm>
        </p:spPr>
        <p:txBody>
          <a:bodyPr tIns="0" bIns="0"/>
          <a:lstStyle>
            <a:lvl1pPr>
              <a:defRPr/>
            </a:lvl1pPr>
          </a:lstStyle>
          <a:p>
            <a:r>
              <a:rPr lang="en-US"/>
              <a:t>Enter slide title here</a:t>
            </a:r>
          </a:p>
        </p:txBody>
      </p:sp>
      <p:sp>
        <p:nvSpPr>
          <p:cNvPr id="33" name="Text Placeholder 8">
            <a:extLst>
              <a:ext uri="{FF2B5EF4-FFF2-40B4-BE49-F238E27FC236}">
                <a16:creationId xmlns:a16="http://schemas.microsoft.com/office/drawing/2014/main" id="{60188175-EF50-E446-9901-8DB6319EE265}"/>
              </a:ext>
            </a:extLst>
          </p:cNvPr>
          <p:cNvSpPr>
            <a:spLocks noGrp="1"/>
          </p:cNvSpPr>
          <p:nvPr>
            <p:ph type="body" sz="quarter" idx="17" hasCustomPrompt="1"/>
          </p:nvPr>
        </p:nvSpPr>
        <p:spPr>
          <a:xfrm>
            <a:off x="572022" y="910994"/>
            <a:ext cx="3978880" cy="514350"/>
          </a:xfrm>
        </p:spPr>
        <p:txBody>
          <a:bodyPr lIns="0" tIns="0" b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descriptor here in one line</a:t>
            </a:r>
          </a:p>
        </p:txBody>
      </p:sp>
      <p:sp>
        <p:nvSpPr>
          <p:cNvPr id="24" name="Text Placeholder 2">
            <a:extLst>
              <a:ext uri="{FF2B5EF4-FFF2-40B4-BE49-F238E27FC236}">
                <a16:creationId xmlns:a16="http://schemas.microsoft.com/office/drawing/2014/main" id="{BC9F2F16-4509-ED48-8C61-EBDC251AA4F7}"/>
              </a:ext>
            </a:extLst>
          </p:cNvPr>
          <p:cNvSpPr>
            <a:spLocks noGrp="1"/>
          </p:cNvSpPr>
          <p:nvPr>
            <p:ph type="body" sz="quarter" idx="18"/>
          </p:nvPr>
        </p:nvSpPr>
        <p:spPr>
          <a:xfrm>
            <a:off x="516994" y="1884930"/>
            <a:ext cx="4055006" cy="2497931"/>
          </a:xfrm>
        </p:spPr>
        <p:txBody>
          <a:bodyPr>
            <a:normAutofit/>
          </a:bodyPr>
          <a:lstStyle>
            <a:lvl1pPr marL="214225" indent="-214225">
              <a:buFont typeface="Arial" panose="020B0604020202020204" pitchFamily="34" charset="0"/>
              <a:buChar char="•"/>
              <a:defRPr sz="1650"/>
            </a:lvl1pPr>
            <a:lvl2pPr marL="556983" indent="-214225">
              <a:buFont typeface="Arial" panose="020B0604020202020204" pitchFamily="34" charset="0"/>
              <a:buChar char="•"/>
              <a:defRPr sz="1650"/>
            </a:lvl2pPr>
            <a:lvl3pPr marL="899743" indent="-214225">
              <a:buFont typeface="Arial" panose="020B0604020202020204" pitchFamily="34" charset="0"/>
              <a:buChar char="•"/>
              <a:defRPr sz="1650"/>
            </a:lvl3pPr>
            <a:lvl4pPr marL="1242500" indent="-214225">
              <a:buFont typeface="Arial" panose="020B0604020202020204" pitchFamily="34" charset="0"/>
              <a:buChar char="•"/>
              <a:defRPr sz="1650"/>
            </a:lvl4pPr>
            <a:lvl5pPr marL="1585259" indent="-214225">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Rectangle 24">
            <a:extLst>
              <a:ext uri="{FF2B5EF4-FFF2-40B4-BE49-F238E27FC236}">
                <a16:creationId xmlns:a16="http://schemas.microsoft.com/office/drawing/2014/main" id="{39654772-54B1-FB47-A783-D25188856F42}"/>
              </a:ext>
              <a:ext uri="{C183D7F6-B498-43B3-948B-1728B52AA6E4}">
                <adec:decorative xmlns:adec="http://schemas.microsoft.com/office/drawing/2017/decorative" val="1"/>
              </a:ext>
            </a:extLst>
          </p:cNvPr>
          <p:cNvSpPr/>
          <p:nvPr userDrawn="1"/>
        </p:nvSpPr>
        <p:spPr>
          <a:xfrm>
            <a:off x="7726720" y="2"/>
            <a:ext cx="1417280" cy="5143500"/>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26" name="Picture Placeholder 26">
            <a:extLst>
              <a:ext uri="{FF2B5EF4-FFF2-40B4-BE49-F238E27FC236}">
                <a16:creationId xmlns:a16="http://schemas.microsoft.com/office/drawing/2014/main" id="{381E5142-FB8A-5147-BC6F-464D7C63398B}"/>
              </a:ext>
              <a:ext uri="{C183D7F6-B498-43B3-948B-1728B52AA6E4}">
                <adec:decorative xmlns:adec="http://schemas.microsoft.com/office/drawing/2017/decorative" val="1"/>
              </a:ext>
            </a:extLst>
          </p:cNvPr>
          <p:cNvSpPr>
            <a:spLocks noGrp="1"/>
          </p:cNvSpPr>
          <p:nvPr>
            <p:ph type="pic" sz="quarter" idx="12" hasCustomPrompt="1"/>
          </p:nvPr>
        </p:nvSpPr>
        <p:spPr>
          <a:xfrm>
            <a:off x="4999251" y="1136483"/>
            <a:ext cx="2727470" cy="3170735"/>
          </a:xfrm>
          <a:custGeom>
            <a:avLst/>
            <a:gdLst>
              <a:gd name="connsiteX0" fmla="*/ 4227646 w 7274202"/>
              <a:gd name="connsiteY0" fmla="*/ 0 h 8455292"/>
              <a:gd name="connsiteX1" fmla="*/ 7217043 w 7274202"/>
              <a:gd name="connsiteY1" fmla="*/ 1238249 h 8455292"/>
              <a:gd name="connsiteX2" fmla="*/ 7274202 w 7274202"/>
              <a:gd name="connsiteY2" fmla="*/ 1301140 h 8455292"/>
              <a:gd name="connsiteX3" fmla="*/ 7274202 w 7274202"/>
              <a:gd name="connsiteY3" fmla="*/ 7154152 h 8455292"/>
              <a:gd name="connsiteX4" fmla="*/ 7217043 w 7274202"/>
              <a:gd name="connsiteY4" fmla="*/ 7217043 h 8455292"/>
              <a:gd name="connsiteX5" fmla="*/ 4227646 w 7274202"/>
              <a:gd name="connsiteY5" fmla="*/ 8455292 h 8455292"/>
              <a:gd name="connsiteX6" fmla="*/ 0 w 7274202"/>
              <a:gd name="connsiteY6" fmla="*/ 4227646 h 8455292"/>
              <a:gd name="connsiteX7" fmla="*/ 4227646 w 7274202"/>
              <a:gd name="connsiteY7" fmla="*/ 0 h 845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4202" h="8455292">
                <a:moveTo>
                  <a:pt x="4227646" y="0"/>
                </a:moveTo>
                <a:cubicBezTo>
                  <a:pt x="5395078" y="0"/>
                  <a:pt x="6451990" y="473196"/>
                  <a:pt x="7217043" y="1238249"/>
                </a:cubicBezTo>
                <a:lnTo>
                  <a:pt x="7274202" y="1301140"/>
                </a:lnTo>
                <a:lnTo>
                  <a:pt x="7274202" y="7154152"/>
                </a:lnTo>
                <a:lnTo>
                  <a:pt x="7217043" y="7217043"/>
                </a:lnTo>
                <a:cubicBezTo>
                  <a:pt x="6451990" y="7982097"/>
                  <a:pt x="5395078" y="8455292"/>
                  <a:pt x="4227646" y="8455292"/>
                </a:cubicBezTo>
                <a:cubicBezTo>
                  <a:pt x="1892782" y="8455292"/>
                  <a:pt x="0" y="6562510"/>
                  <a:pt x="0" y="4227646"/>
                </a:cubicBezTo>
                <a:cubicBezTo>
                  <a:pt x="0" y="1892782"/>
                  <a:pt x="1892782" y="0"/>
                  <a:pt x="4227646" y="0"/>
                </a:cubicBezTo>
                <a:close/>
              </a:path>
            </a:pathLst>
          </a:custGeom>
          <a:pattFill prst="wdUpDiag">
            <a:fgClr>
              <a:srgbClr val="FADFD9"/>
            </a:fgClr>
            <a:bgClr>
              <a:schemeClr val="bg1"/>
            </a:bgClr>
          </a:pattFill>
        </p:spPr>
        <p:txBody>
          <a:bodyPr wrap="square" lIns="1828800" anchor="ctr" anchorCtr="0">
            <a:noAutofit/>
          </a:bodyPr>
          <a:lstStyle>
            <a:lvl1pPr marL="0" indent="0" algn="l">
              <a:buFontTx/>
              <a:buNone/>
              <a:defRPr>
                <a:solidFill>
                  <a:schemeClr val="tx1"/>
                </a:solidFill>
              </a:defRPr>
            </a:lvl1pPr>
          </a:lstStyle>
          <a:p>
            <a:r>
              <a:rPr lang="en-US"/>
              <a:t>Drag and drop</a:t>
            </a:r>
          </a:p>
          <a:p>
            <a:r>
              <a:rPr lang="en-US"/>
              <a:t>image here</a:t>
            </a:r>
          </a:p>
        </p:txBody>
      </p:sp>
      <p:sp>
        <p:nvSpPr>
          <p:cNvPr id="27" name="Freeform 26">
            <a:extLst>
              <a:ext uri="{FF2B5EF4-FFF2-40B4-BE49-F238E27FC236}">
                <a16:creationId xmlns:a16="http://schemas.microsoft.com/office/drawing/2014/main" id="{84E093B5-C0ED-4149-8C93-8F845C0CD35F}"/>
              </a:ext>
              <a:ext uri="{C183D7F6-B498-43B3-948B-1728B52AA6E4}">
                <adec:decorative xmlns:adec="http://schemas.microsoft.com/office/drawing/2017/decorative" val="1"/>
              </a:ext>
            </a:extLst>
          </p:cNvPr>
          <p:cNvSpPr/>
          <p:nvPr userDrawn="1"/>
        </p:nvSpPr>
        <p:spPr>
          <a:xfrm flipH="1">
            <a:off x="7726722" y="1626445"/>
            <a:ext cx="445145" cy="2190428"/>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9" name="Folded Corner 8">
            <a:extLst>
              <a:ext uri="{FF2B5EF4-FFF2-40B4-BE49-F238E27FC236}">
                <a16:creationId xmlns:a16="http://schemas.microsoft.com/office/drawing/2014/main" id="{A9EA0D3E-1EB5-6C47-B6A5-01141846A691}"/>
              </a:ext>
              <a:ext uri="{C183D7F6-B498-43B3-948B-1728B52AA6E4}">
                <adec:decorative xmlns:adec="http://schemas.microsoft.com/office/drawing/2017/decorative" val="1"/>
              </a:ext>
            </a:extLst>
          </p:cNvPr>
          <p:cNvSpPr/>
          <p:nvPr userDrawn="1"/>
        </p:nvSpPr>
        <p:spPr>
          <a:xfrm>
            <a:off x="3" y="-1000125"/>
            <a:ext cx="4486286" cy="82119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a:t>
            </a:r>
            <a:r>
              <a:rPr lang="en-US" sz="900">
                <a:solidFill>
                  <a:schemeClr val="tx1"/>
                </a:solidFill>
                <a:latin typeface="Source Sans Pro" charset="0"/>
                <a:ea typeface="Source Sans Pro" charset="0"/>
                <a:cs typeface="Source Sans Pro" charset="0"/>
              </a:rPr>
              <a:t>: Circle image with color intersection with titles and cascading bullet points.</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Crop and move as needed. Replace text placeholder with your own words.</a:t>
            </a:r>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4625432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arkamber_title list image 6">
    <p:spTree>
      <p:nvGrpSpPr>
        <p:cNvPr id="1" name=""/>
        <p:cNvGrpSpPr/>
        <p:nvPr/>
      </p:nvGrpSpPr>
      <p:grpSpPr>
        <a:xfrm>
          <a:off x="0" y="0"/>
          <a:ext cx="0" cy="0"/>
          <a:chOff x="0" y="0"/>
          <a:chExt cx="0" cy="0"/>
        </a:xfrm>
      </p:grpSpPr>
      <p:sp>
        <p:nvSpPr>
          <p:cNvPr id="21" name="Title 7">
            <a:extLst>
              <a:ext uri="{FF2B5EF4-FFF2-40B4-BE49-F238E27FC236}">
                <a16:creationId xmlns:a16="http://schemas.microsoft.com/office/drawing/2014/main" id="{21F55FC5-6EC0-1D44-89F3-CAA881BA464D}"/>
              </a:ext>
            </a:extLst>
          </p:cNvPr>
          <p:cNvSpPr>
            <a:spLocks noGrp="1"/>
          </p:cNvSpPr>
          <p:nvPr>
            <p:ph type="title" hasCustomPrompt="1"/>
          </p:nvPr>
        </p:nvSpPr>
        <p:spPr>
          <a:xfrm>
            <a:off x="572023" y="571503"/>
            <a:ext cx="7166714" cy="343925"/>
          </a:xfrm>
        </p:spPr>
        <p:txBody>
          <a:bodyPr tIns="0" bIns="0"/>
          <a:lstStyle>
            <a:lvl1pPr>
              <a:defRPr/>
            </a:lvl1pPr>
          </a:lstStyle>
          <a:p>
            <a:r>
              <a:rPr lang="en-US"/>
              <a:t>Enter slide title here</a:t>
            </a:r>
          </a:p>
        </p:txBody>
      </p:sp>
      <p:sp>
        <p:nvSpPr>
          <p:cNvPr id="22" name="Text Placeholder 8">
            <a:extLst>
              <a:ext uri="{FF2B5EF4-FFF2-40B4-BE49-F238E27FC236}">
                <a16:creationId xmlns:a16="http://schemas.microsoft.com/office/drawing/2014/main" id="{2E41EC47-AF0E-C548-8733-0D8C1F949CD7}"/>
              </a:ext>
            </a:extLst>
          </p:cNvPr>
          <p:cNvSpPr>
            <a:spLocks noGrp="1"/>
          </p:cNvSpPr>
          <p:nvPr>
            <p:ph type="body" sz="quarter" idx="17" hasCustomPrompt="1"/>
          </p:nvPr>
        </p:nvSpPr>
        <p:spPr>
          <a:xfrm>
            <a:off x="572022" y="910994"/>
            <a:ext cx="3978880" cy="514350"/>
          </a:xfrm>
        </p:spPr>
        <p:txBody>
          <a:bodyPr lIns="0" tIns="0" b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descriptor here in one line</a:t>
            </a:r>
          </a:p>
        </p:txBody>
      </p:sp>
      <p:sp>
        <p:nvSpPr>
          <p:cNvPr id="14" name="Text Placeholder 2">
            <a:extLst>
              <a:ext uri="{FF2B5EF4-FFF2-40B4-BE49-F238E27FC236}">
                <a16:creationId xmlns:a16="http://schemas.microsoft.com/office/drawing/2014/main" id="{FC64057B-2E1A-5F4B-B628-7CAB8090789C}"/>
              </a:ext>
            </a:extLst>
          </p:cNvPr>
          <p:cNvSpPr>
            <a:spLocks noGrp="1"/>
          </p:cNvSpPr>
          <p:nvPr>
            <p:ph type="body" sz="quarter" idx="18"/>
          </p:nvPr>
        </p:nvSpPr>
        <p:spPr>
          <a:xfrm>
            <a:off x="516994" y="1884930"/>
            <a:ext cx="4055006" cy="2497931"/>
          </a:xfrm>
        </p:spPr>
        <p:txBody>
          <a:bodyPr>
            <a:normAutofit/>
          </a:bodyPr>
          <a:lstStyle>
            <a:lvl1pPr marL="214225" indent="-214225">
              <a:buFont typeface="Arial" panose="020B0604020202020204" pitchFamily="34" charset="0"/>
              <a:buChar char="•"/>
              <a:defRPr sz="1650"/>
            </a:lvl1pPr>
            <a:lvl2pPr marL="556983" indent="-214225">
              <a:buFont typeface="Arial" panose="020B0604020202020204" pitchFamily="34" charset="0"/>
              <a:buChar char="•"/>
              <a:defRPr sz="1650"/>
            </a:lvl2pPr>
            <a:lvl3pPr marL="899743" indent="-214225">
              <a:buFont typeface="Arial" panose="020B0604020202020204" pitchFamily="34" charset="0"/>
              <a:buChar char="•"/>
              <a:defRPr sz="1650"/>
            </a:lvl3pPr>
            <a:lvl4pPr marL="1242500" indent="-214225">
              <a:buFont typeface="Arial" panose="020B0604020202020204" pitchFamily="34" charset="0"/>
              <a:buChar char="•"/>
              <a:defRPr sz="1650"/>
            </a:lvl4pPr>
            <a:lvl5pPr marL="1585259" indent="-214225">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4CCCD532-0346-9C43-A536-9B4E1A88F018}"/>
              </a:ext>
              <a:ext uri="{C183D7F6-B498-43B3-948B-1728B52AA6E4}">
                <adec:decorative xmlns:adec="http://schemas.microsoft.com/office/drawing/2017/decorative" val="1"/>
              </a:ext>
            </a:extLst>
          </p:cNvPr>
          <p:cNvSpPr/>
          <p:nvPr userDrawn="1"/>
        </p:nvSpPr>
        <p:spPr>
          <a:xfrm>
            <a:off x="7726720" y="2"/>
            <a:ext cx="1417280"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2"/>
              </a:solidFill>
              <a:latin typeface="Community Light" panose="02000303040000020003" pitchFamily="2" charset="0"/>
            </a:endParaRPr>
          </a:p>
        </p:txBody>
      </p:sp>
      <p:sp>
        <p:nvSpPr>
          <p:cNvPr id="16" name="Picture Placeholder 26">
            <a:extLst>
              <a:ext uri="{FF2B5EF4-FFF2-40B4-BE49-F238E27FC236}">
                <a16:creationId xmlns:a16="http://schemas.microsoft.com/office/drawing/2014/main" id="{2C388734-53C0-4F4F-B5A3-998DC17B4390}"/>
              </a:ext>
              <a:ext uri="{C183D7F6-B498-43B3-948B-1728B52AA6E4}">
                <adec:decorative xmlns:adec="http://schemas.microsoft.com/office/drawing/2017/decorative" val="1"/>
              </a:ext>
            </a:extLst>
          </p:cNvPr>
          <p:cNvSpPr>
            <a:spLocks noGrp="1"/>
          </p:cNvSpPr>
          <p:nvPr>
            <p:ph type="pic" sz="quarter" idx="12" hasCustomPrompt="1"/>
          </p:nvPr>
        </p:nvSpPr>
        <p:spPr>
          <a:xfrm>
            <a:off x="4999251" y="1136483"/>
            <a:ext cx="2727470" cy="3170735"/>
          </a:xfrm>
          <a:custGeom>
            <a:avLst/>
            <a:gdLst>
              <a:gd name="connsiteX0" fmla="*/ 4227646 w 7274202"/>
              <a:gd name="connsiteY0" fmla="*/ 0 h 8455292"/>
              <a:gd name="connsiteX1" fmla="*/ 7217043 w 7274202"/>
              <a:gd name="connsiteY1" fmla="*/ 1238249 h 8455292"/>
              <a:gd name="connsiteX2" fmla="*/ 7274202 w 7274202"/>
              <a:gd name="connsiteY2" fmla="*/ 1301140 h 8455292"/>
              <a:gd name="connsiteX3" fmla="*/ 7274202 w 7274202"/>
              <a:gd name="connsiteY3" fmla="*/ 7154152 h 8455292"/>
              <a:gd name="connsiteX4" fmla="*/ 7217043 w 7274202"/>
              <a:gd name="connsiteY4" fmla="*/ 7217043 h 8455292"/>
              <a:gd name="connsiteX5" fmla="*/ 4227646 w 7274202"/>
              <a:gd name="connsiteY5" fmla="*/ 8455292 h 8455292"/>
              <a:gd name="connsiteX6" fmla="*/ 0 w 7274202"/>
              <a:gd name="connsiteY6" fmla="*/ 4227646 h 8455292"/>
              <a:gd name="connsiteX7" fmla="*/ 4227646 w 7274202"/>
              <a:gd name="connsiteY7" fmla="*/ 0 h 845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4202" h="8455292">
                <a:moveTo>
                  <a:pt x="4227646" y="0"/>
                </a:moveTo>
                <a:cubicBezTo>
                  <a:pt x="5395078" y="0"/>
                  <a:pt x="6451990" y="473196"/>
                  <a:pt x="7217043" y="1238249"/>
                </a:cubicBezTo>
                <a:lnTo>
                  <a:pt x="7274202" y="1301140"/>
                </a:lnTo>
                <a:lnTo>
                  <a:pt x="7274202" y="7154152"/>
                </a:lnTo>
                <a:lnTo>
                  <a:pt x="7217043" y="7217043"/>
                </a:lnTo>
                <a:cubicBezTo>
                  <a:pt x="6451990" y="7982097"/>
                  <a:pt x="5395078" y="8455292"/>
                  <a:pt x="4227646" y="8455292"/>
                </a:cubicBezTo>
                <a:cubicBezTo>
                  <a:pt x="1892782" y="8455292"/>
                  <a:pt x="0" y="6562510"/>
                  <a:pt x="0" y="4227646"/>
                </a:cubicBezTo>
                <a:cubicBezTo>
                  <a:pt x="0" y="1892782"/>
                  <a:pt x="1892782" y="0"/>
                  <a:pt x="4227646" y="0"/>
                </a:cubicBezTo>
                <a:close/>
              </a:path>
            </a:pathLst>
          </a:custGeom>
          <a:pattFill prst="wdUpDiag">
            <a:fgClr>
              <a:srgbClr val="FADFD9"/>
            </a:fgClr>
            <a:bgClr>
              <a:schemeClr val="bg1"/>
            </a:bgClr>
          </a:pattFill>
        </p:spPr>
        <p:txBody>
          <a:bodyPr wrap="square" lIns="1828800" anchor="ctr" anchorCtr="0">
            <a:noAutofit/>
          </a:bodyPr>
          <a:lstStyle>
            <a:lvl1pPr marL="0" indent="0" algn="l">
              <a:buFontTx/>
              <a:buNone/>
              <a:defRPr>
                <a:solidFill>
                  <a:schemeClr val="tx1"/>
                </a:solidFill>
              </a:defRPr>
            </a:lvl1pPr>
          </a:lstStyle>
          <a:p>
            <a:r>
              <a:rPr lang="en-US"/>
              <a:t>Drag and drop</a:t>
            </a:r>
          </a:p>
          <a:p>
            <a:r>
              <a:rPr lang="en-US"/>
              <a:t>image here</a:t>
            </a:r>
          </a:p>
        </p:txBody>
      </p:sp>
      <p:sp>
        <p:nvSpPr>
          <p:cNvPr id="17" name="Freeform 16">
            <a:extLst>
              <a:ext uri="{FF2B5EF4-FFF2-40B4-BE49-F238E27FC236}">
                <a16:creationId xmlns:a16="http://schemas.microsoft.com/office/drawing/2014/main" id="{FB5CF599-82DF-0F45-8AD9-F5B69DFB013F}"/>
              </a:ext>
              <a:ext uri="{C183D7F6-B498-43B3-948B-1728B52AA6E4}">
                <adec:decorative xmlns:adec="http://schemas.microsoft.com/office/drawing/2017/decorative" val="1"/>
              </a:ext>
            </a:extLst>
          </p:cNvPr>
          <p:cNvSpPr/>
          <p:nvPr userDrawn="1"/>
        </p:nvSpPr>
        <p:spPr>
          <a:xfrm flipH="1">
            <a:off x="7726722" y="1626445"/>
            <a:ext cx="445145" cy="2190428"/>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9" name="Folded Corner 8">
            <a:extLst>
              <a:ext uri="{FF2B5EF4-FFF2-40B4-BE49-F238E27FC236}">
                <a16:creationId xmlns:a16="http://schemas.microsoft.com/office/drawing/2014/main" id="{F6E2EAB5-EFCC-C544-9287-42417CB632B3}"/>
              </a:ext>
              <a:ext uri="{C183D7F6-B498-43B3-948B-1728B52AA6E4}">
                <adec:decorative xmlns:adec="http://schemas.microsoft.com/office/drawing/2017/decorative" val="1"/>
              </a:ext>
            </a:extLst>
          </p:cNvPr>
          <p:cNvSpPr/>
          <p:nvPr userDrawn="1"/>
        </p:nvSpPr>
        <p:spPr>
          <a:xfrm>
            <a:off x="3" y="-1000125"/>
            <a:ext cx="4486286" cy="82119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a:t>
            </a:r>
            <a:r>
              <a:rPr lang="en-US" sz="900">
                <a:solidFill>
                  <a:schemeClr val="tx1"/>
                </a:solidFill>
                <a:latin typeface="Source Sans Pro" charset="0"/>
                <a:ea typeface="Source Sans Pro" charset="0"/>
                <a:cs typeface="Source Sans Pro" charset="0"/>
              </a:rPr>
              <a:t>: Circle image with color intersection with titles and cascading bullet points.</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Crop and move as needed. Replace text placeholder with your own words.</a:t>
            </a:r>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8712683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green_image title speaker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06F719-C7E3-F84E-9E05-136DF19CD9BF}"/>
              </a:ext>
              <a:ext uri="{C183D7F6-B498-43B3-948B-1728B52AA6E4}">
                <adec:decorative xmlns:adec="http://schemas.microsoft.com/office/drawing/2017/decorative" val="1"/>
              </a:ext>
            </a:extLst>
          </p:cNvPr>
          <p:cNvGrpSpPr/>
          <p:nvPr userDrawn="1"/>
        </p:nvGrpSpPr>
        <p:grpSpPr>
          <a:xfrm>
            <a:off x="2" y="0"/>
            <a:ext cx="3408317" cy="5143500"/>
            <a:chOff x="0" y="0"/>
            <a:chExt cx="9090027" cy="13716000"/>
          </a:xfrm>
        </p:grpSpPr>
        <p:sp>
          <p:nvSpPr>
            <p:cNvPr id="30" name="Rectangle 29">
              <a:extLst>
                <a:ext uri="{FF2B5EF4-FFF2-40B4-BE49-F238E27FC236}">
                  <a16:creationId xmlns:a16="http://schemas.microsoft.com/office/drawing/2014/main" id="{24F9C3AB-1DFD-7D41-9FC6-CC22D0F500FF}"/>
                </a:ext>
                <a:ext uri="{C183D7F6-B498-43B3-948B-1728B52AA6E4}">
                  <adec:decorative xmlns:adec="http://schemas.microsoft.com/office/drawing/2017/decorative" val="1"/>
                </a:ext>
              </a:extLst>
            </p:cNvPr>
            <p:cNvSpPr/>
            <p:nvPr userDrawn="1"/>
          </p:nvSpPr>
          <p:spPr>
            <a:xfrm>
              <a:off x="0" y="0"/>
              <a:ext cx="7123712"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3" name="Freeform 32">
              <a:extLst>
                <a:ext uri="{FF2B5EF4-FFF2-40B4-BE49-F238E27FC236}">
                  <a16:creationId xmlns:a16="http://schemas.microsoft.com/office/drawing/2014/main" id="{40FDB804-AA08-0740-A4E3-1558FF51ADBA}"/>
                </a:ext>
                <a:ext uri="{C183D7F6-B498-43B3-948B-1728B52AA6E4}">
                  <adec:decorative xmlns:adec="http://schemas.microsoft.com/office/drawing/2017/decorative" val="1"/>
                </a:ext>
              </a:extLst>
            </p:cNvPr>
            <p:cNvSpPr txBox="1">
              <a:spLocks/>
            </p:cNvSpPr>
            <p:nvPr/>
          </p:nvSpPr>
          <p:spPr>
            <a:xfrm>
              <a:off x="7123712" y="3065279"/>
              <a:ext cx="1966315" cy="7877254"/>
            </a:xfrm>
            <a:custGeom>
              <a:avLst/>
              <a:gdLst>
                <a:gd name="connsiteX0" fmla="*/ 0 w 1966315"/>
                <a:gd name="connsiteY0" fmla="*/ 0 h 7877254"/>
                <a:gd name="connsiteX1" fmla="*/ 173492 w 1966315"/>
                <a:gd name="connsiteY1" fmla="*/ 136362 h 7877254"/>
                <a:gd name="connsiteX2" fmla="*/ 1966315 w 1966315"/>
                <a:gd name="connsiteY2" fmla="*/ 3938627 h 7877254"/>
                <a:gd name="connsiteX3" fmla="*/ 173492 w 1966315"/>
                <a:gd name="connsiteY3" fmla="*/ 7740892 h 7877254"/>
                <a:gd name="connsiteX4" fmla="*/ 0 w 1966315"/>
                <a:gd name="connsiteY4" fmla="*/ 7877254 h 7877254"/>
                <a:gd name="connsiteX5" fmla="*/ 0 w 1966315"/>
                <a:gd name="connsiteY5" fmla="*/ 0 h 78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315" h="7877254">
                  <a:moveTo>
                    <a:pt x="0" y="0"/>
                  </a:moveTo>
                  <a:lnTo>
                    <a:pt x="173492" y="136362"/>
                  </a:lnTo>
                  <a:cubicBezTo>
                    <a:pt x="1268414" y="1040130"/>
                    <a:pt x="1966315" y="2407863"/>
                    <a:pt x="1966315" y="3938627"/>
                  </a:cubicBezTo>
                  <a:cubicBezTo>
                    <a:pt x="1966315" y="5469391"/>
                    <a:pt x="1268414" y="6837124"/>
                    <a:pt x="173492" y="7740892"/>
                  </a:cubicBezTo>
                  <a:lnTo>
                    <a:pt x="0" y="7877254"/>
                  </a:lnTo>
                  <a:lnTo>
                    <a:pt x="0" y="0"/>
                  </a:lnTo>
                  <a:close/>
                </a:path>
              </a:pathLst>
            </a:custGeom>
            <a:solidFill>
              <a:schemeClr val="accent1"/>
            </a:solidFill>
          </p:spPr>
          <p:txBody>
            <a:bodyPr vert="horz" wrap="square" lIns="0" tIns="45720" rIns="0" bIns="45720" rtlCol="0">
              <a:noAutofit/>
            </a:bodyPr>
            <a:lstStyle>
              <a:lvl1pPr marL="0" indent="0" algn="l" defTabSz="1828800" rtl="0" eaLnBrk="1" latinLnBrk="0" hangingPunct="1">
                <a:lnSpc>
                  <a:spcPct val="90000"/>
                </a:lnSpc>
                <a:spcBef>
                  <a:spcPts val="2000"/>
                </a:spcBef>
                <a:buFont typeface="Arial" panose="020B0604020202020204" pitchFamily="34" charset="0"/>
                <a:buNone/>
                <a:defRPr sz="5600" kern="1200" baseline="0">
                  <a:solidFill>
                    <a:srgbClr val="56687A"/>
                  </a:solidFill>
                  <a:latin typeface="Community Light" panose="02000303040000020003" pitchFamily="2" charset="0"/>
                  <a:ea typeface="+mn-ea"/>
                  <a:cs typeface="+mn-cs"/>
                </a:defRPr>
              </a:lvl1pPr>
              <a:lvl2pPr marL="914400" indent="0" algn="l" defTabSz="1828800" rtl="0" eaLnBrk="1" latinLnBrk="0" hangingPunct="1">
                <a:lnSpc>
                  <a:spcPct val="90000"/>
                </a:lnSpc>
                <a:spcBef>
                  <a:spcPts val="1000"/>
                </a:spcBef>
                <a:buFont typeface="Arial" panose="020B0604020202020204" pitchFamily="34" charset="0"/>
                <a:buNone/>
                <a:defRPr sz="4800" kern="1200" baseline="0">
                  <a:solidFill>
                    <a:srgbClr val="56687A"/>
                  </a:solidFill>
                  <a:latin typeface="Community Light" panose="02000303040000020003" pitchFamily="2" charset="0"/>
                  <a:ea typeface="+mn-ea"/>
                  <a:cs typeface="+mn-cs"/>
                </a:defRPr>
              </a:lvl2pPr>
              <a:lvl3pPr marL="1828800" indent="0" algn="l" defTabSz="1828800" rtl="0" eaLnBrk="1" latinLnBrk="0" hangingPunct="1">
                <a:lnSpc>
                  <a:spcPct val="90000"/>
                </a:lnSpc>
                <a:spcBef>
                  <a:spcPts val="1000"/>
                </a:spcBef>
                <a:buFont typeface="Arial" panose="020B0604020202020204" pitchFamily="34" charset="0"/>
                <a:buNone/>
                <a:defRPr sz="4000" kern="1200" baseline="0">
                  <a:solidFill>
                    <a:srgbClr val="56687A"/>
                  </a:solidFill>
                  <a:latin typeface="Community Light" panose="02000303040000020003" pitchFamily="2" charset="0"/>
                  <a:ea typeface="+mn-ea"/>
                  <a:cs typeface="+mn-cs"/>
                </a:defRPr>
              </a:lvl3pPr>
              <a:lvl4pPr marL="27432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4pPr>
              <a:lvl5pPr marL="36576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sz="2099"/>
            </a:p>
          </p:txBody>
        </p:sp>
      </p:grpSp>
      <p:sp>
        <p:nvSpPr>
          <p:cNvPr id="9" name="Picture Placeholder 35">
            <a:extLst>
              <a:ext uri="{FF2B5EF4-FFF2-40B4-BE49-F238E27FC236}">
                <a16:creationId xmlns:a16="http://schemas.microsoft.com/office/drawing/2014/main" id="{699FC468-CAD5-FA41-BFFD-42B39432D5B5}"/>
              </a:ext>
              <a:ext uri="{C183D7F6-B498-43B3-948B-1728B52AA6E4}">
                <adec:decorative xmlns:adec="http://schemas.microsoft.com/office/drawing/2017/decorative" val="1"/>
              </a:ext>
            </a:extLst>
          </p:cNvPr>
          <p:cNvSpPr>
            <a:spLocks noGrp="1"/>
          </p:cNvSpPr>
          <p:nvPr userDrawn="1">
            <p:ph type="pic" sz="quarter" idx="16"/>
          </p:nvPr>
        </p:nvSpPr>
        <p:spPr>
          <a:xfrm>
            <a:off x="-286365" y="778668"/>
            <a:ext cx="2957411" cy="3695594"/>
          </a:xfrm>
          <a:custGeom>
            <a:avLst/>
            <a:gdLst>
              <a:gd name="connsiteX0" fmla="*/ 4926597 w 7887456"/>
              <a:gd name="connsiteY0" fmla="*/ 0 h 9854914"/>
              <a:gd name="connsiteX1" fmla="*/ 7874258 w 7887456"/>
              <a:gd name="connsiteY1" fmla="*/ 978911 h 9854914"/>
              <a:gd name="connsiteX2" fmla="*/ 7887456 w 7887456"/>
              <a:gd name="connsiteY2" fmla="*/ 989285 h 9854914"/>
              <a:gd name="connsiteX3" fmla="*/ 7887456 w 7887456"/>
              <a:gd name="connsiteY3" fmla="*/ 8865629 h 9854914"/>
              <a:gd name="connsiteX4" fmla="*/ 7874258 w 7887456"/>
              <a:gd name="connsiteY4" fmla="*/ 8876003 h 9854914"/>
              <a:gd name="connsiteX5" fmla="*/ 4926597 w 7887456"/>
              <a:gd name="connsiteY5" fmla="*/ 9854914 h 9854914"/>
              <a:gd name="connsiteX6" fmla="*/ 0 w 7887456"/>
              <a:gd name="connsiteY6" fmla="*/ 4927457 h 9854914"/>
              <a:gd name="connsiteX7" fmla="*/ 4926597 w 7887456"/>
              <a:gd name="connsiteY7" fmla="*/ 0 h 985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7456" h="9854914">
                <a:moveTo>
                  <a:pt x="4926597" y="0"/>
                </a:moveTo>
                <a:cubicBezTo>
                  <a:pt x="6031956" y="0"/>
                  <a:pt x="7052291" y="364093"/>
                  <a:pt x="7874258" y="978911"/>
                </a:cubicBezTo>
                <a:lnTo>
                  <a:pt x="7887456" y="989285"/>
                </a:lnTo>
                <a:lnTo>
                  <a:pt x="7887456" y="8865629"/>
                </a:lnTo>
                <a:lnTo>
                  <a:pt x="7874258" y="8876003"/>
                </a:lnTo>
                <a:cubicBezTo>
                  <a:pt x="7052291" y="9490822"/>
                  <a:pt x="6031956" y="9854914"/>
                  <a:pt x="4926597" y="9854914"/>
                </a:cubicBezTo>
                <a:cubicBezTo>
                  <a:pt x="2205713" y="9854914"/>
                  <a:pt x="0" y="7648816"/>
                  <a:pt x="0" y="4927457"/>
                </a:cubicBezTo>
                <a:cubicBezTo>
                  <a:pt x="0" y="2206098"/>
                  <a:pt x="2205713" y="0"/>
                  <a:pt x="4926597" y="0"/>
                </a:cubicBezTo>
                <a:close/>
              </a:path>
            </a:pathLst>
          </a:custGeom>
          <a:pattFill prst="wdUpDiag">
            <a:fgClr>
              <a:srgbClr val="FADFD8"/>
            </a:fgClr>
            <a:bgClr>
              <a:schemeClr val="bg1"/>
            </a:bgClr>
          </a:pattFill>
        </p:spPr>
        <p:txBody>
          <a:bodyPr wrap="square" lIns="2560320">
            <a:noAutofit/>
          </a:bodyPr>
          <a:lstStyle>
            <a:lvl1pPr>
              <a:defRPr>
                <a:solidFill>
                  <a:schemeClr val="tx1"/>
                </a:solidFill>
              </a:defRPr>
            </a:lvl1pPr>
          </a:lstStyle>
          <a:p>
            <a:r>
              <a:rPr lang="en-US"/>
              <a:t>Click icon to add picture</a:t>
            </a:r>
          </a:p>
        </p:txBody>
      </p:sp>
      <p:sp>
        <p:nvSpPr>
          <p:cNvPr id="7" name="Title 6">
            <a:extLst>
              <a:ext uri="{FF2B5EF4-FFF2-40B4-BE49-F238E27FC236}">
                <a16:creationId xmlns:a16="http://schemas.microsoft.com/office/drawing/2014/main" id="{706DB0E3-2F75-3247-9820-5EF0DA02F12D}"/>
              </a:ext>
            </a:extLst>
          </p:cNvPr>
          <p:cNvSpPr>
            <a:spLocks noGrp="1"/>
          </p:cNvSpPr>
          <p:nvPr userDrawn="1">
            <p:ph type="title" hasCustomPrompt="1"/>
          </p:nvPr>
        </p:nvSpPr>
        <p:spPr>
          <a:xfrm>
            <a:off x="3937902" y="1285878"/>
            <a:ext cx="4605508" cy="1451168"/>
          </a:xfrm>
          <a:noFill/>
        </p:spPr>
        <p:txBody>
          <a:bodyPr vert="horz" lIns="0" tIns="45720" rIns="0" bIns="45720" rtlCol="0" anchor="b" anchorCtr="0">
            <a:normAutofit/>
          </a:bodyPr>
          <a:lstStyle>
            <a:lvl1pPr>
              <a:defRPr lang="en-US" sz="3299">
                <a:solidFill>
                  <a:schemeClr val="accent1"/>
                </a:solidFill>
                <a:ea typeface="+mn-ea"/>
                <a:cs typeface="+mn-cs"/>
              </a:defRPr>
            </a:lvl1pPr>
          </a:lstStyle>
          <a:p>
            <a:pPr lvl="0"/>
            <a:r>
              <a:rPr lang="en-US"/>
              <a:t>Enter slide title here, no longer than three lines.</a:t>
            </a:r>
          </a:p>
        </p:txBody>
      </p:sp>
      <p:sp>
        <p:nvSpPr>
          <p:cNvPr id="20" name="Text Placeholder 5">
            <a:extLst>
              <a:ext uri="{FF2B5EF4-FFF2-40B4-BE49-F238E27FC236}">
                <a16:creationId xmlns:a16="http://schemas.microsoft.com/office/drawing/2014/main" id="{84090792-F622-C948-98FC-533158E52E25}"/>
              </a:ext>
            </a:extLst>
          </p:cNvPr>
          <p:cNvSpPr>
            <a:spLocks noGrp="1"/>
          </p:cNvSpPr>
          <p:nvPr userDrawn="1">
            <p:ph type="body" sz="quarter" idx="12" hasCustomPrompt="1"/>
          </p:nvPr>
        </p:nvSpPr>
        <p:spPr>
          <a:xfrm>
            <a:off x="3937901" y="2930471"/>
            <a:ext cx="2112249" cy="472679"/>
          </a:xfrm>
        </p:spPr>
        <p:txBody>
          <a:bodyPr>
            <a:noAutofit/>
          </a:bodyPr>
          <a:lstStyle>
            <a:lvl1pPr marL="0" indent="0">
              <a:buNone/>
              <a:defRPr sz="1650"/>
            </a:lvl1pPr>
          </a:lstStyle>
          <a:p>
            <a:pPr lvl="0"/>
            <a:r>
              <a:rPr lang="en-US"/>
              <a:t>Enter speaker name</a:t>
            </a:r>
          </a:p>
          <a:p>
            <a:pPr lvl="0"/>
            <a:r>
              <a:rPr lang="en-US"/>
              <a:t>Enter speaker title</a:t>
            </a:r>
          </a:p>
        </p:txBody>
      </p:sp>
      <p:sp>
        <p:nvSpPr>
          <p:cNvPr id="22" name="Text Placeholder 5">
            <a:extLst>
              <a:ext uri="{FF2B5EF4-FFF2-40B4-BE49-F238E27FC236}">
                <a16:creationId xmlns:a16="http://schemas.microsoft.com/office/drawing/2014/main" id="{C6943AC9-160A-9645-8D02-458E45162749}"/>
              </a:ext>
            </a:extLst>
          </p:cNvPr>
          <p:cNvSpPr>
            <a:spLocks noGrp="1"/>
          </p:cNvSpPr>
          <p:nvPr userDrawn="1">
            <p:ph type="body" sz="quarter" idx="13" hasCustomPrompt="1"/>
          </p:nvPr>
        </p:nvSpPr>
        <p:spPr>
          <a:xfrm>
            <a:off x="3926659" y="3757158"/>
            <a:ext cx="2122472" cy="166208"/>
          </a:xfrm>
        </p:spPr>
        <p:txBody>
          <a:bodyPr>
            <a:noAutofit/>
          </a:bodyPr>
          <a:lstStyle>
            <a:lvl1pPr marL="0" indent="0">
              <a:buNone/>
              <a:defRPr sz="1350">
                <a:solidFill>
                  <a:schemeClr val="accent6"/>
                </a:solidFill>
              </a:defRPr>
            </a:lvl1pPr>
            <a:lvl2pPr>
              <a:defRPr sz="1050"/>
            </a:lvl2pPr>
            <a:lvl3pPr>
              <a:defRPr sz="1050"/>
            </a:lvl3pPr>
            <a:lvl4pPr>
              <a:defRPr sz="1050"/>
            </a:lvl4pPr>
            <a:lvl5pPr>
              <a:defRPr sz="1050"/>
            </a:lvl5pPr>
          </a:lstStyle>
          <a:p>
            <a:pPr lvl="0"/>
            <a:r>
              <a:rPr lang="en-US"/>
              <a:t>Month ##, 2019</a:t>
            </a:r>
          </a:p>
        </p:txBody>
      </p:sp>
      <p:sp>
        <p:nvSpPr>
          <p:cNvPr id="10" name="Folded Corner 9">
            <a:extLst>
              <a:ext uri="{FF2B5EF4-FFF2-40B4-BE49-F238E27FC236}">
                <a16:creationId xmlns:a16="http://schemas.microsoft.com/office/drawing/2014/main" id="{4792C46B-1223-8343-9E11-EE5B9C9A2C1C}"/>
              </a:ext>
              <a:ext uri="{C183D7F6-B498-43B3-948B-1728B52AA6E4}">
                <adec:decorative xmlns:adec="http://schemas.microsoft.com/office/drawing/2017/decorative" val="1"/>
              </a:ext>
            </a:extLst>
          </p:cNvPr>
          <p:cNvSpPr/>
          <p:nvPr userDrawn="1"/>
        </p:nvSpPr>
        <p:spPr>
          <a:xfrm>
            <a:off x="0" y="-971551"/>
            <a:ext cx="4200574" cy="7688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Circle cropped image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pic>
        <p:nvPicPr>
          <p:cNvPr id="11" name="Logo">
            <a:extLst>
              <a:ext uri="{FF2B5EF4-FFF2-40B4-BE49-F238E27FC236}">
                <a16:creationId xmlns:a16="http://schemas.microsoft.com/office/drawing/2014/main" id="{AF26F92A-740C-0D42-8A25-EBA14C916ED9}"/>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Tree>
    <p:extLst>
      <p:ext uri="{BB962C8B-B14F-4D97-AF65-F5344CB8AC3E}">
        <p14:creationId xmlns:p14="http://schemas.microsoft.com/office/powerpoint/2010/main" val="185739663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mber_image title speaker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06F719-C7E3-F84E-9E05-136DF19CD9BF}"/>
              </a:ext>
              <a:ext uri="{C183D7F6-B498-43B3-948B-1728B52AA6E4}">
                <adec:decorative xmlns:adec="http://schemas.microsoft.com/office/drawing/2017/decorative" val="1"/>
              </a:ext>
            </a:extLst>
          </p:cNvPr>
          <p:cNvGrpSpPr/>
          <p:nvPr userDrawn="1"/>
        </p:nvGrpSpPr>
        <p:grpSpPr>
          <a:xfrm>
            <a:off x="2" y="0"/>
            <a:ext cx="3408317" cy="5143500"/>
            <a:chOff x="0" y="0"/>
            <a:chExt cx="9090027" cy="13716000"/>
          </a:xfrm>
        </p:grpSpPr>
        <p:sp>
          <p:nvSpPr>
            <p:cNvPr id="30" name="Rectangle 29">
              <a:extLst>
                <a:ext uri="{FF2B5EF4-FFF2-40B4-BE49-F238E27FC236}">
                  <a16:creationId xmlns:a16="http://schemas.microsoft.com/office/drawing/2014/main" id="{24F9C3AB-1DFD-7D41-9FC6-CC22D0F500FF}"/>
                </a:ext>
                <a:ext uri="{C183D7F6-B498-43B3-948B-1728B52AA6E4}">
                  <adec:decorative xmlns:adec="http://schemas.microsoft.com/office/drawing/2017/decorative" val="1"/>
                </a:ext>
              </a:extLst>
            </p:cNvPr>
            <p:cNvSpPr/>
            <p:nvPr userDrawn="1"/>
          </p:nvSpPr>
          <p:spPr>
            <a:xfrm>
              <a:off x="0" y="0"/>
              <a:ext cx="7123712" cy="13716000"/>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3" name="Freeform 32">
              <a:extLst>
                <a:ext uri="{FF2B5EF4-FFF2-40B4-BE49-F238E27FC236}">
                  <a16:creationId xmlns:a16="http://schemas.microsoft.com/office/drawing/2014/main" id="{40FDB804-AA08-0740-A4E3-1558FF51ADBA}"/>
                </a:ext>
                <a:ext uri="{C183D7F6-B498-43B3-948B-1728B52AA6E4}">
                  <adec:decorative xmlns:adec="http://schemas.microsoft.com/office/drawing/2017/decorative" val="1"/>
                </a:ext>
              </a:extLst>
            </p:cNvPr>
            <p:cNvSpPr txBox="1">
              <a:spLocks/>
            </p:cNvSpPr>
            <p:nvPr/>
          </p:nvSpPr>
          <p:spPr>
            <a:xfrm>
              <a:off x="7123712" y="3065279"/>
              <a:ext cx="1966315" cy="7877254"/>
            </a:xfrm>
            <a:custGeom>
              <a:avLst/>
              <a:gdLst>
                <a:gd name="connsiteX0" fmla="*/ 0 w 1966315"/>
                <a:gd name="connsiteY0" fmla="*/ 0 h 7877254"/>
                <a:gd name="connsiteX1" fmla="*/ 173492 w 1966315"/>
                <a:gd name="connsiteY1" fmla="*/ 136362 h 7877254"/>
                <a:gd name="connsiteX2" fmla="*/ 1966315 w 1966315"/>
                <a:gd name="connsiteY2" fmla="*/ 3938627 h 7877254"/>
                <a:gd name="connsiteX3" fmla="*/ 173492 w 1966315"/>
                <a:gd name="connsiteY3" fmla="*/ 7740892 h 7877254"/>
                <a:gd name="connsiteX4" fmla="*/ 0 w 1966315"/>
                <a:gd name="connsiteY4" fmla="*/ 7877254 h 7877254"/>
                <a:gd name="connsiteX5" fmla="*/ 0 w 1966315"/>
                <a:gd name="connsiteY5" fmla="*/ 0 h 78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315" h="7877254">
                  <a:moveTo>
                    <a:pt x="0" y="0"/>
                  </a:moveTo>
                  <a:lnTo>
                    <a:pt x="173492" y="136362"/>
                  </a:lnTo>
                  <a:cubicBezTo>
                    <a:pt x="1268414" y="1040130"/>
                    <a:pt x="1966315" y="2407863"/>
                    <a:pt x="1966315" y="3938627"/>
                  </a:cubicBezTo>
                  <a:cubicBezTo>
                    <a:pt x="1966315" y="5469391"/>
                    <a:pt x="1268414" y="6837124"/>
                    <a:pt x="173492" y="7740892"/>
                  </a:cubicBezTo>
                  <a:lnTo>
                    <a:pt x="0" y="7877254"/>
                  </a:lnTo>
                  <a:lnTo>
                    <a:pt x="0" y="0"/>
                  </a:lnTo>
                  <a:close/>
                </a:path>
              </a:pathLst>
            </a:custGeom>
            <a:solidFill>
              <a:schemeClr val="accent4"/>
            </a:solidFill>
          </p:spPr>
          <p:txBody>
            <a:bodyPr vert="horz" wrap="square" lIns="0" tIns="45720" rIns="0" bIns="45720" rtlCol="0">
              <a:noAutofit/>
            </a:bodyPr>
            <a:lstStyle>
              <a:lvl1pPr marL="0" indent="0" algn="l" defTabSz="1828800" rtl="0" eaLnBrk="1" latinLnBrk="0" hangingPunct="1">
                <a:lnSpc>
                  <a:spcPct val="90000"/>
                </a:lnSpc>
                <a:spcBef>
                  <a:spcPts val="2000"/>
                </a:spcBef>
                <a:buFont typeface="Arial" panose="020B0604020202020204" pitchFamily="34" charset="0"/>
                <a:buNone/>
                <a:defRPr sz="5600" kern="1200" baseline="0">
                  <a:solidFill>
                    <a:srgbClr val="56687A"/>
                  </a:solidFill>
                  <a:latin typeface="Community Light" panose="02000303040000020003" pitchFamily="2" charset="0"/>
                  <a:ea typeface="+mn-ea"/>
                  <a:cs typeface="+mn-cs"/>
                </a:defRPr>
              </a:lvl1pPr>
              <a:lvl2pPr marL="914400" indent="0" algn="l" defTabSz="1828800" rtl="0" eaLnBrk="1" latinLnBrk="0" hangingPunct="1">
                <a:lnSpc>
                  <a:spcPct val="90000"/>
                </a:lnSpc>
                <a:spcBef>
                  <a:spcPts val="1000"/>
                </a:spcBef>
                <a:buFont typeface="Arial" panose="020B0604020202020204" pitchFamily="34" charset="0"/>
                <a:buNone/>
                <a:defRPr sz="4800" kern="1200" baseline="0">
                  <a:solidFill>
                    <a:srgbClr val="56687A"/>
                  </a:solidFill>
                  <a:latin typeface="Community Light" panose="02000303040000020003" pitchFamily="2" charset="0"/>
                  <a:ea typeface="+mn-ea"/>
                  <a:cs typeface="+mn-cs"/>
                </a:defRPr>
              </a:lvl2pPr>
              <a:lvl3pPr marL="1828800" indent="0" algn="l" defTabSz="1828800" rtl="0" eaLnBrk="1" latinLnBrk="0" hangingPunct="1">
                <a:lnSpc>
                  <a:spcPct val="90000"/>
                </a:lnSpc>
                <a:spcBef>
                  <a:spcPts val="1000"/>
                </a:spcBef>
                <a:buFont typeface="Arial" panose="020B0604020202020204" pitchFamily="34" charset="0"/>
                <a:buNone/>
                <a:defRPr sz="4000" kern="1200" baseline="0">
                  <a:solidFill>
                    <a:srgbClr val="56687A"/>
                  </a:solidFill>
                  <a:latin typeface="Community Light" panose="02000303040000020003" pitchFamily="2" charset="0"/>
                  <a:ea typeface="+mn-ea"/>
                  <a:cs typeface="+mn-cs"/>
                </a:defRPr>
              </a:lvl3pPr>
              <a:lvl4pPr marL="27432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4pPr>
              <a:lvl5pPr marL="36576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sz="2099"/>
            </a:p>
          </p:txBody>
        </p:sp>
      </p:grpSp>
      <p:sp>
        <p:nvSpPr>
          <p:cNvPr id="9" name="Picture Placeholder 35">
            <a:extLst>
              <a:ext uri="{FF2B5EF4-FFF2-40B4-BE49-F238E27FC236}">
                <a16:creationId xmlns:a16="http://schemas.microsoft.com/office/drawing/2014/main" id="{699FC468-CAD5-FA41-BFFD-42B39432D5B5}"/>
              </a:ext>
              <a:ext uri="{C183D7F6-B498-43B3-948B-1728B52AA6E4}">
                <adec:decorative xmlns:adec="http://schemas.microsoft.com/office/drawing/2017/decorative" val="1"/>
              </a:ext>
            </a:extLst>
          </p:cNvPr>
          <p:cNvSpPr>
            <a:spLocks noGrp="1"/>
          </p:cNvSpPr>
          <p:nvPr userDrawn="1">
            <p:ph type="pic" sz="quarter" idx="16"/>
          </p:nvPr>
        </p:nvSpPr>
        <p:spPr>
          <a:xfrm>
            <a:off x="-286365" y="778668"/>
            <a:ext cx="2957411" cy="3695594"/>
          </a:xfrm>
          <a:custGeom>
            <a:avLst/>
            <a:gdLst>
              <a:gd name="connsiteX0" fmla="*/ 4926597 w 7887456"/>
              <a:gd name="connsiteY0" fmla="*/ 0 h 9854914"/>
              <a:gd name="connsiteX1" fmla="*/ 7874258 w 7887456"/>
              <a:gd name="connsiteY1" fmla="*/ 978911 h 9854914"/>
              <a:gd name="connsiteX2" fmla="*/ 7887456 w 7887456"/>
              <a:gd name="connsiteY2" fmla="*/ 989285 h 9854914"/>
              <a:gd name="connsiteX3" fmla="*/ 7887456 w 7887456"/>
              <a:gd name="connsiteY3" fmla="*/ 8865629 h 9854914"/>
              <a:gd name="connsiteX4" fmla="*/ 7874258 w 7887456"/>
              <a:gd name="connsiteY4" fmla="*/ 8876003 h 9854914"/>
              <a:gd name="connsiteX5" fmla="*/ 4926597 w 7887456"/>
              <a:gd name="connsiteY5" fmla="*/ 9854914 h 9854914"/>
              <a:gd name="connsiteX6" fmla="*/ 0 w 7887456"/>
              <a:gd name="connsiteY6" fmla="*/ 4927457 h 9854914"/>
              <a:gd name="connsiteX7" fmla="*/ 4926597 w 7887456"/>
              <a:gd name="connsiteY7" fmla="*/ 0 h 985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7456" h="9854914">
                <a:moveTo>
                  <a:pt x="4926597" y="0"/>
                </a:moveTo>
                <a:cubicBezTo>
                  <a:pt x="6031956" y="0"/>
                  <a:pt x="7052291" y="364093"/>
                  <a:pt x="7874258" y="978911"/>
                </a:cubicBezTo>
                <a:lnTo>
                  <a:pt x="7887456" y="989285"/>
                </a:lnTo>
                <a:lnTo>
                  <a:pt x="7887456" y="8865629"/>
                </a:lnTo>
                <a:lnTo>
                  <a:pt x="7874258" y="8876003"/>
                </a:lnTo>
                <a:cubicBezTo>
                  <a:pt x="7052291" y="9490822"/>
                  <a:pt x="6031956" y="9854914"/>
                  <a:pt x="4926597" y="9854914"/>
                </a:cubicBezTo>
                <a:cubicBezTo>
                  <a:pt x="2205713" y="9854914"/>
                  <a:pt x="0" y="7648816"/>
                  <a:pt x="0" y="4927457"/>
                </a:cubicBezTo>
                <a:cubicBezTo>
                  <a:pt x="0" y="2206098"/>
                  <a:pt x="2205713" y="0"/>
                  <a:pt x="4926597" y="0"/>
                </a:cubicBezTo>
                <a:close/>
              </a:path>
            </a:pathLst>
          </a:custGeom>
          <a:pattFill prst="wdUpDiag">
            <a:fgClr>
              <a:srgbClr val="FADFD8"/>
            </a:fgClr>
            <a:bgClr>
              <a:schemeClr val="bg1"/>
            </a:bgClr>
          </a:pattFill>
        </p:spPr>
        <p:txBody>
          <a:bodyPr wrap="square" lIns="2560320">
            <a:noAutofit/>
          </a:bodyPr>
          <a:lstStyle>
            <a:lvl1pPr>
              <a:defRPr>
                <a:solidFill>
                  <a:schemeClr val="tx1"/>
                </a:solidFill>
              </a:defRPr>
            </a:lvl1pPr>
          </a:lstStyle>
          <a:p>
            <a:r>
              <a:rPr lang="en-US"/>
              <a:t>Click icon to add picture</a:t>
            </a:r>
          </a:p>
        </p:txBody>
      </p:sp>
      <p:sp>
        <p:nvSpPr>
          <p:cNvPr id="7" name="Title 6">
            <a:extLst>
              <a:ext uri="{FF2B5EF4-FFF2-40B4-BE49-F238E27FC236}">
                <a16:creationId xmlns:a16="http://schemas.microsoft.com/office/drawing/2014/main" id="{706DB0E3-2F75-3247-9820-5EF0DA02F12D}"/>
              </a:ext>
            </a:extLst>
          </p:cNvPr>
          <p:cNvSpPr>
            <a:spLocks noGrp="1"/>
          </p:cNvSpPr>
          <p:nvPr userDrawn="1">
            <p:ph type="title" hasCustomPrompt="1"/>
          </p:nvPr>
        </p:nvSpPr>
        <p:spPr>
          <a:xfrm>
            <a:off x="3937902" y="1285878"/>
            <a:ext cx="4605508" cy="1451168"/>
          </a:xfrm>
          <a:noFill/>
        </p:spPr>
        <p:txBody>
          <a:bodyPr vert="horz" lIns="0" tIns="45720" rIns="0" bIns="45720" rtlCol="0" anchor="b" anchorCtr="0">
            <a:normAutofit/>
          </a:bodyPr>
          <a:lstStyle>
            <a:lvl1pPr>
              <a:defRPr lang="en-US" sz="3299">
                <a:solidFill>
                  <a:schemeClr val="accent2"/>
                </a:solidFill>
                <a:ea typeface="+mn-ea"/>
                <a:cs typeface="+mn-cs"/>
              </a:defRPr>
            </a:lvl1pPr>
          </a:lstStyle>
          <a:p>
            <a:pPr lvl="0"/>
            <a:r>
              <a:rPr lang="en-US"/>
              <a:t>Enter slide title here, no longer than three lines.</a:t>
            </a:r>
          </a:p>
        </p:txBody>
      </p:sp>
      <p:sp>
        <p:nvSpPr>
          <p:cNvPr id="20" name="Text Placeholder 5">
            <a:extLst>
              <a:ext uri="{FF2B5EF4-FFF2-40B4-BE49-F238E27FC236}">
                <a16:creationId xmlns:a16="http://schemas.microsoft.com/office/drawing/2014/main" id="{84090792-F622-C948-98FC-533158E52E25}"/>
              </a:ext>
            </a:extLst>
          </p:cNvPr>
          <p:cNvSpPr>
            <a:spLocks noGrp="1"/>
          </p:cNvSpPr>
          <p:nvPr userDrawn="1">
            <p:ph type="body" sz="quarter" idx="12" hasCustomPrompt="1"/>
          </p:nvPr>
        </p:nvSpPr>
        <p:spPr>
          <a:xfrm>
            <a:off x="3937901" y="2930471"/>
            <a:ext cx="2112249" cy="472679"/>
          </a:xfrm>
        </p:spPr>
        <p:txBody>
          <a:bodyPr>
            <a:noAutofit/>
          </a:bodyPr>
          <a:lstStyle>
            <a:lvl1pPr marL="0" indent="0">
              <a:buNone/>
              <a:defRPr sz="1650"/>
            </a:lvl1pPr>
          </a:lstStyle>
          <a:p>
            <a:pPr lvl="0"/>
            <a:r>
              <a:rPr lang="en-US"/>
              <a:t>Enter speaker name</a:t>
            </a:r>
          </a:p>
          <a:p>
            <a:pPr lvl="0"/>
            <a:r>
              <a:rPr lang="en-US"/>
              <a:t>Enter speaker title</a:t>
            </a:r>
          </a:p>
        </p:txBody>
      </p:sp>
      <p:sp>
        <p:nvSpPr>
          <p:cNvPr id="22" name="Text Placeholder 5">
            <a:extLst>
              <a:ext uri="{FF2B5EF4-FFF2-40B4-BE49-F238E27FC236}">
                <a16:creationId xmlns:a16="http://schemas.microsoft.com/office/drawing/2014/main" id="{C6943AC9-160A-9645-8D02-458E45162749}"/>
              </a:ext>
            </a:extLst>
          </p:cNvPr>
          <p:cNvSpPr>
            <a:spLocks noGrp="1"/>
          </p:cNvSpPr>
          <p:nvPr userDrawn="1">
            <p:ph type="body" sz="quarter" idx="13" hasCustomPrompt="1"/>
          </p:nvPr>
        </p:nvSpPr>
        <p:spPr>
          <a:xfrm>
            <a:off x="3926659" y="3757158"/>
            <a:ext cx="2122472" cy="166208"/>
          </a:xfrm>
        </p:spPr>
        <p:txBody>
          <a:bodyPr>
            <a:noAutofit/>
          </a:bodyPr>
          <a:lstStyle>
            <a:lvl1pPr marL="0" indent="0">
              <a:buNone/>
              <a:defRPr sz="1350">
                <a:solidFill>
                  <a:schemeClr val="accent6"/>
                </a:solidFill>
              </a:defRPr>
            </a:lvl1pPr>
            <a:lvl2pPr>
              <a:defRPr sz="1050"/>
            </a:lvl2pPr>
            <a:lvl3pPr>
              <a:defRPr sz="1050"/>
            </a:lvl3pPr>
            <a:lvl4pPr>
              <a:defRPr sz="1050"/>
            </a:lvl4pPr>
            <a:lvl5pPr>
              <a:defRPr sz="1050"/>
            </a:lvl5pPr>
          </a:lstStyle>
          <a:p>
            <a:pPr lvl="0"/>
            <a:r>
              <a:rPr lang="en-US"/>
              <a:t>Month ##, 2019</a:t>
            </a:r>
          </a:p>
        </p:txBody>
      </p:sp>
      <p:pic>
        <p:nvPicPr>
          <p:cNvPr id="11" name="Logo">
            <a:extLst>
              <a:ext uri="{FF2B5EF4-FFF2-40B4-BE49-F238E27FC236}">
                <a16:creationId xmlns:a16="http://schemas.microsoft.com/office/drawing/2014/main" id="{DF69DC90-8552-0D4A-A3E8-4D9AFE77A0C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12" name="Folded Corner 11">
            <a:extLst>
              <a:ext uri="{FF2B5EF4-FFF2-40B4-BE49-F238E27FC236}">
                <a16:creationId xmlns:a16="http://schemas.microsoft.com/office/drawing/2014/main" id="{F6AF007B-4D89-614C-B39C-E507B0339923}"/>
              </a:ext>
              <a:ext uri="{C183D7F6-B498-43B3-948B-1728B52AA6E4}">
                <adec:decorative xmlns:adec="http://schemas.microsoft.com/office/drawing/2017/decorative" val="1"/>
              </a:ext>
            </a:extLst>
          </p:cNvPr>
          <p:cNvSpPr/>
          <p:nvPr userDrawn="1"/>
        </p:nvSpPr>
        <p:spPr>
          <a:xfrm>
            <a:off x="0" y="-971551"/>
            <a:ext cx="4200574" cy="7688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Circle cropped image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302332990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red_image title speaker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06F719-C7E3-F84E-9E05-136DF19CD9BF}"/>
              </a:ext>
              <a:ext uri="{C183D7F6-B498-43B3-948B-1728B52AA6E4}">
                <adec:decorative xmlns:adec="http://schemas.microsoft.com/office/drawing/2017/decorative" val="1"/>
              </a:ext>
            </a:extLst>
          </p:cNvPr>
          <p:cNvGrpSpPr/>
          <p:nvPr userDrawn="1"/>
        </p:nvGrpSpPr>
        <p:grpSpPr>
          <a:xfrm>
            <a:off x="2" y="0"/>
            <a:ext cx="3408317" cy="5143500"/>
            <a:chOff x="0" y="0"/>
            <a:chExt cx="9090027" cy="13716000"/>
          </a:xfrm>
        </p:grpSpPr>
        <p:sp>
          <p:nvSpPr>
            <p:cNvPr id="30" name="Rectangle 29">
              <a:extLst>
                <a:ext uri="{FF2B5EF4-FFF2-40B4-BE49-F238E27FC236}">
                  <a16:creationId xmlns:a16="http://schemas.microsoft.com/office/drawing/2014/main" id="{24F9C3AB-1DFD-7D41-9FC6-CC22D0F500FF}"/>
                </a:ext>
                <a:ext uri="{C183D7F6-B498-43B3-948B-1728B52AA6E4}">
                  <adec:decorative xmlns:adec="http://schemas.microsoft.com/office/drawing/2017/decorative" val="1"/>
                </a:ext>
              </a:extLst>
            </p:cNvPr>
            <p:cNvSpPr/>
            <p:nvPr userDrawn="1"/>
          </p:nvSpPr>
          <p:spPr>
            <a:xfrm>
              <a:off x="0" y="0"/>
              <a:ext cx="7123712" cy="13716000"/>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3" name="Freeform 32">
              <a:extLst>
                <a:ext uri="{FF2B5EF4-FFF2-40B4-BE49-F238E27FC236}">
                  <a16:creationId xmlns:a16="http://schemas.microsoft.com/office/drawing/2014/main" id="{40FDB804-AA08-0740-A4E3-1558FF51ADBA}"/>
                </a:ext>
                <a:ext uri="{C183D7F6-B498-43B3-948B-1728B52AA6E4}">
                  <adec:decorative xmlns:adec="http://schemas.microsoft.com/office/drawing/2017/decorative" val="1"/>
                </a:ext>
              </a:extLst>
            </p:cNvPr>
            <p:cNvSpPr txBox="1">
              <a:spLocks/>
            </p:cNvSpPr>
            <p:nvPr/>
          </p:nvSpPr>
          <p:spPr>
            <a:xfrm>
              <a:off x="7123712" y="3065279"/>
              <a:ext cx="1966315" cy="7877254"/>
            </a:xfrm>
            <a:custGeom>
              <a:avLst/>
              <a:gdLst>
                <a:gd name="connsiteX0" fmla="*/ 0 w 1966315"/>
                <a:gd name="connsiteY0" fmla="*/ 0 h 7877254"/>
                <a:gd name="connsiteX1" fmla="*/ 173492 w 1966315"/>
                <a:gd name="connsiteY1" fmla="*/ 136362 h 7877254"/>
                <a:gd name="connsiteX2" fmla="*/ 1966315 w 1966315"/>
                <a:gd name="connsiteY2" fmla="*/ 3938627 h 7877254"/>
                <a:gd name="connsiteX3" fmla="*/ 173492 w 1966315"/>
                <a:gd name="connsiteY3" fmla="*/ 7740892 h 7877254"/>
                <a:gd name="connsiteX4" fmla="*/ 0 w 1966315"/>
                <a:gd name="connsiteY4" fmla="*/ 7877254 h 7877254"/>
                <a:gd name="connsiteX5" fmla="*/ 0 w 1966315"/>
                <a:gd name="connsiteY5" fmla="*/ 0 h 78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315" h="7877254">
                  <a:moveTo>
                    <a:pt x="0" y="0"/>
                  </a:moveTo>
                  <a:lnTo>
                    <a:pt x="173492" y="136362"/>
                  </a:lnTo>
                  <a:cubicBezTo>
                    <a:pt x="1268414" y="1040130"/>
                    <a:pt x="1966315" y="2407863"/>
                    <a:pt x="1966315" y="3938627"/>
                  </a:cubicBezTo>
                  <a:cubicBezTo>
                    <a:pt x="1966315" y="5469391"/>
                    <a:pt x="1268414" y="6837124"/>
                    <a:pt x="173492" y="7740892"/>
                  </a:cubicBezTo>
                  <a:lnTo>
                    <a:pt x="0" y="7877254"/>
                  </a:lnTo>
                  <a:lnTo>
                    <a:pt x="0" y="0"/>
                  </a:lnTo>
                  <a:close/>
                </a:path>
              </a:pathLst>
            </a:custGeom>
            <a:solidFill>
              <a:schemeClr val="tx2"/>
            </a:solidFill>
          </p:spPr>
          <p:txBody>
            <a:bodyPr vert="horz" wrap="square" lIns="0" tIns="45720" rIns="0" bIns="45720" rtlCol="0">
              <a:noAutofit/>
            </a:bodyPr>
            <a:lstStyle>
              <a:lvl1pPr marL="0" indent="0" algn="l" defTabSz="1828800" rtl="0" eaLnBrk="1" latinLnBrk="0" hangingPunct="1">
                <a:lnSpc>
                  <a:spcPct val="90000"/>
                </a:lnSpc>
                <a:spcBef>
                  <a:spcPts val="2000"/>
                </a:spcBef>
                <a:buFont typeface="Arial" panose="020B0604020202020204" pitchFamily="34" charset="0"/>
                <a:buNone/>
                <a:defRPr sz="5600" kern="1200" baseline="0">
                  <a:solidFill>
                    <a:srgbClr val="56687A"/>
                  </a:solidFill>
                  <a:latin typeface="Community Light" panose="02000303040000020003" pitchFamily="2" charset="0"/>
                  <a:ea typeface="+mn-ea"/>
                  <a:cs typeface="+mn-cs"/>
                </a:defRPr>
              </a:lvl1pPr>
              <a:lvl2pPr marL="914400" indent="0" algn="l" defTabSz="1828800" rtl="0" eaLnBrk="1" latinLnBrk="0" hangingPunct="1">
                <a:lnSpc>
                  <a:spcPct val="90000"/>
                </a:lnSpc>
                <a:spcBef>
                  <a:spcPts val="1000"/>
                </a:spcBef>
                <a:buFont typeface="Arial" panose="020B0604020202020204" pitchFamily="34" charset="0"/>
                <a:buNone/>
                <a:defRPr sz="4800" kern="1200" baseline="0">
                  <a:solidFill>
                    <a:srgbClr val="56687A"/>
                  </a:solidFill>
                  <a:latin typeface="Community Light" panose="02000303040000020003" pitchFamily="2" charset="0"/>
                  <a:ea typeface="+mn-ea"/>
                  <a:cs typeface="+mn-cs"/>
                </a:defRPr>
              </a:lvl2pPr>
              <a:lvl3pPr marL="1828800" indent="0" algn="l" defTabSz="1828800" rtl="0" eaLnBrk="1" latinLnBrk="0" hangingPunct="1">
                <a:lnSpc>
                  <a:spcPct val="90000"/>
                </a:lnSpc>
                <a:spcBef>
                  <a:spcPts val="1000"/>
                </a:spcBef>
                <a:buFont typeface="Arial" panose="020B0604020202020204" pitchFamily="34" charset="0"/>
                <a:buNone/>
                <a:defRPr sz="4000" kern="1200" baseline="0">
                  <a:solidFill>
                    <a:srgbClr val="56687A"/>
                  </a:solidFill>
                  <a:latin typeface="Community Light" panose="02000303040000020003" pitchFamily="2" charset="0"/>
                  <a:ea typeface="+mn-ea"/>
                  <a:cs typeface="+mn-cs"/>
                </a:defRPr>
              </a:lvl3pPr>
              <a:lvl4pPr marL="27432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4pPr>
              <a:lvl5pPr marL="36576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sz="2099"/>
            </a:p>
          </p:txBody>
        </p:sp>
      </p:grpSp>
      <p:sp>
        <p:nvSpPr>
          <p:cNvPr id="9" name="Picture Placeholder 35">
            <a:extLst>
              <a:ext uri="{FF2B5EF4-FFF2-40B4-BE49-F238E27FC236}">
                <a16:creationId xmlns:a16="http://schemas.microsoft.com/office/drawing/2014/main" id="{699FC468-CAD5-FA41-BFFD-42B39432D5B5}"/>
              </a:ext>
              <a:ext uri="{C183D7F6-B498-43B3-948B-1728B52AA6E4}">
                <adec:decorative xmlns:adec="http://schemas.microsoft.com/office/drawing/2017/decorative" val="1"/>
              </a:ext>
            </a:extLst>
          </p:cNvPr>
          <p:cNvSpPr>
            <a:spLocks noGrp="1"/>
          </p:cNvSpPr>
          <p:nvPr userDrawn="1">
            <p:ph type="pic" sz="quarter" idx="16"/>
          </p:nvPr>
        </p:nvSpPr>
        <p:spPr>
          <a:xfrm>
            <a:off x="-286365" y="778668"/>
            <a:ext cx="2957411" cy="3695594"/>
          </a:xfrm>
          <a:custGeom>
            <a:avLst/>
            <a:gdLst>
              <a:gd name="connsiteX0" fmla="*/ 4926597 w 7887456"/>
              <a:gd name="connsiteY0" fmla="*/ 0 h 9854914"/>
              <a:gd name="connsiteX1" fmla="*/ 7874258 w 7887456"/>
              <a:gd name="connsiteY1" fmla="*/ 978911 h 9854914"/>
              <a:gd name="connsiteX2" fmla="*/ 7887456 w 7887456"/>
              <a:gd name="connsiteY2" fmla="*/ 989285 h 9854914"/>
              <a:gd name="connsiteX3" fmla="*/ 7887456 w 7887456"/>
              <a:gd name="connsiteY3" fmla="*/ 8865629 h 9854914"/>
              <a:gd name="connsiteX4" fmla="*/ 7874258 w 7887456"/>
              <a:gd name="connsiteY4" fmla="*/ 8876003 h 9854914"/>
              <a:gd name="connsiteX5" fmla="*/ 4926597 w 7887456"/>
              <a:gd name="connsiteY5" fmla="*/ 9854914 h 9854914"/>
              <a:gd name="connsiteX6" fmla="*/ 0 w 7887456"/>
              <a:gd name="connsiteY6" fmla="*/ 4927457 h 9854914"/>
              <a:gd name="connsiteX7" fmla="*/ 4926597 w 7887456"/>
              <a:gd name="connsiteY7" fmla="*/ 0 h 985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7456" h="9854914">
                <a:moveTo>
                  <a:pt x="4926597" y="0"/>
                </a:moveTo>
                <a:cubicBezTo>
                  <a:pt x="6031956" y="0"/>
                  <a:pt x="7052291" y="364093"/>
                  <a:pt x="7874258" y="978911"/>
                </a:cubicBezTo>
                <a:lnTo>
                  <a:pt x="7887456" y="989285"/>
                </a:lnTo>
                <a:lnTo>
                  <a:pt x="7887456" y="8865629"/>
                </a:lnTo>
                <a:lnTo>
                  <a:pt x="7874258" y="8876003"/>
                </a:lnTo>
                <a:cubicBezTo>
                  <a:pt x="7052291" y="9490822"/>
                  <a:pt x="6031956" y="9854914"/>
                  <a:pt x="4926597" y="9854914"/>
                </a:cubicBezTo>
                <a:cubicBezTo>
                  <a:pt x="2205713" y="9854914"/>
                  <a:pt x="0" y="7648816"/>
                  <a:pt x="0" y="4927457"/>
                </a:cubicBezTo>
                <a:cubicBezTo>
                  <a:pt x="0" y="2206098"/>
                  <a:pt x="2205713" y="0"/>
                  <a:pt x="4926597" y="0"/>
                </a:cubicBezTo>
                <a:close/>
              </a:path>
            </a:pathLst>
          </a:custGeom>
          <a:pattFill prst="wdUpDiag">
            <a:fgClr>
              <a:srgbClr val="FADFD8"/>
            </a:fgClr>
            <a:bgClr>
              <a:schemeClr val="bg1"/>
            </a:bgClr>
          </a:pattFill>
        </p:spPr>
        <p:txBody>
          <a:bodyPr wrap="square" lIns="2560320">
            <a:noAutofit/>
          </a:bodyPr>
          <a:lstStyle>
            <a:lvl1pPr>
              <a:defRPr>
                <a:solidFill>
                  <a:schemeClr val="tx1"/>
                </a:solidFill>
              </a:defRPr>
            </a:lvl1pPr>
          </a:lstStyle>
          <a:p>
            <a:r>
              <a:rPr lang="en-US"/>
              <a:t>Click icon to add picture</a:t>
            </a:r>
          </a:p>
        </p:txBody>
      </p:sp>
      <p:sp>
        <p:nvSpPr>
          <p:cNvPr id="7" name="Title 6">
            <a:extLst>
              <a:ext uri="{FF2B5EF4-FFF2-40B4-BE49-F238E27FC236}">
                <a16:creationId xmlns:a16="http://schemas.microsoft.com/office/drawing/2014/main" id="{706DB0E3-2F75-3247-9820-5EF0DA02F12D}"/>
              </a:ext>
            </a:extLst>
          </p:cNvPr>
          <p:cNvSpPr>
            <a:spLocks noGrp="1"/>
          </p:cNvSpPr>
          <p:nvPr userDrawn="1">
            <p:ph type="title" hasCustomPrompt="1"/>
          </p:nvPr>
        </p:nvSpPr>
        <p:spPr>
          <a:xfrm>
            <a:off x="3937902" y="1285878"/>
            <a:ext cx="4605508" cy="1451168"/>
          </a:xfrm>
          <a:noFill/>
        </p:spPr>
        <p:txBody>
          <a:bodyPr vert="horz" lIns="0" tIns="45720" rIns="0" bIns="45720" rtlCol="0" anchor="b" anchorCtr="0">
            <a:normAutofit/>
          </a:bodyPr>
          <a:lstStyle>
            <a:lvl1pPr>
              <a:defRPr lang="en-US" sz="3299">
                <a:solidFill>
                  <a:schemeClr val="tx2"/>
                </a:solidFill>
                <a:ea typeface="+mn-ea"/>
                <a:cs typeface="+mn-cs"/>
              </a:defRPr>
            </a:lvl1pPr>
          </a:lstStyle>
          <a:p>
            <a:pPr lvl="0"/>
            <a:r>
              <a:rPr lang="en-US"/>
              <a:t>Enter slide title here, no longer than three lines.</a:t>
            </a:r>
          </a:p>
        </p:txBody>
      </p:sp>
      <p:sp>
        <p:nvSpPr>
          <p:cNvPr id="20" name="Text Placeholder 5">
            <a:extLst>
              <a:ext uri="{FF2B5EF4-FFF2-40B4-BE49-F238E27FC236}">
                <a16:creationId xmlns:a16="http://schemas.microsoft.com/office/drawing/2014/main" id="{84090792-F622-C948-98FC-533158E52E25}"/>
              </a:ext>
            </a:extLst>
          </p:cNvPr>
          <p:cNvSpPr>
            <a:spLocks noGrp="1"/>
          </p:cNvSpPr>
          <p:nvPr userDrawn="1">
            <p:ph type="body" sz="quarter" idx="12" hasCustomPrompt="1"/>
          </p:nvPr>
        </p:nvSpPr>
        <p:spPr>
          <a:xfrm>
            <a:off x="3937901" y="2930471"/>
            <a:ext cx="2112249" cy="472679"/>
          </a:xfrm>
        </p:spPr>
        <p:txBody>
          <a:bodyPr>
            <a:noAutofit/>
          </a:bodyPr>
          <a:lstStyle>
            <a:lvl1pPr marL="0" indent="0">
              <a:buNone/>
              <a:defRPr sz="1650"/>
            </a:lvl1pPr>
          </a:lstStyle>
          <a:p>
            <a:pPr lvl="0"/>
            <a:r>
              <a:rPr lang="en-US"/>
              <a:t>Enter speaker name</a:t>
            </a:r>
          </a:p>
          <a:p>
            <a:pPr lvl="0"/>
            <a:r>
              <a:rPr lang="en-US"/>
              <a:t>Enter speaker title</a:t>
            </a:r>
          </a:p>
        </p:txBody>
      </p:sp>
      <p:sp>
        <p:nvSpPr>
          <p:cNvPr id="22" name="Text Placeholder 5">
            <a:extLst>
              <a:ext uri="{FF2B5EF4-FFF2-40B4-BE49-F238E27FC236}">
                <a16:creationId xmlns:a16="http://schemas.microsoft.com/office/drawing/2014/main" id="{C6943AC9-160A-9645-8D02-458E45162749}"/>
              </a:ext>
            </a:extLst>
          </p:cNvPr>
          <p:cNvSpPr>
            <a:spLocks noGrp="1"/>
          </p:cNvSpPr>
          <p:nvPr userDrawn="1">
            <p:ph type="body" sz="quarter" idx="13" hasCustomPrompt="1"/>
          </p:nvPr>
        </p:nvSpPr>
        <p:spPr>
          <a:xfrm>
            <a:off x="3926659" y="3757158"/>
            <a:ext cx="2122472" cy="166208"/>
          </a:xfrm>
        </p:spPr>
        <p:txBody>
          <a:bodyPr>
            <a:noAutofit/>
          </a:bodyPr>
          <a:lstStyle>
            <a:lvl1pPr marL="0" indent="0">
              <a:buNone/>
              <a:defRPr sz="1350">
                <a:solidFill>
                  <a:schemeClr val="accent6"/>
                </a:solidFill>
              </a:defRPr>
            </a:lvl1pPr>
            <a:lvl2pPr>
              <a:defRPr sz="1050"/>
            </a:lvl2pPr>
            <a:lvl3pPr>
              <a:defRPr sz="1050"/>
            </a:lvl3pPr>
            <a:lvl4pPr>
              <a:defRPr sz="1050"/>
            </a:lvl4pPr>
            <a:lvl5pPr>
              <a:defRPr sz="1050"/>
            </a:lvl5pPr>
          </a:lstStyle>
          <a:p>
            <a:pPr lvl="0"/>
            <a:r>
              <a:rPr lang="en-US"/>
              <a:t>Month ##, 2019</a:t>
            </a:r>
          </a:p>
        </p:txBody>
      </p:sp>
      <p:pic>
        <p:nvPicPr>
          <p:cNvPr id="11" name="Logo">
            <a:extLst>
              <a:ext uri="{FF2B5EF4-FFF2-40B4-BE49-F238E27FC236}">
                <a16:creationId xmlns:a16="http://schemas.microsoft.com/office/drawing/2014/main" id="{015489F0-76B9-D140-A052-FF64CA75054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12" name="Folded Corner 11">
            <a:extLst>
              <a:ext uri="{FF2B5EF4-FFF2-40B4-BE49-F238E27FC236}">
                <a16:creationId xmlns:a16="http://schemas.microsoft.com/office/drawing/2014/main" id="{B245956C-2C43-5A4E-9B7C-0CEF635019A9}"/>
              </a:ext>
              <a:ext uri="{C183D7F6-B498-43B3-948B-1728B52AA6E4}">
                <adec:decorative xmlns:adec="http://schemas.microsoft.com/office/drawing/2017/decorative" val="1"/>
              </a:ext>
            </a:extLst>
          </p:cNvPr>
          <p:cNvSpPr/>
          <p:nvPr userDrawn="1"/>
        </p:nvSpPr>
        <p:spPr>
          <a:xfrm>
            <a:off x="0" y="-971551"/>
            <a:ext cx="4200574" cy="7688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Circle cropped image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40479984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lue_image title speaker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2382CE0-F98A-AE45-AB92-2D4CBA180350}"/>
              </a:ext>
              <a:ext uri="{C183D7F6-B498-43B3-948B-1728B52AA6E4}">
                <adec:decorative xmlns:adec="http://schemas.microsoft.com/office/drawing/2017/decorative" val="1"/>
              </a:ext>
            </a:extLst>
          </p:cNvPr>
          <p:cNvSpPr/>
          <p:nvPr userDrawn="1"/>
        </p:nvSpPr>
        <p:spPr>
          <a:xfrm>
            <a:off x="0" y="0"/>
            <a:ext cx="2671044"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nvGrpSpPr>
          <p:cNvPr id="11" name="Group 10">
            <a:extLst>
              <a:ext uri="{FF2B5EF4-FFF2-40B4-BE49-F238E27FC236}">
                <a16:creationId xmlns:a16="http://schemas.microsoft.com/office/drawing/2014/main" id="{DF336BE8-F6BF-A04D-931E-6FB088D00268}"/>
              </a:ext>
              <a:ext uri="{C183D7F6-B498-43B3-948B-1728B52AA6E4}">
                <adec:decorative xmlns:adec="http://schemas.microsoft.com/office/drawing/2017/decorative" val="1"/>
              </a:ext>
            </a:extLst>
          </p:cNvPr>
          <p:cNvGrpSpPr/>
          <p:nvPr userDrawn="1"/>
        </p:nvGrpSpPr>
        <p:grpSpPr>
          <a:xfrm>
            <a:off x="2671044" y="0"/>
            <a:ext cx="6472956" cy="5143500"/>
            <a:chOff x="7123711" y="0"/>
            <a:chExt cx="17263464" cy="13716000"/>
          </a:xfrm>
        </p:grpSpPr>
        <p:sp>
          <p:nvSpPr>
            <p:cNvPr id="12" name="Rectangle 11">
              <a:extLst>
                <a:ext uri="{FF2B5EF4-FFF2-40B4-BE49-F238E27FC236}">
                  <a16:creationId xmlns:a16="http://schemas.microsoft.com/office/drawing/2014/main" id="{C541979C-D28F-D849-9BA0-9F6FC55BFF2C}"/>
                </a:ext>
                <a:ext uri="{C183D7F6-B498-43B3-948B-1728B52AA6E4}">
                  <adec:decorative xmlns:adec="http://schemas.microsoft.com/office/drawing/2017/decorative" val="1"/>
                </a:ext>
              </a:extLst>
            </p:cNvPr>
            <p:cNvSpPr/>
            <p:nvPr userDrawn="1"/>
          </p:nvSpPr>
          <p:spPr>
            <a:xfrm>
              <a:off x="7123711" y="0"/>
              <a:ext cx="17263464" cy="13716000"/>
            </a:xfrm>
            <a:prstGeom prst="rect">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Freeform 32">
              <a:extLst>
                <a:ext uri="{FF2B5EF4-FFF2-40B4-BE49-F238E27FC236}">
                  <a16:creationId xmlns:a16="http://schemas.microsoft.com/office/drawing/2014/main" id="{66A76532-FF72-8A41-A56E-8CCA723A7F98}"/>
                </a:ext>
                <a:ext uri="{C183D7F6-B498-43B3-948B-1728B52AA6E4}">
                  <adec:decorative xmlns:adec="http://schemas.microsoft.com/office/drawing/2017/decorative" val="1"/>
                </a:ext>
              </a:extLst>
            </p:cNvPr>
            <p:cNvSpPr txBox="1">
              <a:spLocks/>
            </p:cNvSpPr>
            <p:nvPr/>
          </p:nvSpPr>
          <p:spPr>
            <a:xfrm>
              <a:off x="7123712" y="3065279"/>
              <a:ext cx="1966315" cy="7877254"/>
            </a:xfrm>
            <a:custGeom>
              <a:avLst/>
              <a:gdLst>
                <a:gd name="connsiteX0" fmla="*/ 0 w 1966315"/>
                <a:gd name="connsiteY0" fmla="*/ 0 h 7877254"/>
                <a:gd name="connsiteX1" fmla="*/ 173492 w 1966315"/>
                <a:gd name="connsiteY1" fmla="*/ 136362 h 7877254"/>
                <a:gd name="connsiteX2" fmla="*/ 1966315 w 1966315"/>
                <a:gd name="connsiteY2" fmla="*/ 3938627 h 7877254"/>
                <a:gd name="connsiteX3" fmla="*/ 173492 w 1966315"/>
                <a:gd name="connsiteY3" fmla="*/ 7740892 h 7877254"/>
                <a:gd name="connsiteX4" fmla="*/ 0 w 1966315"/>
                <a:gd name="connsiteY4" fmla="*/ 7877254 h 7877254"/>
                <a:gd name="connsiteX5" fmla="*/ 0 w 1966315"/>
                <a:gd name="connsiteY5" fmla="*/ 0 h 78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315" h="7877254">
                  <a:moveTo>
                    <a:pt x="0" y="0"/>
                  </a:moveTo>
                  <a:lnTo>
                    <a:pt x="173492" y="136362"/>
                  </a:lnTo>
                  <a:cubicBezTo>
                    <a:pt x="1268414" y="1040130"/>
                    <a:pt x="1966315" y="2407863"/>
                    <a:pt x="1966315" y="3938627"/>
                  </a:cubicBezTo>
                  <a:cubicBezTo>
                    <a:pt x="1966315" y="5469391"/>
                    <a:pt x="1268414" y="6837124"/>
                    <a:pt x="173492" y="7740892"/>
                  </a:cubicBezTo>
                  <a:lnTo>
                    <a:pt x="0" y="7877254"/>
                  </a:lnTo>
                  <a:lnTo>
                    <a:pt x="0" y="0"/>
                  </a:lnTo>
                  <a:close/>
                </a:path>
              </a:pathLst>
            </a:custGeom>
            <a:solidFill>
              <a:schemeClr val="bg2"/>
            </a:solidFill>
          </p:spPr>
          <p:txBody>
            <a:bodyPr vert="horz" wrap="square" lIns="0" tIns="45720" rIns="0" bIns="45720" rtlCol="0">
              <a:noAutofit/>
            </a:bodyPr>
            <a:lstStyle>
              <a:lvl1pPr marL="0" indent="0" algn="l" defTabSz="1828800" rtl="0" eaLnBrk="1" latinLnBrk="0" hangingPunct="1">
                <a:lnSpc>
                  <a:spcPct val="90000"/>
                </a:lnSpc>
                <a:spcBef>
                  <a:spcPts val="2000"/>
                </a:spcBef>
                <a:buFont typeface="Arial" panose="020B0604020202020204" pitchFamily="34" charset="0"/>
                <a:buNone/>
                <a:defRPr sz="5600" kern="1200" baseline="0">
                  <a:solidFill>
                    <a:srgbClr val="56687A"/>
                  </a:solidFill>
                  <a:latin typeface="Community Light" panose="02000303040000020003" pitchFamily="2" charset="0"/>
                  <a:ea typeface="+mn-ea"/>
                  <a:cs typeface="+mn-cs"/>
                </a:defRPr>
              </a:lvl1pPr>
              <a:lvl2pPr marL="914400" indent="0" algn="l" defTabSz="1828800" rtl="0" eaLnBrk="1" latinLnBrk="0" hangingPunct="1">
                <a:lnSpc>
                  <a:spcPct val="90000"/>
                </a:lnSpc>
                <a:spcBef>
                  <a:spcPts val="1000"/>
                </a:spcBef>
                <a:buFont typeface="Arial" panose="020B0604020202020204" pitchFamily="34" charset="0"/>
                <a:buNone/>
                <a:defRPr sz="4800" kern="1200" baseline="0">
                  <a:solidFill>
                    <a:srgbClr val="56687A"/>
                  </a:solidFill>
                  <a:latin typeface="Community Light" panose="02000303040000020003" pitchFamily="2" charset="0"/>
                  <a:ea typeface="+mn-ea"/>
                  <a:cs typeface="+mn-cs"/>
                </a:defRPr>
              </a:lvl2pPr>
              <a:lvl3pPr marL="1828800" indent="0" algn="l" defTabSz="1828800" rtl="0" eaLnBrk="1" latinLnBrk="0" hangingPunct="1">
                <a:lnSpc>
                  <a:spcPct val="90000"/>
                </a:lnSpc>
                <a:spcBef>
                  <a:spcPts val="1000"/>
                </a:spcBef>
                <a:buFont typeface="Arial" panose="020B0604020202020204" pitchFamily="34" charset="0"/>
                <a:buNone/>
                <a:defRPr sz="4000" kern="1200" baseline="0">
                  <a:solidFill>
                    <a:srgbClr val="56687A"/>
                  </a:solidFill>
                  <a:latin typeface="Community Light" panose="02000303040000020003" pitchFamily="2" charset="0"/>
                  <a:ea typeface="+mn-ea"/>
                  <a:cs typeface="+mn-cs"/>
                </a:defRPr>
              </a:lvl3pPr>
              <a:lvl4pPr marL="27432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4pPr>
              <a:lvl5pPr marL="36576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sz="2099"/>
            </a:p>
          </p:txBody>
        </p:sp>
      </p:grpSp>
      <p:sp>
        <p:nvSpPr>
          <p:cNvPr id="14" name="Picture Placeholder 35">
            <a:extLst>
              <a:ext uri="{FF2B5EF4-FFF2-40B4-BE49-F238E27FC236}">
                <a16:creationId xmlns:a16="http://schemas.microsoft.com/office/drawing/2014/main" id="{63AB216A-9892-9148-8DE6-B34271142667}"/>
              </a:ext>
              <a:ext uri="{C183D7F6-B498-43B3-948B-1728B52AA6E4}">
                <adec:decorative xmlns:adec="http://schemas.microsoft.com/office/drawing/2017/decorative" val="1"/>
              </a:ext>
            </a:extLst>
          </p:cNvPr>
          <p:cNvSpPr>
            <a:spLocks noGrp="1"/>
          </p:cNvSpPr>
          <p:nvPr>
            <p:ph type="pic" sz="quarter" idx="16"/>
          </p:nvPr>
        </p:nvSpPr>
        <p:spPr>
          <a:xfrm>
            <a:off x="-286365" y="778668"/>
            <a:ext cx="2957411" cy="3695594"/>
          </a:xfrm>
          <a:custGeom>
            <a:avLst/>
            <a:gdLst>
              <a:gd name="connsiteX0" fmla="*/ 4926597 w 7887456"/>
              <a:gd name="connsiteY0" fmla="*/ 0 h 9854914"/>
              <a:gd name="connsiteX1" fmla="*/ 7874258 w 7887456"/>
              <a:gd name="connsiteY1" fmla="*/ 978911 h 9854914"/>
              <a:gd name="connsiteX2" fmla="*/ 7887456 w 7887456"/>
              <a:gd name="connsiteY2" fmla="*/ 989285 h 9854914"/>
              <a:gd name="connsiteX3" fmla="*/ 7887456 w 7887456"/>
              <a:gd name="connsiteY3" fmla="*/ 8865629 h 9854914"/>
              <a:gd name="connsiteX4" fmla="*/ 7874258 w 7887456"/>
              <a:gd name="connsiteY4" fmla="*/ 8876003 h 9854914"/>
              <a:gd name="connsiteX5" fmla="*/ 4926597 w 7887456"/>
              <a:gd name="connsiteY5" fmla="*/ 9854914 h 9854914"/>
              <a:gd name="connsiteX6" fmla="*/ 0 w 7887456"/>
              <a:gd name="connsiteY6" fmla="*/ 4927457 h 9854914"/>
              <a:gd name="connsiteX7" fmla="*/ 4926597 w 7887456"/>
              <a:gd name="connsiteY7" fmla="*/ 0 h 985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7456" h="9854914">
                <a:moveTo>
                  <a:pt x="4926597" y="0"/>
                </a:moveTo>
                <a:cubicBezTo>
                  <a:pt x="6031956" y="0"/>
                  <a:pt x="7052291" y="364093"/>
                  <a:pt x="7874258" y="978911"/>
                </a:cubicBezTo>
                <a:lnTo>
                  <a:pt x="7887456" y="989285"/>
                </a:lnTo>
                <a:lnTo>
                  <a:pt x="7887456" y="8865629"/>
                </a:lnTo>
                <a:lnTo>
                  <a:pt x="7874258" y="8876003"/>
                </a:lnTo>
                <a:cubicBezTo>
                  <a:pt x="7052291" y="9490822"/>
                  <a:pt x="6031956" y="9854914"/>
                  <a:pt x="4926597" y="9854914"/>
                </a:cubicBezTo>
                <a:cubicBezTo>
                  <a:pt x="2205713" y="9854914"/>
                  <a:pt x="0" y="7648816"/>
                  <a:pt x="0" y="4927457"/>
                </a:cubicBezTo>
                <a:cubicBezTo>
                  <a:pt x="0" y="2206098"/>
                  <a:pt x="2205713" y="0"/>
                  <a:pt x="4926597" y="0"/>
                </a:cubicBezTo>
                <a:close/>
              </a:path>
            </a:pathLst>
          </a:custGeom>
          <a:pattFill prst="wdUpDiag">
            <a:fgClr>
              <a:srgbClr val="FADFD8"/>
            </a:fgClr>
            <a:bgClr>
              <a:schemeClr val="bg1"/>
            </a:bgClr>
          </a:pattFill>
        </p:spPr>
        <p:txBody>
          <a:bodyPr wrap="square" lIns="2560320">
            <a:noAutofit/>
          </a:bodyPr>
          <a:lstStyle>
            <a:lvl1pPr>
              <a:defRPr>
                <a:solidFill>
                  <a:schemeClr val="tx1"/>
                </a:solidFill>
              </a:defRPr>
            </a:lvl1pPr>
          </a:lstStyle>
          <a:p>
            <a:r>
              <a:rPr lang="en-US"/>
              <a:t>Click icon to add picture</a:t>
            </a:r>
          </a:p>
        </p:txBody>
      </p:sp>
      <p:sp>
        <p:nvSpPr>
          <p:cNvPr id="15" name="Title 6">
            <a:extLst>
              <a:ext uri="{FF2B5EF4-FFF2-40B4-BE49-F238E27FC236}">
                <a16:creationId xmlns:a16="http://schemas.microsoft.com/office/drawing/2014/main" id="{B7BCA3D9-481A-C441-8324-00CC24BFC097}"/>
              </a:ext>
            </a:extLst>
          </p:cNvPr>
          <p:cNvSpPr>
            <a:spLocks noGrp="1"/>
          </p:cNvSpPr>
          <p:nvPr>
            <p:ph type="title" hasCustomPrompt="1"/>
          </p:nvPr>
        </p:nvSpPr>
        <p:spPr>
          <a:xfrm>
            <a:off x="3937902" y="1285878"/>
            <a:ext cx="4605508" cy="1451168"/>
          </a:xfrm>
          <a:noFill/>
        </p:spPr>
        <p:txBody>
          <a:bodyPr vert="horz" lIns="0" tIns="45720" rIns="0" bIns="45720" rtlCol="0" anchor="b" anchorCtr="0">
            <a:normAutofit/>
          </a:bodyPr>
          <a:lstStyle>
            <a:lvl1pPr>
              <a:defRPr lang="en-US" sz="3299">
                <a:solidFill>
                  <a:schemeClr val="bg2"/>
                </a:solidFill>
                <a:ea typeface="+mn-ea"/>
                <a:cs typeface="+mn-cs"/>
              </a:defRPr>
            </a:lvl1pPr>
          </a:lstStyle>
          <a:p>
            <a:pPr lvl="0"/>
            <a:r>
              <a:rPr lang="en-US"/>
              <a:t>Enter slide title here, no longer than three lines.</a:t>
            </a:r>
          </a:p>
        </p:txBody>
      </p:sp>
      <p:sp>
        <p:nvSpPr>
          <p:cNvPr id="16" name="Text Placeholder 5">
            <a:extLst>
              <a:ext uri="{FF2B5EF4-FFF2-40B4-BE49-F238E27FC236}">
                <a16:creationId xmlns:a16="http://schemas.microsoft.com/office/drawing/2014/main" id="{A803E129-C7EB-6947-B27A-F12FEB08977A}"/>
              </a:ext>
            </a:extLst>
          </p:cNvPr>
          <p:cNvSpPr>
            <a:spLocks noGrp="1"/>
          </p:cNvSpPr>
          <p:nvPr>
            <p:ph type="body" sz="quarter" idx="12" hasCustomPrompt="1"/>
          </p:nvPr>
        </p:nvSpPr>
        <p:spPr>
          <a:xfrm>
            <a:off x="3937901" y="2930471"/>
            <a:ext cx="2112249" cy="472679"/>
          </a:xfrm>
        </p:spPr>
        <p:txBody>
          <a:bodyPr>
            <a:noAutofit/>
          </a:bodyPr>
          <a:lstStyle>
            <a:lvl1pPr marL="0" indent="0">
              <a:buNone/>
              <a:defRPr sz="1650"/>
            </a:lvl1pPr>
          </a:lstStyle>
          <a:p>
            <a:pPr lvl="0"/>
            <a:r>
              <a:rPr lang="en-US"/>
              <a:t>Enter speaker name</a:t>
            </a:r>
          </a:p>
          <a:p>
            <a:pPr lvl="0"/>
            <a:r>
              <a:rPr lang="en-US"/>
              <a:t>Enter speaker title</a:t>
            </a:r>
          </a:p>
        </p:txBody>
      </p:sp>
      <p:sp>
        <p:nvSpPr>
          <p:cNvPr id="17" name="Text Placeholder 5">
            <a:extLst>
              <a:ext uri="{FF2B5EF4-FFF2-40B4-BE49-F238E27FC236}">
                <a16:creationId xmlns:a16="http://schemas.microsoft.com/office/drawing/2014/main" id="{FB59EA05-0C38-4F4A-911D-35D6FDB5FE8C}"/>
              </a:ext>
            </a:extLst>
          </p:cNvPr>
          <p:cNvSpPr>
            <a:spLocks noGrp="1"/>
          </p:cNvSpPr>
          <p:nvPr>
            <p:ph type="body" sz="quarter" idx="13" hasCustomPrompt="1"/>
          </p:nvPr>
        </p:nvSpPr>
        <p:spPr>
          <a:xfrm>
            <a:off x="3926659" y="3757158"/>
            <a:ext cx="2122472" cy="166208"/>
          </a:xfrm>
        </p:spPr>
        <p:txBody>
          <a:bodyPr>
            <a:noAutofit/>
          </a:bodyPr>
          <a:lstStyle>
            <a:lvl1pPr marL="0" indent="0">
              <a:buNone/>
              <a:defRPr sz="1350">
                <a:solidFill>
                  <a:schemeClr val="accent6"/>
                </a:solidFill>
              </a:defRPr>
            </a:lvl1pPr>
            <a:lvl2pPr>
              <a:defRPr sz="1050"/>
            </a:lvl2pPr>
            <a:lvl3pPr>
              <a:defRPr sz="1050"/>
            </a:lvl3pPr>
            <a:lvl4pPr>
              <a:defRPr sz="1050"/>
            </a:lvl4pPr>
            <a:lvl5pPr>
              <a:defRPr sz="1050"/>
            </a:lvl5pPr>
          </a:lstStyle>
          <a:p>
            <a:pPr lvl="0"/>
            <a:r>
              <a:rPr lang="en-US"/>
              <a:t>Month ##, 2019</a:t>
            </a:r>
          </a:p>
        </p:txBody>
      </p:sp>
      <p:sp>
        <p:nvSpPr>
          <p:cNvPr id="2" name="TextBox 1">
            <a:extLst>
              <a:ext uri="{FF2B5EF4-FFF2-40B4-BE49-F238E27FC236}">
                <a16:creationId xmlns:a16="http://schemas.microsoft.com/office/drawing/2014/main" id="{1B9A6E06-44BD-BE43-8E63-6101F308A93E}"/>
              </a:ext>
            </a:extLst>
          </p:cNvPr>
          <p:cNvSpPr txBox="1"/>
          <p:nvPr userDrawn="1"/>
        </p:nvSpPr>
        <p:spPr>
          <a:xfrm>
            <a:off x="812027" y="478255"/>
            <a:ext cx="0" cy="0"/>
          </a:xfrm>
          <a:prstGeom prst="rect">
            <a:avLst/>
          </a:prstGeom>
          <a:noFill/>
        </p:spPr>
        <p:txBody>
          <a:bodyPr wrap="none" lIns="0" tIns="0" rIns="0" bIns="0" rtlCol="0">
            <a:noAutofit/>
          </a:bodyPr>
          <a:lstStyle/>
          <a:p>
            <a:pPr algn="l"/>
            <a:endParaRPr lang="en-US" sz="525">
              <a:latin typeface="LKN Sans" panose="02000503040000020003" pitchFamily="2" charset="0"/>
            </a:endParaRPr>
          </a:p>
        </p:txBody>
      </p:sp>
      <p:pic>
        <p:nvPicPr>
          <p:cNvPr id="19" name="Logo">
            <a:extLst>
              <a:ext uri="{FF2B5EF4-FFF2-40B4-BE49-F238E27FC236}">
                <a16:creationId xmlns:a16="http://schemas.microsoft.com/office/drawing/2014/main" id="{B964DD16-CBBF-214E-8C5B-5F1A01ADA1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20" name="Folded Corner 19">
            <a:extLst>
              <a:ext uri="{FF2B5EF4-FFF2-40B4-BE49-F238E27FC236}">
                <a16:creationId xmlns:a16="http://schemas.microsoft.com/office/drawing/2014/main" id="{C189F51A-C8AF-1C42-8C18-063E7EBDCBEB}"/>
              </a:ext>
              <a:ext uri="{C183D7F6-B498-43B3-948B-1728B52AA6E4}">
                <adec:decorative xmlns:adec="http://schemas.microsoft.com/office/drawing/2017/decorative" val="1"/>
              </a:ext>
            </a:extLst>
          </p:cNvPr>
          <p:cNvSpPr/>
          <p:nvPr userDrawn="1"/>
        </p:nvSpPr>
        <p:spPr>
          <a:xfrm>
            <a:off x="0" y="-971551"/>
            <a:ext cx="4200574" cy="7688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Circle cropped image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40098262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arkamber_image title speaker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06F719-C7E3-F84E-9E05-136DF19CD9BF}"/>
              </a:ext>
              <a:ext uri="{C183D7F6-B498-43B3-948B-1728B52AA6E4}">
                <adec:decorative xmlns:adec="http://schemas.microsoft.com/office/drawing/2017/decorative" val="1"/>
              </a:ext>
            </a:extLst>
          </p:cNvPr>
          <p:cNvGrpSpPr/>
          <p:nvPr userDrawn="1"/>
        </p:nvGrpSpPr>
        <p:grpSpPr>
          <a:xfrm>
            <a:off x="2" y="0"/>
            <a:ext cx="3408317" cy="5143500"/>
            <a:chOff x="0" y="0"/>
            <a:chExt cx="9090027" cy="13716000"/>
          </a:xfrm>
        </p:grpSpPr>
        <p:sp>
          <p:nvSpPr>
            <p:cNvPr id="30" name="Rectangle 29">
              <a:extLst>
                <a:ext uri="{FF2B5EF4-FFF2-40B4-BE49-F238E27FC236}">
                  <a16:creationId xmlns:a16="http://schemas.microsoft.com/office/drawing/2014/main" id="{24F9C3AB-1DFD-7D41-9FC6-CC22D0F500FF}"/>
                </a:ext>
                <a:ext uri="{C183D7F6-B498-43B3-948B-1728B52AA6E4}">
                  <adec:decorative xmlns:adec="http://schemas.microsoft.com/office/drawing/2017/decorative" val="1"/>
                </a:ext>
              </a:extLst>
            </p:cNvPr>
            <p:cNvSpPr/>
            <p:nvPr userDrawn="1"/>
          </p:nvSpPr>
          <p:spPr>
            <a:xfrm>
              <a:off x="0" y="0"/>
              <a:ext cx="7123712"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3" name="Freeform 32">
              <a:extLst>
                <a:ext uri="{FF2B5EF4-FFF2-40B4-BE49-F238E27FC236}">
                  <a16:creationId xmlns:a16="http://schemas.microsoft.com/office/drawing/2014/main" id="{40FDB804-AA08-0740-A4E3-1558FF51ADBA}"/>
                </a:ext>
                <a:ext uri="{C183D7F6-B498-43B3-948B-1728B52AA6E4}">
                  <adec:decorative xmlns:adec="http://schemas.microsoft.com/office/drawing/2017/decorative" val="1"/>
                </a:ext>
              </a:extLst>
            </p:cNvPr>
            <p:cNvSpPr txBox="1">
              <a:spLocks/>
            </p:cNvSpPr>
            <p:nvPr/>
          </p:nvSpPr>
          <p:spPr>
            <a:xfrm>
              <a:off x="7123712" y="3065279"/>
              <a:ext cx="1966315" cy="7877254"/>
            </a:xfrm>
            <a:custGeom>
              <a:avLst/>
              <a:gdLst>
                <a:gd name="connsiteX0" fmla="*/ 0 w 1966315"/>
                <a:gd name="connsiteY0" fmla="*/ 0 h 7877254"/>
                <a:gd name="connsiteX1" fmla="*/ 173492 w 1966315"/>
                <a:gd name="connsiteY1" fmla="*/ 136362 h 7877254"/>
                <a:gd name="connsiteX2" fmla="*/ 1966315 w 1966315"/>
                <a:gd name="connsiteY2" fmla="*/ 3938627 h 7877254"/>
                <a:gd name="connsiteX3" fmla="*/ 173492 w 1966315"/>
                <a:gd name="connsiteY3" fmla="*/ 7740892 h 7877254"/>
                <a:gd name="connsiteX4" fmla="*/ 0 w 1966315"/>
                <a:gd name="connsiteY4" fmla="*/ 7877254 h 7877254"/>
                <a:gd name="connsiteX5" fmla="*/ 0 w 1966315"/>
                <a:gd name="connsiteY5" fmla="*/ 0 h 787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6315" h="7877254">
                  <a:moveTo>
                    <a:pt x="0" y="0"/>
                  </a:moveTo>
                  <a:lnTo>
                    <a:pt x="173492" y="136362"/>
                  </a:lnTo>
                  <a:cubicBezTo>
                    <a:pt x="1268414" y="1040130"/>
                    <a:pt x="1966315" y="2407863"/>
                    <a:pt x="1966315" y="3938627"/>
                  </a:cubicBezTo>
                  <a:cubicBezTo>
                    <a:pt x="1966315" y="5469391"/>
                    <a:pt x="1268414" y="6837124"/>
                    <a:pt x="173492" y="7740892"/>
                  </a:cubicBezTo>
                  <a:lnTo>
                    <a:pt x="0" y="7877254"/>
                  </a:lnTo>
                  <a:lnTo>
                    <a:pt x="0" y="0"/>
                  </a:lnTo>
                  <a:close/>
                </a:path>
              </a:pathLst>
            </a:custGeom>
            <a:solidFill>
              <a:schemeClr val="accent2"/>
            </a:solidFill>
          </p:spPr>
          <p:txBody>
            <a:bodyPr vert="horz" wrap="square" lIns="0" tIns="45720" rIns="0" bIns="45720" rtlCol="0">
              <a:noAutofit/>
            </a:bodyPr>
            <a:lstStyle>
              <a:lvl1pPr marL="0" indent="0" algn="l" defTabSz="1828800" rtl="0" eaLnBrk="1" latinLnBrk="0" hangingPunct="1">
                <a:lnSpc>
                  <a:spcPct val="90000"/>
                </a:lnSpc>
                <a:spcBef>
                  <a:spcPts val="2000"/>
                </a:spcBef>
                <a:buFont typeface="Arial" panose="020B0604020202020204" pitchFamily="34" charset="0"/>
                <a:buNone/>
                <a:defRPr sz="5600" kern="1200" baseline="0">
                  <a:solidFill>
                    <a:srgbClr val="56687A"/>
                  </a:solidFill>
                  <a:latin typeface="Community Light" panose="02000303040000020003" pitchFamily="2" charset="0"/>
                  <a:ea typeface="+mn-ea"/>
                  <a:cs typeface="+mn-cs"/>
                </a:defRPr>
              </a:lvl1pPr>
              <a:lvl2pPr marL="914400" indent="0" algn="l" defTabSz="1828800" rtl="0" eaLnBrk="1" latinLnBrk="0" hangingPunct="1">
                <a:lnSpc>
                  <a:spcPct val="90000"/>
                </a:lnSpc>
                <a:spcBef>
                  <a:spcPts val="1000"/>
                </a:spcBef>
                <a:buFont typeface="Arial" panose="020B0604020202020204" pitchFamily="34" charset="0"/>
                <a:buNone/>
                <a:defRPr sz="4800" kern="1200" baseline="0">
                  <a:solidFill>
                    <a:srgbClr val="56687A"/>
                  </a:solidFill>
                  <a:latin typeface="Community Light" panose="02000303040000020003" pitchFamily="2" charset="0"/>
                  <a:ea typeface="+mn-ea"/>
                  <a:cs typeface="+mn-cs"/>
                </a:defRPr>
              </a:lvl2pPr>
              <a:lvl3pPr marL="1828800" indent="0" algn="l" defTabSz="1828800" rtl="0" eaLnBrk="1" latinLnBrk="0" hangingPunct="1">
                <a:lnSpc>
                  <a:spcPct val="90000"/>
                </a:lnSpc>
                <a:spcBef>
                  <a:spcPts val="1000"/>
                </a:spcBef>
                <a:buFont typeface="Arial" panose="020B0604020202020204" pitchFamily="34" charset="0"/>
                <a:buNone/>
                <a:defRPr sz="4000" kern="1200" baseline="0">
                  <a:solidFill>
                    <a:srgbClr val="56687A"/>
                  </a:solidFill>
                  <a:latin typeface="Community Light" panose="02000303040000020003" pitchFamily="2" charset="0"/>
                  <a:ea typeface="+mn-ea"/>
                  <a:cs typeface="+mn-cs"/>
                </a:defRPr>
              </a:lvl3pPr>
              <a:lvl4pPr marL="27432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4pPr>
              <a:lvl5pPr marL="3657600" indent="0" algn="l" defTabSz="1828800" rtl="0" eaLnBrk="1" latinLnBrk="0" hangingPunct="1">
                <a:lnSpc>
                  <a:spcPct val="90000"/>
                </a:lnSpc>
                <a:spcBef>
                  <a:spcPts val="1000"/>
                </a:spcBef>
                <a:buFont typeface="Arial" panose="020B0604020202020204" pitchFamily="34" charset="0"/>
                <a:buNone/>
                <a:defRPr sz="3600" kern="1200" baseline="0">
                  <a:solidFill>
                    <a:srgbClr val="56687A"/>
                  </a:solidFill>
                  <a:latin typeface="Community Light" panose="0200030304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sz="2099"/>
            </a:p>
          </p:txBody>
        </p:sp>
      </p:grpSp>
      <p:sp>
        <p:nvSpPr>
          <p:cNvPr id="9" name="Picture Placeholder 35">
            <a:extLst>
              <a:ext uri="{FF2B5EF4-FFF2-40B4-BE49-F238E27FC236}">
                <a16:creationId xmlns:a16="http://schemas.microsoft.com/office/drawing/2014/main" id="{699FC468-CAD5-FA41-BFFD-42B39432D5B5}"/>
              </a:ext>
              <a:ext uri="{C183D7F6-B498-43B3-948B-1728B52AA6E4}">
                <adec:decorative xmlns:adec="http://schemas.microsoft.com/office/drawing/2017/decorative" val="1"/>
              </a:ext>
            </a:extLst>
          </p:cNvPr>
          <p:cNvSpPr>
            <a:spLocks noGrp="1"/>
          </p:cNvSpPr>
          <p:nvPr userDrawn="1">
            <p:ph type="pic" sz="quarter" idx="16"/>
          </p:nvPr>
        </p:nvSpPr>
        <p:spPr>
          <a:xfrm>
            <a:off x="-286365" y="778668"/>
            <a:ext cx="2957411" cy="3695594"/>
          </a:xfrm>
          <a:custGeom>
            <a:avLst/>
            <a:gdLst>
              <a:gd name="connsiteX0" fmla="*/ 4926597 w 7887456"/>
              <a:gd name="connsiteY0" fmla="*/ 0 h 9854914"/>
              <a:gd name="connsiteX1" fmla="*/ 7874258 w 7887456"/>
              <a:gd name="connsiteY1" fmla="*/ 978911 h 9854914"/>
              <a:gd name="connsiteX2" fmla="*/ 7887456 w 7887456"/>
              <a:gd name="connsiteY2" fmla="*/ 989285 h 9854914"/>
              <a:gd name="connsiteX3" fmla="*/ 7887456 w 7887456"/>
              <a:gd name="connsiteY3" fmla="*/ 8865629 h 9854914"/>
              <a:gd name="connsiteX4" fmla="*/ 7874258 w 7887456"/>
              <a:gd name="connsiteY4" fmla="*/ 8876003 h 9854914"/>
              <a:gd name="connsiteX5" fmla="*/ 4926597 w 7887456"/>
              <a:gd name="connsiteY5" fmla="*/ 9854914 h 9854914"/>
              <a:gd name="connsiteX6" fmla="*/ 0 w 7887456"/>
              <a:gd name="connsiteY6" fmla="*/ 4927457 h 9854914"/>
              <a:gd name="connsiteX7" fmla="*/ 4926597 w 7887456"/>
              <a:gd name="connsiteY7" fmla="*/ 0 h 985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7456" h="9854914">
                <a:moveTo>
                  <a:pt x="4926597" y="0"/>
                </a:moveTo>
                <a:cubicBezTo>
                  <a:pt x="6031956" y="0"/>
                  <a:pt x="7052291" y="364093"/>
                  <a:pt x="7874258" y="978911"/>
                </a:cubicBezTo>
                <a:lnTo>
                  <a:pt x="7887456" y="989285"/>
                </a:lnTo>
                <a:lnTo>
                  <a:pt x="7887456" y="8865629"/>
                </a:lnTo>
                <a:lnTo>
                  <a:pt x="7874258" y="8876003"/>
                </a:lnTo>
                <a:cubicBezTo>
                  <a:pt x="7052291" y="9490822"/>
                  <a:pt x="6031956" y="9854914"/>
                  <a:pt x="4926597" y="9854914"/>
                </a:cubicBezTo>
                <a:cubicBezTo>
                  <a:pt x="2205713" y="9854914"/>
                  <a:pt x="0" y="7648816"/>
                  <a:pt x="0" y="4927457"/>
                </a:cubicBezTo>
                <a:cubicBezTo>
                  <a:pt x="0" y="2206098"/>
                  <a:pt x="2205713" y="0"/>
                  <a:pt x="4926597" y="0"/>
                </a:cubicBezTo>
                <a:close/>
              </a:path>
            </a:pathLst>
          </a:custGeom>
          <a:pattFill prst="wdUpDiag">
            <a:fgClr>
              <a:srgbClr val="FADFD8"/>
            </a:fgClr>
            <a:bgClr>
              <a:schemeClr val="bg1"/>
            </a:bgClr>
          </a:pattFill>
        </p:spPr>
        <p:txBody>
          <a:bodyPr wrap="square" lIns="2560320">
            <a:noAutofit/>
          </a:bodyPr>
          <a:lstStyle>
            <a:lvl1pPr>
              <a:defRPr>
                <a:solidFill>
                  <a:schemeClr val="tx1"/>
                </a:solidFill>
              </a:defRPr>
            </a:lvl1pPr>
          </a:lstStyle>
          <a:p>
            <a:r>
              <a:rPr lang="en-US"/>
              <a:t>Click icon to add picture</a:t>
            </a:r>
          </a:p>
        </p:txBody>
      </p:sp>
      <p:sp>
        <p:nvSpPr>
          <p:cNvPr id="7" name="Title 6">
            <a:extLst>
              <a:ext uri="{FF2B5EF4-FFF2-40B4-BE49-F238E27FC236}">
                <a16:creationId xmlns:a16="http://schemas.microsoft.com/office/drawing/2014/main" id="{706DB0E3-2F75-3247-9820-5EF0DA02F12D}"/>
              </a:ext>
            </a:extLst>
          </p:cNvPr>
          <p:cNvSpPr>
            <a:spLocks noGrp="1"/>
          </p:cNvSpPr>
          <p:nvPr userDrawn="1">
            <p:ph type="title" hasCustomPrompt="1"/>
          </p:nvPr>
        </p:nvSpPr>
        <p:spPr>
          <a:xfrm>
            <a:off x="3937902" y="1285878"/>
            <a:ext cx="4605508" cy="1451168"/>
          </a:xfrm>
          <a:noFill/>
        </p:spPr>
        <p:txBody>
          <a:bodyPr vert="horz" lIns="0" tIns="45720" rIns="0" bIns="45720" rtlCol="0" anchor="b" anchorCtr="0">
            <a:normAutofit/>
          </a:bodyPr>
          <a:lstStyle>
            <a:lvl1pPr>
              <a:defRPr lang="en-US" sz="3299">
                <a:solidFill>
                  <a:schemeClr val="accent2"/>
                </a:solidFill>
                <a:ea typeface="+mn-ea"/>
                <a:cs typeface="+mn-cs"/>
              </a:defRPr>
            </a:lvl1pPr>
          </a:lstStyle>
          <a:p>
            <a:pPr lvl="0"/>
            <a:r>
              <a:rPr lang="en-US"/>
              <a:t>Enter slide title here, no longer than three lines.</a:t>
            </a:r>
          </a:p>
        </p:txBody>
      </p:sp>
      <p:sp>
        <p:nvSpPr>
          <p:cNvPr id="20" name="Text Placeholder 5">
            <a:extLst>
              <a:ext uri="{FF2B5EF4-FFF2-40B4-BE49-F238E27FC236}">
                <a16:creationId xmlns:a16="http://schemas.microsoft.com/office/drawing/2014/main" id="{84090792-F622-C948-98FC-533158E52E25}"/>
              </a:ext>
            </a:extLst>
          </p:cNvPr>
          <p:cNvSpPr>
            <a:spLocks noGrp="1"/>
          </p:cNvSpPr>
          <p:nvPr userDrawn="1">
            <p:ph type="body" sz="quarter" idx="12" hasCustomPrompt="1"/>
          </p:nvPr>
        </p:nvSpPr>
        <p:spPr>
          <a:xfrm>
            <a:off x="3937901" y="2930471"/>
            <a:ext cx="2112249" cy="472679"/>
          </a:xfrm>
        </p:spPr>
        <p:txBody>
          <a:bodyPr>
            <a:noAutofit/>
          </a:bodyPr>
          <a:lstStyle>
            <a:lvl1pPr marL="0" indent="0">
              <a:buNone/>
              <a:defRPr sz="1650"/>
            </a:lvl1pPr>
          </a:lstStyle>
          <a:p>
            <a:pPr lvl="0"/>
            <a:r>
              <a:rPr lang="en-US"/>
              <a:t>Enter speaker name</a:t>
            </a:r>
          </a:p>
          <a:p>
            <a:pPr lvl="0"/>
            <a:r>
              <a:rPr lang="en-US"/>
              <a:t>Enter speaker title</a:t>
            </a:r>
          </a:p>
        </p:txBody>
      </p:sp>
      <p:sp>
        <p:nvSpPr>
          <p:cNvPr id="22" name="Text Placeholder 5">
            <a:extLst>
              <a:ext uri="{FF2B5EF4-FFF2-40B4-BE49-F238E27FC236}">
                <a16:creationId xmlns:a16="http://schemas.microsoft.com/office/drawing/2014/main" id="{C6943AC9-160A-9645-8D02-458E45162749}"/>
              </a:ext>
            </a:extLst>
          </p:cNvPr>
          <p:cNvSpPr>
            <a:spLocks noGrp="1"/>
          </p:cNvSpPr>
          <p:nvPr userDrawn="1">
            <p:ph type="body" sz="quarter" idx="13" hasCustomPrompt="1"/>
          </p:nvPr>
        </p:nvSpPr>
        <p:spPr>
          <a:xfrm>
            <a:off x="3926659" y="3757158"/>
            <a:ext cx="2122472" cy="166208"/>
          </a:xfrm>
        </p:spPr>
        <p:txBody>
          <a:bodyPr>
            <a:noAutofit/>
          </a:bodyPr>
          <a:lstStyle>
            <a:lvl1pPr marL="0" indent="0">
              <a:buNone/>
              <a:defRPr sz="1350">
                <a:solidFill>
                  <a:schemeClr val="accent6"/>
                </a:solidFill>
              </a:defRPr>
            </a:lvl1pPr>
            <a:lvl2pPr>
              <a:defRPr sz="1050"/>
            </a:lvl2pPr>
            <a:lvl3pPr>
              <a:defRPr sz="1050"/>
            </a:lvl3pPr>
            <a:lvl4pPr>
              <a:defRPr sz="1050"/>
            </a:lvl4pPr>
            <a:lvl5pPr>
              <a:defRPr sz="1050"/>
            </a:lvl5pPr>
          </a:lstStyle>
          <a:p>
            <a:pPr lvl="0"/>
            <a:r>
              <a:rPr lang="en-US"/>
              <a:t>Month ##, 2019</a:t>
            </a:r>
          </a:p>
        </p:txBody>
      </p:sp>
      <p:pic>
        <p:nvPicPr>
          <p:cNvPr id="11" name="Logo">
            <a:extLst>
              <a:ext uri="{FF2B5EF4-FFF2-40B4-BE49-F238E27FC236}">
                <a16:creationId xmlns:a16="http://schemas.microsoft.com/office/drawing/2014/main" id="{DDE22F9A-B4D4-C44D-A5E6-3FB5E55E460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
        <p:nvSpPr>
          <p:cNvPr id="12" name="Folded Corner 11">
            <a:extLst>
              <a:ext uri="{FF2B5EF4-FFF2-40B4-BE49-F238E27FC236}">
                <a16:creationId xmlns:a16="http://schemas.microsoft.com/office/drawing/2014/main" id="{35492DEA-7481-3442-9F18-7B6D51EFF1F6}"/>
              </a:ext>
              <a:ext uri="{C183D7F6-B498-43B3-948B-1728B52AA6E4}">
                <adec:decorative xmlns:adec="http://schemas.microsoft.com/office/drawing/2017/decorative" val="1"/>
              </a:ext>
            </a:extLst>
          </p:cNvPr>
          <p:cNvSpPr/>
          <p:nvPr userDrawn="1"/>
        </p:nvSpPr>
        <p:spPr>
          <a:xfrm>
            <a:off x="0" y="-971551"/>
            <a:ext cx="4200574" cy="7688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Circle cropped image left with placeholder text descriptor on right.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p:txBody>
      </p:sp>
    </p:spTree>
    <p:extLst>
      <p:ext uri="{BB962C8B-B14F-4D97-AF65-F5344CB8AC3E}">
        <p14:creationId xmlns:p14="http://schemas.microsoft.com/office/powerpoint/2010/main" val="4509031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green_big quote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33EA9F-E852-E443-BE7C-76145251FE95}"/>
              </a:ext>
              <a:ext uri="{C183D7F6-B498-43B3-948B-1728B52AA6E4}">
                <adec:decorative xmlns:adec="http://schemas.microsoft.com/office/drawing/2017/decorative" val="1"/>
              </a:ext>
            </a:extLst>
          </p:cNvPr>
          <p:cNvGrpSpPr/>
          <p:nvPr userDrawn="1"/>
        </p:nvGrpSpPr>
        <p:grpSpPr>
          <a:xfrm>
            <a:off x="-1" y="-1057275"/>
            <a:ext cx="9144001" cy="6205818"/>
            <a:chOff x="-2" y="-2819400"/>
            <a:chExt cx="24387178" cy="16548847"/>
          </a:xfrm>
        </p:grpSpPr>
        <p:sp>
          <p:nvSpPr>
            <p:cNvPr id="12" name="Freeform 11">
              <a:extLst>
                <a:ext uri="{FF2B5EF4-FFF2-40B4-BE49-F238E27FC236}">
                  <a16:creationId xmlns:a16="http://schemas.microsoft.com/office/drawing/2014/main" id="{A024477A-BADA-DB4A-B9A3-E9A23A4D9A69}"/>
                </a:ext>
                <a:ext uri="{C183D7F6-B498-43B3-948B-1728B52AA6E4}">
                  <adec:decorative xmlns:adec="http://schemas.microsoft.com/office/drawing/2017/decorative" val="1"/>
                </a:ext>
              </a:extLst>
            </p:cNvPr>
            <p:cNvSpPr/>
            <p:nvPr userDrawn="1"/>
          </p:nvSpPr>
          <p:spPr>
            <a:xfrm rot="10800000">
              <a:off x="0" y="0"/>
              <a:ext cx="24387176" cy="13716000"/>
            </a:xfrm>
            <a:custGeom>
              <a:avLst/>
              <a:gdLst>
                <a:gd name="connsiteX0" fmla="*/ 24387176 w 24387176"/>
                <a:gd name="connsiteY0" fmla="*/ 13716000 h 13716000"/>
                <a:gd name="connsiteX1" fmla="*/ 21569290 w 24387176"/>
                <a:gd name="connsiteY1" fmla="*/ 13716000 h 13716000"/>
                <a:gd name="connsiteX2" fmla="*/ 21702721 w 24387176"/>
                <a:gd name="connsiteY2" fmla="*/ 13246121 h 13716000"/>
                <a:gd name="connsiteX3" fmla="*/ 22016954 w 24387176"/>
                <a:gd name="connsiteY3" fmla="*/ 10751674 h 13716000"/>
                <a:gd name="connsiteX4" fmla="*/ 12035797 w 24387176"/>
                <a:gd name="connsiteY4" fmla="*/ 770517 h 13716000"/>
                <a:gd name="connsiteX5" fmla="*/ 2054640 w 24387176"/>
                <a:gd name="connsiteY5" fmla="*/ 10751674 h 13716000"/>
                <a:gd name="connsiteX6" fmla="*/ 2368872 w 24387176"/>
                <a:gd name="connsiteY6" fmla="*/ 13246121 h 13716000"/>
                <a:gd name="connsiteX7" fmla="*/ 2502304 w 24387176"/>
                <a:gd name="connsiteY7" fmla="*/ 13716000 h 13716000"/>
                <a:gd name="connsiteX8" fmla="*/ 0 w 24387176"/>
                <a:gd name="connsiteY8" fmla="*/ 13716000 h 13716000"/>
                <a:gd name="connsiteX9" fmla="*/ 0 w 24387176"/>
                <a:gd name="connsiteY9" fmla="*/ 0 h 13716000"/>
                <a:gd name="connsiteX10" fmla="*/ 24387176 w 24387176"/>
                <a:gd name="connsiteY10" fmla="*/ 0 h 13716000"/>
                <a:gd name="connsiteX11" fmla="*/ 24387176 w 24387176"/>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7176" h="13716000">
                  <a:moveTo>
                    <a:pt x="24387176" y="13716000"/>
                  </a:moveTo>
                  <a:lnTo>
                    <a:pt x="21569290" y="13716000"/>
                  </a:lnTo>
                  <a:lnTo>
                    <a:pt x="21702721" y="13246121"/>
                  </a:lnTo>
                  <a:cubicBezTo>
                    <a:pt x="21907855" y="12448830"/>
                    <a:pt x="22016954" y="11612993"/>
                    <a:pt x="22016954" y="10751674"/>
                  </a:cubicBezTo>
                  <a:cubicBezTo>
                    <a:pt x="22016954" y="5239233"/>
                    <a:pt x="17548238" y="770517"/>
                    <a:pt x="12035797" y="770517"/>
                  </a:cubicBezTo>
                  <a:cubicBezTo>
                    <a:pt x="6523356" y="770517"/>
                    <a:pt x="2054640" y="5239233"/>
                    <a:pt x="2054640" y="10751674"/>
                  </a:cubicBezTo>
                  <a:cubicBezTo>
                    <a:pt x="2054640" y="11612993"/>
                    <a:pt x="2163740" y="12448830"/>
                    <a:pt x="2368872" y="13246121"/>
                  </a:cubicBezTo>
                  <a:lnTo>
                    <a:pt x="2502304" y="13716000"/>
                  </a:lnTo>
                  <a:lnTo>
                    <a:pt x="0" y="13716000"/>
                  </a:lnTo>
                  <a:lnTo>
                    <a:pt x="0" y="0"/>
                  </a:lnTo>
                  <a:lnTo>
                    <a:pt x="24387176" y="0"/>
                  </a:lnTo>
                  <a:lnTo>
                    <a:pt x="24387176" y="13716000"/>
                  </a:lnTo>
                  <a:close/>
                </a:path>
              </a:pathLst>
            </a:cu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25">
                <a:solidFill>
                  <a:srgbClr val="FEFBF5"/>
                </a:solidFill>
              </a:endParaRPr>
            </a:p>
          </p:txBody>
        </p:sp>
        <p:sp>
          <p:nvSpPr>
            <p:cNvPr id="11" name="Rectangle 10">
              <a:extLst>
                <a:ext uri="{FF2B5EF4-FFF2-40B4-BE49-F238E27FC236}">
                  <a16:creationId xmlns:a16="http://schemas.microsoft.com/office/drawing/2014/main" id="{52B3DBCB-CD48-D940-A4C3-B3033421FEDC}"/>
                </a:ext>
                <a:ext uri="{C183D7F6-B498-43B3-948B-1728B52AA6E4}">
                  <adec:decorative xmlns:adec="http://schemas.microsoft.com/office/drawing/2017/decorative" val="1"/>
                </a:ext>
              </a:extLst>
            </p:cNvPr>
            <p:cNvSpPr/>
            <p:nvPr userDrawn="1"/>
          </p:nvSpPr>
          <p:spPr>
            <a:xfrm rot="5400000">
              <a:off x="10421935" y="-235791"/>
              <a:ext cx="3543301" cy="24387175"/>
            </a:xfrm>
            <a:prstGeom prst="rect">
              <a:avLst/>
            </a:prstGeom>
            <a:solidFill>
              <a:srgbClr val="D7EB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reeform 13">
              <a:extLst>
                <a:ext uri="{FF2B5EF4-FFF2-40B4-BE49-F238E27FC236}">
                  <a16:creationId xmlns:a16="http://schemas.microsoft.com/office/drawing/2014/main" id="{48F70263-352A-9948-A0F8-6D466363E3C5}"/>
                </a:ext>
                <a:ext uri="{C183D7F6-B498-43B3-948B-1728B52AA6E4}">
                  <adec:decorative xmlns:adec="http://schemas.microsoft.com/office/drawing/2017/decorative" val="1"/>
                </a:ext>
              </a:extLst>
            </p:cNvPr>
            <p:cNvSpPr/>
            <p:nvPr userDrawn="1"/>
          </p:nvSpPr>
          <p:spPr>
            <a:xfrm rot="16200000">
              <a:off x="10963520" y="4657970"/>
              <a:ext cx="2804964" cy="1383442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Rectangle 15">
              <a:extLst>
                <a:ext uri="{FF2B5EF4-FFF2-40B4-BE49-F238E27FC236}">
                  <a16:creationId xmlns:a16="http://schemas.microsoft.com/office/drawing/2014/main" id="{CCDC9481-7043-EA42-92B6-6AE95894974B}"/>
                </a:ext>
                <a:ext uri="{C183D7F6-B498-43B3-948B-1728B52AA6E4}">
                  <adec:decorative xmlns:adec="http://schemas.microsoft.com/office/drawing/2017/decorative" val="1"/>
                </a:ext>
              </a:extLst>
            </p:cNvPr>
            <p:cNvSpPr/>
            <p:nvPr userDrawn="1"/>
          </p:nvSpPr>
          <p:spPr>
            <a:xfrm>
              <a:off x="11576365" y="7690654"/>
              <a:ext cx="1234440" cy="7546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3AE9E"/>
                </a:solidFill>
              </a:endParaRPr>
            </a:p>
          </p:txBody>
        </p:sp>
        <p:sp>
          <p:nvSpPr>
            <p:cNvPr id="18" name="Folded Corner 17">
              <a:extLst>
                <a:ext uri="{FF2B5EF4-FFF2-40B4-BE49-F238E27FC236}">
                  <a16:creationId xmlns:a16="http://schemas.microsoft.com/office/drawing/2014/main" id="{41838FF1-B4BD-FD46-A8E1-E5B0CCB78867}"/>
                </a:ext>
                <a:ext uri="{C183D7F6-B498-43B3-948B-1728B52AA6E4}">
                  <adec:decorative xmlns:adec="http://schemas.microsoft.com/office/drawing/2017/decorative" val="1"/>
                </a:ext>
              </a:extLst>
            </p:cNvPr>
            <p:cNvSpPr/>
            <p:nvPr userDrawn="1"/>
          </p:nvSpPr>
          <p:spPr>
            <a:xfrm>
              <a:off x="0" y="-2819400"/>
              <a:ext cx="7926388" cy="2142877"/>
            </a:xfrm>
            <a:prstGeom prst="foldedCorner">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274320" tIns="274320" rIns="274320"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inspirational quotes and author. Use the color blue to signify importance or a call to action.</a:t>
              </a:r>
            </a:p>
            <a:p>
              <a:endParaRPr lang="en-US" sz="900">
                <a:solidFill>
                  <a:schemeClr val="tx1"/>
                </a:solidFill>
                <a:latin typeface="Source Sans Pro" charset="0"/>
                <a:ea typeface="Source Sans Pro" charset="0"/>
                <a:cs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grpSp>
      <p:sp>
        <p:nvSpPr>
          <p:cNvPr id="2" name="Title 1">
            <a:extLst>
              <a:ext uri="{FF2B5EF4-FFF2-40B4-BE49-F238E27FC236}">
                <a16:creationId xmlns:a16="http://schemas.microsoft.com/office/drawing/2014/main" id="{CA344CA1-4443-6646-B956-55905A1B4388}"/>
              </a:ext>
            </a:extLst>
          </p:cNvPr>
          <p:cNvSpPr>
            <a:spLocks noGrp="1"/>
          </p:cNvSpPr>
          <p:nvPr>
            <p:ph type="title" hasCustomPrompt="1"/>
          </p:nvPr>
        </p:nvSpPr>
        <p:spPr>
          <a:xfrm>
            <a:off x="1918139" y="509719"/>
            <a:ext cx="5309625" cy="2205681"/>
          </a:xfrm>
          <a:noFill/>
        </p:spPr>
        <p:txBody>
          <a:bodyPr vert="horz" lIns="0" tIns="45720" rIns="0" bIns="45720" rtlCol="0" anchor="ctr" anchorCtr="0">
            <a:noAutofit/>
          </a:bodyPr>
          <a:lstStyle>
            <a:lvl1pPr algn="ctr">
              <a:defRPr lang="en-US" sz="3599">
                <a:solidFill>
                  <a:schemeClr val="accent1"/>
                </a:solidFill>
                <a:ea typeface="+mn-ea"/>
                <a:cs typeface="+mn-cs"/>
              </a:defRPr>
            </a:lvl1pPr>
          </a:lstStyle>
          <a:p>
            <a:pPr lvl="0"/>
            <a:r>
              <a:rPr lang="en-US"/>
              <a:t>“Enter a big idea or statement here of no more than three lines”</a:t>
            </a:r>
          </a:p>
        </p:txBody>
      </p:sp>
      <p:sp>
        <p:nvSpPr>
          <p:cNvPr id="21" name="Text Placeholder 2">
            <a:extLst>
              <a:ext uri="{FF2B5EF4-FFF2-40B4-BE49-F238E27FC236}">
                <a16:creationId xmlns:a16="http://schemas.microsoft.com/office/drawing/2014/main" id="{1D8B3765-7D82-F549-A036-6DC601400400}"/>
              </a:ext>
            </a:extLst>
          </p:cNvPr>
          <p:cNvSpPr>
            <a:spLocks noGrp="1"/>
          </p:cNvSpPr>
          <p:nvPr>
            <p:ph type="body" sz="quarter" idx="11" hasCustomPrompt="1"/>
          </p:nvPr>
        </p:nvSpPr>
        <p:spPr>
          <a:xfrm>
            <a:off x="1941840" y="3080564"/>
            <a:ext cx="5288424" cy="359625"/>
          </a:xfrm>
        </p:spPr>
        <p:txBody>
          <a:bodyPr anchor="t" anchorCtr="0">
            <a:noAutofit/>
          </a:bodyPr>
          <a:lstStyle>
            <a:lvl1pPr marL="0" indent="0" algn="ctr">
              <a:buNone/>
              <a:defRPr sz="2024" b="1" i="0">
                <a:solidFill>
                  <a:schemeClr val="accent6"/>
                </a:solidFill>
                <a:latin typeface="Community Semibold" panose="02000303040000020003" pitchFamily="2" charset="0"/>
              </a:defRPr>
            </a:lvl1pPr>
            <a:lvl2pPr marL="342760" indent="0">
              <a:buNone/>
              <a:defRPr sz="5174">
                <a:solidFill>
                  <a:schemeClr val="accent2"/>
                </a:solidFill>
              </a:defRPr>
            </a:lvl2pPr>
            <a:lvl3pPr marL="685518" indent="0">
              <a:buNone/>
              <a:defRPr sz="5174">
                <a:solidFill>
                  <a:schemeClr val="accent2"/>
                </a:solidFill>
              </a:defRPr>
            </a:lvl3pPr>
            <a:lvl4pPr marL="1028277" indent="0">
              <a:buNone/>
              <a:defRPr sz="5174">
                <a:solidFill>
                  <a:schemeClr val="accent2"/>
                </a:solidFill>
              </a:defRPr>
            </a:lvl4pPr>
            <a:lvl5pPr marL="1371035" indent="0">
              <a:buNone/>
              <a:defRPr sz="5174">
                <a:solidFill>
                  <a:schemeClr val="accent2"/>
                </a:solidFill>
              </a:defRPr>
            </a:lvl5pPr>
          </a:lstStyle>
          <a:p>
            <a:pPr lvl="0"/>
            <a:r>
              <a:rPr lang="en-US"/>
              <a:t>Enter name</a:t>
            </a:r>
          </a:p>
        </p:txBody>
      </p:sp>
    </p:spTree>
    <p:extLst>
      <p:ext uri="{BB962C8B-B14F-4D97-AF65-F5344CB8AC3E}">
        <p14:creationId xmlns:p14="http://schemas.microsoft.com/office/powerpoint/2010/main" val="307869264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amber_big quote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33EA9F-E852-E443-BE7C-76145251FE95}"/>
              </a:ext>
              <a:ext uri="{C183D7F6-B498-43B3-948B-1728B52AA6E4}">
                <adec:decorative xmlns:adec="http://schemas.microsoft.com/office/drawing/2017/decorative" val="1"/>
              </a:ext>
            </a:extLst>
          </p:cNvPr>
          <p:cNvGrpSpPr/>
          <p:nvPr userDrawn="1"/>
        </p:nvGrpSpPr>
        <p:grpSpPr>
          <a:xfrm>
            <a:off x="-1" y="2"/>
            <a:ext cx="9144001" cy="5148543"/>
            <a:chOff x="-2" y="0"/>
            <a:chExt cx="24387178" cy="13729447"/>
          </a:xfrm>
        </p:grpSpPr>
        <p:sp>
          <p:nvSpPr>
            <p:cNvPr id="12" name="Freeform 11">
              <a:extLst>
                <a:ext uri="{FF2B5EF4-FFF2-40B4-BE49-F238E27FC236}">
                  <a16:creationId xmlns:a16="http://schemas.microsoft.com/office/drawing/2014/main" id="{A024477A-BADA-DB4A-B9A3-E9A23A4D9A69}"/>
                </a:ext>
                <a:ext uri="{C183D7F6-B498-43B3-948B-1728B52AA6E4}">
                  <adec:decorative xmlns:adec="http://schemas.microsoft.com/office/drawing/2017/decorative" val="1"/>
                </a:ext>
              </a:extLst>
            </p:cNvPr>
            <p:cNvSpPr/>
            <p:nvPr userDrawn="1"/>
          </p:nvSpPr>
          <p:spPr>
            <a:xfrm rot="10800000">
              <a:off x="0" y="0"/>
              <a:ext cx="24387176" cy="13716000"/>
            </a:xfrm>
            <a:custGeom>
              <a:avLst/>
              <a:gdLst>
                <a:gd name="connsiteX0" fmla="*/ 24387176 w 24387176"/>
                <a:gd name="connsiteY0" fmla="*/ 13716000 h 13716000"/>
                <a:gd name="connsiteX1" fmla="*/ 21569290 w 24387176"/>
                <a:gd name="connsiteY1" fmla="*/ 13716000 h 13716000"/>
                <a:gd name="connsiteX2" fmla="*/ 21702721 w 24387176"/>
                <a:gd name="connsiteY2" fmla="*/ 13246121 h 13716000"/>
                <a:gd name="connsiteX3" fmla="*/ 22016954 w 24387176"/>
                <a:gd name="connsiteY3" fmla="*/ 10751674 h 13716000"/>
                <a:gd name="connsiteX4" fmla="*/ 12035797 w 24387176"/>
                <a:gd name="connsiteY4" fmla="*/ 770517 h 13716000"/>
                <a:gd name="connsiteX5" fmla="*/ 2054640 w 24387176"/>
                <a:gd name="connsiteY5" fmla="*/ 10751674 h 13716000"/>
                <a:gd name="connsiteX6" fmla="*/ 2368872 w 24387176"/>
                <a:gd name="connsiteY6" fmla="*/ 13246121 h 13716000"/>
                <a:gd name="connsiteX7" fmla="*/ 2502304 w 24387176"/>
                <a:gd name="connsiteY7" fmla="*/ 13716000 h 13716000"/>
                <a:gd name="connsiteX8" fmla="*/ 0 w 24387176"/>
                <a:gd name="connsiteY8" fmla="*/ 13716000 h 13716000"/>
                <a:gd name="connsiteX9" fmla="*/ 0 w 24387176"/>
                <a:gd name="connsiteY9" fmla="*/ 0 h 13716000"/>
                <a:gd name="connsiteX10" fmla="*/ 24387176 w 24387176"/>
                <a:gd name="connsiteY10" fmla="*/ 0 h 13716000"/>
                <a:gd name="connsiteX11" fmla="*/ 24387176 w 24387176"/>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7176" h="13716000">
                  <a:moveTo>
                    <a:pt x="24387176" y="13716000"/>
                  </a:moveTo>
                  <a:lnTo>
                    <a:pt x="21569290" y="13716000"/>
                  </a:lnTo>
                  <a:lnTo>
                    <a:pt x="21702721" y="13246121"/>
                  </a:lnTo>
                  <a:cubicBezTo>
                    <a:pt x="21907855" y="12448830"/>
                    <a:pt x="22016954" y="11612993"/>
                    <a:pt x="22016954" y="10751674"/>
                  </a:cubicBezTo>
                  <a:cubicBezTo>
                    <a:pt x="22016954" y="5239233"/>
                    <a:pt x="17548238" y="770517"/>
                    <a:pt x="12035797" y="770517"/>
                  </a:cubicBezTo>
                  <a:cubicBezTo>
                    <a:pt x="6523356" y="770517"/>
                    <a:pt x="2054640" y="5239233"/>
                    <a:pt x="2054640" y="10751674"/>
                  </a:cubicBezTo>
                  <a:cubicBezTo>
                    <a:pt x="2054640" y="11612993"/>
                    <a:pt x="2163740" y="12448830"/>
                    <a:pt x="2368872" y="13246121"/>
                  </a:cubicBezTo>
                  <a:lnTo>
                    <a:pt x="2502304" y="13716000"/>
                  </a:lnTo>
                  <a:lnTo>
                    <a:pt x="0" y="13716000"/>
                  </a:lnTo>
                  <a:lnTo>
                    <a:pt x="0" y="0"/>
                  </a:lnTo>
                  <a:lnTo>
                    <a:pt x="24387176" y="0"/>
                  </a:lnTo>
                  <a:lnTo>
                    <a:pt x="24387176" y="13716000"/>
                  </a:lnTo>
                  <a:close/>
                </a:path>
              </a:pathLst>
            </a:cu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25">
                <a:solidFill>
                  <a:srgbClr val="FEFBF5"/>
                </a:solidFill>
              </a:endParaRPr>
            </a:p>
          </p:txBody>
        </p:sp>
        <p:sp>
          <p:nvSpPr>
            <p:cNvPr id="11" name="Rectangle 10">
              <a:extLst>
                <a:ext uri="{FF2B5EF4-FFF2-40B4-BE49-F238E27FC236}">
                  <a16:creationId xmlns:a16="http://schemas.microsoft.com/office/drawing/2014/main" id="{52B3DBCB-CD48-D940-A4C3-B3033421FEDC}"/>
                </a:ext>
                <a:ext uri="{C183D7F6-B498-43B3-948B-1728B52AA6E4}">
                  <adec:decorative xmlns:adec="http://schemas.microsoft.com/office/drawing/2017/decorative" val="1"/>
                </a:ext>
              </a:extLst>
            </p:cNvPr>
            <p:cNvSpPr/>
            <p:nvPr userDrawn="1"/>
          </p:nvSpPr>
          <p:spPr>
            <a:xfrm rot="5400000">
              <a:off x="10421935" y="-235791"/>
              <a:ext cx="3543301" cy="24387175"/>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reeform 13">
              <a:extLst>
                <a:ext uri="{FF2B5EF4-FFF2-40B4-BE49-F238E27FC236}">
                  <a16:creationId xmlns:a16="http://schemas.microsoft.com/office/drawing/2014/main" id="{48F70263-352A-9948-A0F8-6D466363E3C5}"/>
                </a:ext>
                <a:ext uri="{C183D7F6-B498-43B3-948B-1728B52AA6E4}">
                  <adec:decorative xmlns:adec="http://schemas.microsoft.com/office/drawing/2017/decorative" val="1"/>
                </a:ext>
              </a:extLst>
            </p:cNvPr>
            <p:cNvSpPr/>
            <p:nvPr userDrawn="1"/>
          </p:nvSpPr>
          <p:spPr>
            <a:xfrm rot="16200000">
              <a:off x="10963520" y="4657970"/>
              <a:ext cx="2804964" cy="1383442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Rectangle 15">
              <a:extLst>
                <a:ext uri="{FF2B5EF4-FFF2-40B4-BE49-F238E27FC236}">
                  <a16:creationId xmlns:a16="http://schemas.microsoft.com/office/drawing/2014/main" id="{CCDC9481-7043-EA42-92B6-6AE95894974B}"/>
                </a:ext>
                <a:ext uri="{C183D7F6-B498-43B3-948B-1728B52AA6E4}">
                  <adec:decorative xmlns:adec="http://schemas.microsoft.com/office/drawing/2017/decorative" val="1"/>
                </a:ext>
              </a:extLst>
            </p:cNvPr>
            <p:cNvSpPr/>
            <p:nvPr userDrawn="1"/>
          </p:nvSpPr>
          <p:spPr>
            <a:xfrm>
              <a:off x="11576365" y="7690654"/>
              <a:ext cx="1234440" cy="7546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3AE9E"/>
                </a:solidFill>
              </a:endParaRPr>
            </a:p>
          </p:txBody>
        </p:sp>
      </p:grpSp>
      <p:sp>
        <p:nvSpPr>
          <p:cNvPr id="2" name="Title 1">
            <a:extLst>
              <a:ext uri="{FF2B5EF4-FFF2-40B4-BE49-F238E27FC236}">
                <a16:creationId xmlns:a16="http://schemas.microsoft.com/office/drawing/2014/main" id="{CA344CA1-4443-6646-B956-55905A1B4388}"/>
              </a:ext>
            </a:extLst>
          </p:cNvPr>
          <p:cNvSpPr>
            <a:spLocks noGrp="1"/>
          </p:cNvSpPr>
          <p:nvPr>
            <p:ph type="title" hasCustomPrompt="1"/>
          </p:nvPr>
        </p:nvSpPr>
        <p:spPr>
          <a:xfrm>
            <a:off x="1918139" y="509719"/>
            <a:ext cx="5309625" cy="2205681"/>
          </a:xfrm>
          <a:noFill/>
        </p:spPr>
        <p:txBody>
          <a:bodyPr vert="horz" lIns="0" tIns="45720" rIns="0" bIns="45720" rtlCol="0" anchor="ctr" anchorCtr="0">
            <a:noAutofit/>
          </a:bodyPr>
          <a:lstStyle>
            <a:lvl1pPr algn="ctr">
              <a:defRPr lang="en-US" sz="3599">
                <a:solidFill>
                  <a:schemeClr val="accent2"/>
                </a:solidFill>
                <a:ea typeface="+mn-ea"/>
                <a:cs typeface="+mn-cs"/>
              </a:defRPr>
            </a:lvl1pPr>
          </a:lstStyle>
          <a:p>
            <a:pPr lvl="0"/>
            <a:r>
              <a:rPr lang="en-US"/>
              <a:t>“Enter a big idea or statement here of no more than three lines”</a:t>
            </a:r>
          </a:p>
        </p:txBody>
      </p:sp>
      <p:sp>
        <p:nvSpPr>
          <p:cNvPr id="21" name="Text Placeholder 2">
            <a:extLst>
              <a:ext uri="{FF2B5EF4-FFF2-40B4-BE49-F238E27FC236}">
                <a16:creationId xmlns:a16="http://schemas.microsoft.com/office/drawing/2014/main" id="{1D8B3765-7D82-F549-A036-6DC601400400}"/>
              </a:ext>
            </a:extLst>
          </p:cNvPr>
          <p:cNvSpPr>
            <a:spLocks noGrp="1"/>
          </p:cNvSpPr>
          <p:nvPr>
            <p:ph type="body" sz="quarter" idx="11" hasCustomPrompt="1"/>
          </p:nvPr>
        </p:nvSpPr>
        <p:spPr>
          <a:xfrm>
            <a:off x="1941840" y="3080564"/>
            <a:ext cx="5288424" cy="359625"/>
          </a:xfrm>
        </p:spPr>
        <p:txBody>
          <a:bodyPr anchor="t" anchorCtr="0">
            <a:noAutofit/>
          </a:bodyPr>
          <a:lstStyle>
            <a:lvl1pPr marL="0" indent="0" algn="ctr">
              <a:buNone/>
              <a:defRPr sz="2024" b="1" i="0">
                <a:solidFill>
                  <a:schemeClr val="accent6"/>
                </a:solidFill>
                <a:latin typeface="Community Semibold" panose="02000303040000020003" pitchFamily="2" charset="0"/>
              </a:defRPr>
            </a:lvl1pPr>
            <a:lvl2pPr marL="342760" indent="0">
              <a:buNone/>
              <a:defRPr sz="5174">
                <a:solidFill>
                  <a:schemeClr val="accent2"/>
                </a:solidFill>
              </a:defRPr>
            </a:lvl2pPr>
            <a:lvl3pPr marL="685518" indent="0">
              <a:buNone/>
              <a:defRPr sz="5174">
                <a:solidFill>
                  <a:schemeClr val="accent2"/>
                </a:solidFill>
              </a:defRPr>
            </a:lvl3pPr>
            <a:lvl4pPr marL="1028277" indent="0">
              <a:buNone/>
              <a:defRPr sz="5174">
                <a:solidFill>
                  <a:schemeClr val="accent2"/>
                </a:solidFill>
              </a:defRPr>
            </a:lvl4pPr>
            <a:lvl5pPr marL="1371035" indent="0">
              <a:buNone/>
              <a:defRPr sz="5174">
                <a:solidFill>
                  <a:schemeClr val="accent2"/>
                </a:solidFill>
              </a:defRPr>
            </a:lvl5pPr>
          </a:lstStyle>
          <a:p>
            <a:pPr lvl="0"/>
            <a:r>
              <a:rPr lang="en-US"/>
              <a:t>Enter name</a:t>
            </a:r>
          </a:p>
        </p:txBody>
      </p:sp>
      <p:sp>
        <p:nvSpPr>
          <p:cNvPr id="13" name="Folded Corner 12">
            <a:extLst>
              <a:ext uri="{FF2B5EF4-FFF2-40B4-BE49-F238E27FC236}">
                <a16:creationId xmlns:a16="http://schemas.microsoft.com/office/drawing/2014/main" id="{BC84E5C4-8612-1247-BD39-77C4545A6E34}"/>
              </a:ext>
              <a:ext uri="{C183D7F6-B498-43B3-948B-1728B52AA6E4}">
                <adec:decorative xmlns:adec="http://schemas.microsoft.com/office/drawing/2017/decorative" val="1"/>
              </a:ext>
            </a:extLst>
          </p:cNvPr>
          <p:cNvSpPr/>
          <p:nvPr userDrawn="1"/>
        </p:nvSpPr>
        <p:spPr>
          <a:xfrm>
            <a:off x="2" y="-1057275"/>
            <a:ext cx="2972009" cy="803579"/>
          </a:xfrm>
          <a:prstGeom prst="foldedCorner">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inspirational quotes and author. Use the color blue to signify importance or a call to action.</a:t>
            </a:r>
          </a:p>
          <a:p>
            <a:endParaRPr lang="en-US" sz="900">
              <a:solidFill>
                <a:schemeClr val="tx1"/>
              </a:solidFill>
              <a:latin typeface="Source Sans Pro" charset="0"/>
              <a:ea typeface="Source Sans Pro" charset="0"/>
              <a:cs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74630797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red_big quote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33EA9F-E852-E443-BE7C-76145251FE95}"/>
              </a:ext>
              <a:ext uri="{C183D7F6-B498-43B3-948B-1728B52AA6E4}">
                <adec:decorative xmlns:adec="http://schemas.microsoft.com/office/drawing/2017/decorative" val="1"/>
              </a:ext>
            </a:extLst>
          </p:cNvPr>
          <p:cNvGrpSpPr/>
          <p:nvPr userDrawn="1"/>
        </p:nvGrpSpPr>
        <p:grpSpPr>
          <a:xfrm>
            <a:off x="-1" y="2"/>
            <a:ext cx="9144001" cy="5148543"/>
            <a:chOff x="-2" y="0"/>
            <a:chExt cx="24387178" cy="13729447"/>
          </a:xfrm>
        </p:grpSpPr>
        <p:sp>
          <p:nvSpPr>
            <p:cNvPr id="12" name="Freeform 11">
              <a:extLst>
                <a:ext uri="{FF2B5EF4-FFF2-40B4-BE49-F238E27FC236}">
                  <a16:creationId xmlns:a16="http://schemas.microsoft.com/office/drawing/2014/main" id="{A024477A-BADA-DB4A-B9A3-E9A23A4D9A69}"/>
                </a:ext>
                <a:ext uri="{C183D7F6-B498-43B3-948B-1728B52AA6E4}">
                  <adec:decorative xmlns:adec="http://schemas.microsoft.com/office/drawing/2017/decorative" val="1"/>
                </a:ext>
              </a:extLst>
            </p:cNvPr>
            <p:cNvSpPr/>
            <p:nvPr userDrawn="1"/>
          </p:nvSpPr>
          <p:spPr>
            <a:xfrm rot="10800000">
              <a:off x="0" y="0"/>
              <a:ext cx="24387176" cy="13716000"/>
            </a:xfrm>
            <a:custGeom>
              <a:avLst/>
              <a:gdLst>
                <a:gd name="connsiteX0" fmla="*/ 24387176 w 24387176"/>
                <a:gd name="connsiteY0" fmla="*/ 13716000 h 13716000"/>
                <a:gd name="connsiteX1" fmla="*/ 21569290 w 24387176"/>
                <a:gd name="connsiteY1" fmla="*/ 13716000 h 13716000"/>
                <a:gd name="connsiteX2" fmla="*/ 21702721 w 24387176"/>
                <a:gd name="connsiteY2" fmla="*/ 13246121 h 13716000"/>
                <a:gd name="connsiteX3" fmla="*/ 22016954 w 24387176"/>
                <a:gd name="connsiteY3" fmla="*/ 10751674 h 13716000"/>
                <a:gd name="connsiteX4" fmla="*/ 12035797 w 24387176"/>
                <a:gd name="connsiteY4" fmla="*/ 770517 h 13716000"/>
                <a:gd name="connsiteX5" fmla="*/ 2054640 w 24387176"/>
                <a:gd name="connsiteY5" fmla="*/ 10751674 h 13716000"/>
                <a:gd name="connsiteX6" fmla="*/ 2368872 w 24387176"/>
                <a:gd name="connsiteY6" fmla="*/ 13246121 h 13716000"/>
                <a:gd name="connsiteX7" fmla="*/ 2502304 w 24387176"/>
                <a:gd name="connsiteY7" fmla="*/ 13716000 h 13716000"/>
                <a:gd name="connsiteX8" fmla="*/ 0 w 24387176"/>
                <a:gd name="connsiteY8" fmla="*/ 13716000 h 13716000"/>
                <a:gd name="connsiteX9" fmla="*/ 0 w 24387176"/>
                <a:gd name="connsiteY9" fmla="*/ 0 h 13716000"/>
                <a:gd name="connsiteX10" fmla="*/ 24387176 w 24387176"/>
                <a:gd name="connsiteY10" fmla="*/ 0 h 13716000"/>
                <a:gd name="connsiteX11" fmla="*/ 24387176 w 24387176"/>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7176" h="13716000">
                  <a:moveTo>
                    <a:pt x="24387176" y="13716000"/>
                  </a:moveTo>
                  <a:lnTo>
                    <a:pt x="21569290" y="13716000"/>
                  </a:lnTo>
                  <a:lnTo>
                    <a:pt x="21702721" y="13246121"/>
                  </a:lnTo>
                  <a:cubicBezTo>
                    <a:pt x="21907855" y="12448830"/>
                    <a:pt x="22016954" y="11612993"/>
                    <a:pt x="22016954" y="10751674"/>
                  </a:cubicBezTo>
                  <a:cubicBezTo>
                    <a:pt x="22016954" y="5239233"/>
                    <a:pt x="17548238" y="770517"/>
                    <a:pt x="12035797" y="770517"/>
                  </a:cubicBezTo>
                  <a:cubicBezTo>
                    <a:pt x="6523356" y="770517"/>
                    <a:pt x="2054640" y="5239233"/>
                    <a:pt x="2054640" y="10751674"/>
                  </a:cubicBezTo>
                  <a:cubicBezTo>
                    <a:pt x="2054640" y="11612993"/>
                    <a:pt x="2163740" y="12448830"/>
                    <a:pt x="2368872" y="13246121"/>
                  </a:cubicBezTo>
                  <a:lnTo>
                    <a:pt x="2502304" y="13716000"/>
                  </a:lnTo>
                  <a:lnTo>
                    <a:pt x="0" y="13716000"/>
                  </a:lnTo>
                  <a:lnTo>
                    <a:pt x="0" y="0"/>
                  </a:lnTo>
                  <a:lnTo>
                    <a:pt x="24387176" y="0"/>
                  </a:lnTo>
                  <a:lnTo>
                    <a:pt x="24387176" y="13716000"/>
                  </a:lnTo>
                  <a:close/>
                </a:path>
              </a:pathLst>
            </a:cu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25">
                <a:solidFill>
                  <a:srgbClr val="FEFBF5"/>
                </a:solidFill>
              </a:endParaRPr>
            </a:p>
          </p:txBody>
        </p:sp>
        <p:sp>
          <p:nvSpPr>
            <p:cNvPr id="11" name="Rectangle 10">
              <a:extLst>
                <a:ext uri="{FF2B5EF4-FFF2-40B4-BE49-F238E27FC236}">
                  <a16:creationId xmlns:a16="http://schemas.microsoft.com/office/drawing/2014/main" id="{52B3DBCB-CD48-D940-A4C3-B3033421FEDC}"/>
                </a:ext>
                <a:ext uri="{C183D7F6-B498-43B3-948B-1728B52AA6E4}">
                  <adec:decorative xmlns:adec="http://schemas.microsoft.com/office/drawing/2017/decorative" val="1"/>
                </a:ext>
              </a:extLst>
            </p:cNvPr>
            <p:cNvSpPr/>
            <p:nvPr userDrawn="1"/>
          </p:nvSpPr>
          <p:spPr>
            <a:xfrm rot="5400000">
              <a:off x="10421935" y="-235791"/>
              <a:ext cx="3543301" cy="24387175"/>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reeform 13">
              <a:extLst>
                <a:ext uri="{FF2B5EF4-FFF2-40B4-BE49-F238E27FC236}">
                  <a16:creationId xmlns:a16="http://schemas.microsoft.com/office/drawing/2014/main" id="{48F70263-352A-9948-A0F8-6D466363E3C5}"/>
                </a:ext>
                <a:ext uri="{C183D7F6-B498-43B3-948B-1728B52AA6E4}">
                  <adec:decorative xmlns:adec="http://schemas.microsoft.com/office/drawing/2017/decorative" val="1"/>
                </a:ext>
              </a:extLst>
            </p:cNvPr>
            <p:cNvSpPr/>
            <p:nvPr userDrawn="1"/>
          </p:nvSpPr>
          <p:spPr>
            <a:xfrm rot="16200000">
              <a:off x="10963520" y="4657970"/>
              <a:ext cx="2804964" cy="1383442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Rectangle 15">
              <a:extLst>
                <a:ext uri="{FF2B5EF4-FFF2-40B4-BE49-F238E27FC236}">
                  <a16:creationId xmlns:a16="http://schemas.microsoft.com/office/drawing/2014/main" id="{CCDC9481-7043-EA42-92B6-6AE95894974B}"/>
                </a:ext>
                <a:ext uri="{C183D7F6-B498-43B3-948B-1728B52AA6E4}">
                  <adec:decorative xmlns:adec="http://schemas.microsoft.com/office/drawing/2017/decorative" val="1"/>
                </a:ext>
              </a:extLst>
            </p:cNvPr>
            <p:cNvSpPr/>
            <p:nvPr userDrawn="1"/>
          </p:nvSpPr>
          <p:spPr>
            <a:xfrm>
              <a:off x="11576365" y="7690654"/>
              <a:ext cx="1234440" cy="7546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3AE9E"/>
                </a:solidFill>
              </a:endParaRPr>
            </a:p>
          </p:txBody>
        </p:sp>
      </p:grpSp>
      <p:sp>
        <p:nvSpPr>
          <p:cNvPr id="2" name="Title 1">
            <a:extLst>
              <a:ext uri="{FF2B5EF4-FFF2-40B4-BE49-F238E27FC236}">
                <a16:creationId xmlns:a16="http://schemas.microsoft.com/office/drawing/2014/main" id="{CA344CA1-4443-6646-B956-55905A1B4388}"/>
              </a:ext>
            </a:extLst>
          </p:cNvPr>
          <p:cNvSpPr>
            <a:spLocks noGrp="1"/>
          </p:cNvSpPr>
          <p:nvPr>
            <p:ph type="title" hasCustomPrompt="1"/>
          </p:nvPr>
        </p:nvSpPr>
        <p:spPr>
          <a:xfrm>
            <a:off x="1918139" y="509719"/>
            <a:ext cx="5309625" cy="2205681"/>
          </a:xfrm>
          <a:noFill/>
        </p:spPr>
        <p:txBody>
          <a:bodyPr vert="horz" lIns="0" tIns="45720" rIns="0" bIns="45720" rtlCol="0" anchor="ctr" anchorCtr="0">
            <a:noAutofit/>
          </a:bodyPr>
          <a:lstStyle>
            <a:lvl1pPr algn="ctr">
              <a:defRPr lang="en-US" sz="3599">
                <a:solidFill>
                  <a:schemeClr val="tx2"/>
                </a:solidFill>
                <a:ea typeface="+mn-ea"/>
                <a:cs typeface="+mn-cs"/>
              </a:defRPr>
            </a:lvl1pPr>
          </a:lstStyle>
          <a:p>
            <a:pPr lvl="0"/>
            <a:r>
              <a:rPr lang="en-US"/>
              <a:t>“Enter a big idea or statement here of no more than three lines”</a:t>
            </a:r>
          </a:p>
        </p:txBody>
      </p:sp>
      <p:sp>
        <p:nvSpPr>
          <p:cNvPr id="21" name="Text Placeholder 2">
            <a:extLst>
              <a:ext uri="{FF2B5EF4-FFF2-40B4-BE49-F238E27FC236}">
                <a16:creationId xmlns:a16="http://schemas.microsoft.com/office/drawing/2014/main" id="{1D8B3765-7D82-F549-A036-6DC601400400}"/>
              </a:ext>
            </a:extLst>
          </p:cNvPr>
          <p:cNvSpPr>
            <a:spLocks noGrp="1"/>
          </p:cNvSpPr>
          <p:nvPr>
            <p:ph type="body" sz="quarter" idx="11" hasCustomPrompt="1"/>
          </p:nvPr>
        </p:nvSpPr>
        <p:spPr>
          <a:xfrm>
            <a:off x="1941840" y="3080564"/>
            <a:ext cx="5288424" cy="359625"/>
          </a:xfrm>
        </p:spPr>
        <p:txBody>
          <a:bodyPr anchor="t" anchorCtr="0">
            <a:noAutofit/>
          </a:bodyPr>
          <a:lstStyle>
            <a:lvl1pPr marL="0" indent="0" algn="ctr">
              <a:buNone/>
              <a:defRPr sz="2024" b="1" i="0">
                <a:solidFill>
                  <a:schemeClr val="accent6"/>
                </a:solidFill>
                <a:latin typeface="Community Semibold" panose="02000303040000020003" pitchFamily="2" charset="0"/>
              </a:defRPr>
            </a:lvl1pPr>
            <a:lvl2pPr marL="342760" indent="0">
              <a:buNone/>
              <a:defRPr sz="5174">
                <a:solidFill>
                  <a:schemeClr val="accent2"/>
                </a:solidFill>
              </a:defRPr>
            </a:lvl2pPr>
            <a:lvl3pPr marL="685518" indent="0">
              <a:buNone/>
              <a:defRPr sz="5174">
                <a:solidFill>
                  <a:schemeClr val="accent2"/>
                </a:solidFill>
              </a:defRPr>
            </a:lvl3pPr>
            <a:lvl4pPr marL="1028277" indent="0">
              <a:buNone/>
              <a:defRPr sz="5174">
                <a:solidFill>
                  <a:schemeClr val="accent2"/>
                </a:solidFill>
              </a:defRPr>
            </a:lvl4pPr>
            <a:lvl5pPr marL="1371035" indent="0">
              <a:buNone/>
              <a:defRPr sz="5174">
                <a:solidFill>
                  <a:schemeClr val="accent2"/>
                </a:solidFill>
              </a:defRPr>
            </a:lvl5pPr>
          </a:lstStyle>
          <a:p>
            <a:pPr lvl="0"/>
            <a:r>
              <a:rPr lang="en-US"/>
              <a:t>Enter name</a:t>
            </a:r>
          </a:p>
        </p:txBody>
      </p:sp>
      <p:sp>
        <p:nvSpPr>
          <p:cNvPr id="13" name="Folded Corner 12">
            <a:extLst>
              <a:ext uri="{FF2B5EF4-FFF2-40B4-BE49-F238E27FC236}">
                <a16:creationId xmlns:a16="http://schemas.microsoft.com/office/drawing/2014/main" id="{A98B2E77-59DC-3F43-917E-D2B0055EE9C9}"/>
              </a:ext>
              <a:ext uri="{C183D7F6-B498-43B3-948B-1728B52AA6E4}">
                <adec:decorative xmlns:adec="http://schemas.microsoft.com/office/drawing/2017/decorative" val="1"/>
              </a:ext>
            </a:extLst>
          </p:cNvPr>
          <p:cNvSpPr/>
          <p:nvPr userDrawn="1"/>
        </p:nvSpPr>
        <p:spPr>
          <a:xfrm>
            <a:off x="2" y="-1057275"/>
            <a:ext cx="2972009" cy="803579"/>
          </a:xfrm>
          <a:prstGeom prst="foldedCorner">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inspirational quotes and author. Use the color blue to signify importance or a call to action.</a:t>
            </a:r>
          </a:p>
          <a:p>
            <a:endParaRPr lang="en-US" sz="900">
              <a:solidFill>
                <a:schemeClr val="tx1"/>
              </a:solidFill>
              <a:latin typeface="Source Sans Pro" charset="0"/>
              <a:ea typeface="Source Sans Pro" charset="0"/>
              <a:cs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09393286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ue_big quote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33EA9F-E852-E443-BE7C-76145251FE95}"/>
              </a:ext>
              <a:ext uri="{C183D7F6-B498-43B3-948B-1728B52AA6E4}">
                <adec:decorative xmlns:adec="http://schemas.microsoft.com/office/drawing/2017/decorative" val="1"/>
              </a:ext>
            </a:extLst>
          </p:cNvPr>
          <p:cNvGrpSpPr/>
          <p:nvPr userDrawn="1"/>
        </p:nvGrpSpPr>
        <p:grpSpPr>
          <a:xfrm>
            <a:off x="-1" y="2"/>
            <a:ext cx="9144001" cy="5148543"/>
            <a:chOff x="-2" y="0"/>
            <a:chExt cx="24387178" cy="13729447"/>
          </a:xfrm>
        </p:grpSpPr>
        <p:sp>
          <p:nvSpPr>
            <p:cNvPr id="12" name="Freeform 11">
              <a:extLst>
                <a:ext uri="{FF2B5EF4-FFF2-40B4-BE49-F238E27FC236}">
                  <a16:creationId xmlns:a16="http://schemas.microsoft.com/office/drawing/2014/main" id="{A024477A-BADA-DB4A-B9A3-E9A23A4D9A69}"/>
                </a:ext>
                <a:ext uri="{C183D7F6-B498-43B3-948B-1728B52AA6E4}">
                  <adec:decorative xmlns:adec="http://schemas.microsoft.com/office/drawing/2017/decorative" val="1"/>
                </a:ext>
              </a:extLst>
            </p:cNvPr>
            <p:cNvSpPr/>
            <p:nvPr userDrawn="1"/>
          </p:nvSpPr>
          <p:spPr>
            <a:xfrm rot="10800000">
              <a:off x="0" y="0"/>
              <a:ext cx="24387176" cy="13716000"/>
            </a:xfrm>
            <a:custGeom>
              <a:avLst/>
              <a:gdLst>
                <a:gd name="connsiteX0" fmla="*/ 24387176 w 24387176"/>
                <a:gd name="connsiteY0" fmla="*/ 13716000 h 13716000"/>
                <a:gd name="connsiteX1" fmla="*/ 21569290 w 24387176"/>
                <a:gd name="connsiteY1" fmla="*/ 13716000 h 13716000"/>
                <a:gd name="connsiteX2" fmla="*/ 21702721 w 24387176"/>
                <a:gd name="connsiteY2" fmla="*/ 13246121 h 13716000"/>
                <a:gd name="connsiteX3" fmla="*/ 22016954 w 24387176"/>
                <a:gd name="connsiteY3" fmla="*/ 10751674 h 13716000"/>
                <a:gd name="connsiteX4" fmla="*/ 12035797 w 24387176"/>
                <a:gd name="connsiteY4" fmla="*/ 770517 h 13716000"/>
                <a:gd name="connsiteX5" fmla="*/ 2054640 w 24387176"/>
                <a:gd name="connsiteY5" fmla="*/ 10751674 h 13716000"/>
                <a:gd name="connsiteX6" fmla="*/ 2368872 w 24387176"/>
                <a:gd name="connsiteY6" fmla="*/ 13246121 h 13716000"/>
                <a:gd name="connsiteX7" fmla="*/ 2502304 w 24387176"/>
                <a:gd name="connsiteY7" fmla="*/ 13716000 h 13716000"/>
                <a:gd name="connsiteX8" fmla="*/ 0 w 24387176"/>
                <a:gd name="connsiteY8" fmla="*/ 13716000 h 13716000"/>
                <a:gd name="connsiteX9" fmla="*/ 0 w 24387176"/>
                <a:gd name="connsiteY9" fmla="*/ 0 h 13716000"/>
                <a:gd name="connsiteX10" fmla="*/ 24387176 w 24387176"/>
                <a:gd name="connsiteY10" fmla="*/ 0 h 13716000"/>
                <a:gd name="connsiteX11" fmla="*/ 24387176 w 24387176"/>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7176" h="13716000">
                  <a:moveTo>
                    <a:pt x="24387176" y="13716000"/>
                  </a:moveTo>
                  <a:lnTo>
                    <a:pt x="21569290" y="13716000"/>
                  </a:lnTo>
                  <a:lnTo>
                    <a:pt x="21702721" y="13246121"/>
                  </a:lnTo>
                  <a:cubicBezTo>
                    <a:pt x="21907855" y="12448830"/>
                    <a:pt x="22016954" y="11612993"/>
                    <a:pt x="22016954" y="10751674"/>
                  </a:cubicBezTo>
                  <a:cubicBezTo>
                    <a:pt x="22016954" y="5239233"/>
                    <a:pt x="17548238" y="770517"/>
                    <a:pt x="12035797" y="770517"/>
                  </a:cubicBezTo>
                  <a:cubicBezTo>
                    <a:pt x="6523356" y="770517"/>
                    <a:pt x="2054640" y="5239233"/>
                    <a:pt x="2054640" y="10751674"/>
                  </a:cubicBezTo>
                  <a:cubicBezTo>
                    <a:pt x="2054640" y="11612993"/>
                    <a:pt x="2163740" y="12448830"/>
                    <a:pt x="2368872" y="13246121"/>
                  </a:cubicBezTo>
                  <a:lnTo>
                    <a:pt x="2502304" y="13716000"/>
                  </a:lnTo>
                  <a:lnTo>
                    <a:pt x="0" y="13716000"/>
                  </a:lnTo>
                  <a:lnTo>
                    <a:pt x="0" y="0"/>
                  </a:lnTo>
                  <a:lnTo>
                    <a:pt x="24387176" y="0"/>
                  </a:lnTo>
                  <a:lnTo>
                    <a:pt x="24387176" y="13716000"/>
                  </a:lnTo>
                  <a:close/>
                </a:path>
              </a:pathLst>
            </a:cu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25">
                <a:solidFill>
                  <a:srgbClr val="FEFBF5"/>
                </a:solidFill>
              </a:endParaRPr>
            </a:p>
          </p:txBody>
        </p:sp>
        <p:sp>
          <p:nvSpPr>
            <p:cNvPr id="11" name="Rectangle 10">
              <a:extLst>
                <a:ext uri="{FF2B5EF4-FFF2-40B4-BE49-F238E27FC236}">
                  <a16:creationId xmlns:a16="http://schemas.microsoft.com/office/drawing/2014/main" id="{52B3DBCB-CD48-D940-A4C3-B3033421FEDC}"/>
                </a:ext>
                <a:ext uri="{C183D7F6-B498-43B3-948B-1728B52AA6E4}">
                  <adec:decorative xmlns:adec="http://schemas.microsoft.com/office/drawing/2017/decorative" val="1"/>
                </a:ext>
              </a:extLst>
            </p:cNvPr>
            <p:cNvSpPr/>
            <p:nvPr userDrawn="1"/>
          </p:nvSpPr>
          <p:spPr>
            <a:xfrm rot="5400000">
              <a:off x="10421935" y="-235791"/>
              <a:ext cx="3543301" cy="24387175"/>
            </a:xfrm>
            <a:prstGeom prst="rect">
              <a:avLst/>
            </a:prstGeom>
            <a:solidFill>
              <a:srgbClr val="DCE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reeform 13">
              <a:extLst>
                <a:ext uri="{FF2B5EF4-FFF2-40B4-BE49-F238E27FC236}">
                  <a16:creationId xmlns:a16="http://schemas.microsoft.com/office/drawing/2014/main" id="{48F70263-352A-9948-A0F8-6D466363E3C5}"/>
                </a:ext>
                <a:ext uri="{C183D7F6-B498-43B3-948B-1728B52AA6E4}">
                  <adec:decorative xmlns:adec="http://schemas.microsoft.com/office/drawing/2017/decorative" val="1"/>
                </a:ext>
              </a:extLst>
            </p:cNvPr>
            <p:cNvSpPr/>
            <p:nvPr userDrawn="1"/>
          </p:nvSpPr>
          <p:spPr>
            <a:xfrm rot="16200000">
              <a:off x="10963520" y="4657970"/>
              <a:ext cx="2804964" cy="1383442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Rectangle 15">
              <a:extLst>
                <a:ext uri="{FF2B5EF4-FFF2-40B4-BE49-F238E27FC236}">
                  <a16:creationId xmlns:a16="http://schemas.microsoft.com/office/drawing/2014/main" id="{CCDC9481-7043-EA42-92B6-6AE95894974B}"/>
                </a:ext>
                <a:ext uri="{C183D7F6-B498-43B3-948B-1728B52AA6E4}">
                  <adec:decorative xmlns:adec="http://schemas.microsoft.com/office/drawing/2017/decorative" val="1"/>
                </a:ext>
              </a:extLst>
            </p:cNvPr>
            <p:cNvSpPr/>
            <p:nvPr userDrawn="1"/>
          </p:nvSpPr>
          <p:spPr>
            <a:xfrm>
              <a:off x="11576365" y="7690654"/>
              <a:ext cx="1234440" cy="7546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3AE9E"/>
                </a:solidFill>
              </a:endParaRPr>
            </a:p>
          </p:txBody>
        </p:sp>
      </p:grpSp>
      <p:sp>
        <p:nvSpPr>
          <p:cNvPr id="2" name="Title 1">
            <a:extLst>
              <a:ext uri="{FF2B5EF4-FFF2-40B4-BE49-F238E27FC236}">
                <a16:creationId xmlns:a16="http://schemas.microsoft.com/office/drawing/2014/main" id="{CA344CA1-4443-6646-B956-55905A1B4388}"/>
              </a:ext>
            </a:extLst>
          </p:cNvPr>
          <p:cNvSpPr>
            <a:spLocks noGrp="1"/>
          </p:cNvSpPr>
          <p:nvPr>
            <p:ph type="title" hasCustomPrompt="1"/>
          </p:nvPr>
        </p:nvSpPr>
        <p:spPr>
          <a:xfrm>
            <a:off x="1918139" y="509719"/>
            <a:ext cx="5309625" cy="2205681"/>
          </a:xfrm>
          <a:noFill/>
        </p:spPr>
        <p:txBody>
          <a:bodyPr vert="horz" lIns="0" tIns="45720" rIns="0" bIns="45720" rtlCol="0" anchor="ctr" anchorCtr="0">
            <a:noAutofit/>
          </a:bodyPr>
          <a:lstStyle>
            <a:lvl1pPr algn="ctr">
              <a:defRPr lang="en-US" sz="3599">
                <a:solidFill>
                  <a:schemeClr val="bg2"/>
                </a:solidFill>
                <a:ea typeface="+mn-ea"/>
                <a:cs typeface="+mn-cs"/>
              </a:defRPr>
            </a:lvl1pPr>
          </a:lstStyle>
          <a:p>
            <a:pPr lvl="0"/>
            <a:r>
              <a:rPr lang="en-US"/>
              <a:t>“Enter a big idea or statement here of no more than three lines”</a:t>
            </a:r>
          </a:p>
        </p:txBody>
      </p:sp>
      <p:sp>
        <p:nvSpPr>
          <p:cNvPr id="21" name="Text Placeholder 2">
            <a:extLst>
              <a:ext uri="{FF2B5EF4-FFF2-40B4-BE49-F238E27FC236}">
                <a16:creationId xmlns:a16="http://schemas.microsoft.com/office/drawing/2014/main" id="{1D8B3765-7D82-F549-A036-6DC601400400}"/>
              </a:ext>
            </a:extLst>
          </p:cNvPr>
          <p:cNvSpPr>
            <a:spLocks noGrp="1"/>
          </p:cNvSpPr>
          <p:nvPr>
            <p:ph type="body" sz="quarter" idx="11" hasCustomPrompt="1"/>
          </p:nvPr>
        </p:nvSpPr>
        <p:spPr>
          <a:xfrm>
            <a:off x="1941840" y="3080564"/>
            <a:ext cx="5288424" cy="359625"/>
          </a:xfrm>
        </p:spPr>
        <p:txBody>
          <a:bodyPr anchor="t" anchorCtr="0">
            <a:noAutofit/>
          </a:bodyPr>
          <a:lstStyle>
            <a:lvl1pPr marL="0" indent="0" algn="ctr">
              <a:buNone/>
              <a:defRPr sz="2024" b="1" i="0">
                <a:solidFill>
                  <a:schemeClr val="accent6"/>
                </a:solidFill>
                <a:latin typeface="Community Semibold" panose="02000303040000020003" pitchFamily="2" charset="0"/>
              </a:defRPr>
            </a:lvl1pPr>
            <a:lvl2pPr marL="342760" indent="0">
              <a:buNone/>
              <a:defRPr sz="5174">
                <a:solidFill>
                  <a:schemeClr val="accent2"/>
                </a:solidFill>
              </a:defRPr>
            </a:lvl2pPr>
            <a:lvl3pPr marL="685518" indent="0">
              <a:buNone/>
              <a:defRPr sz="5174">
                <a:solidFill>
                  <a:schemeClr val="accent2"/>
                </a:solidFill>
              </a:defRPr>
            </a:lvl3pPr>
            <a:lvl4pPr marL="1028277" indent="0">
              <a:buNone/>
              <a:defRPr sz="5174">
                <a:solidFill>
                  <a:schemeClr val="accent2"/>
                </a:solidFill>
              </a:defRPr>
            </a:lvl4pPr>
            <a:lvl5pPr marL="1371035" indent="0">
              <a:buNone/>
              <a:defRPr sz="5174">
                <a:solidFill>
                  <a:schemeClr val="accent2"/>
                </a:solidFill>
              </a:defRPr>
            </a:lvl5pPr>
          </a:lstStyle>
          <a:p>
            <a:pPr lvl="0"/>
            <a:r>
              <a:rPr lang="en-US"/>
              <a:t>Enter name</a:t>
            </a:r>
          </a:p>
        </p:txBody>
      </p:sp>
      <p:sp>
        <p:nvSpPr>
          <p:cNvPr id="10" name="Folded Corner 9">
            <a:extLst>
              <a:ext uri="{FF2B5EF4-FFF2-40B4-BE49-F238E27FC236}">
                <a16:creationId xmlns:a16="http://schemas.microsoft.com/office/drawing/2014/main" id="{6E51536E-05D2-BE41-9F99-CFD299053D58}"/>
              </a:ext>
              <a:ext uri="{C183D7F6-B498-43B3-948B-1728B52AA6E4}">
                <adec:decorative xmlns:adec="http://schemas.microsoft.com/office/drawing/2017/decorative" val="1"/>
              </a:ext>
            </a:extLst>
          </p:cNvPr>
          <p:cNvSpPr/>
          <p:nvPr userDrawn="1"/>
        </p:nvSpPr>
        <p:spPr>
          <a:xfrm>
            <a:off x="2" y="-1057275"/>
            <a:ext cx="2972009" cy="803579"/>
          </a:xfrm>
          <a:prstGeom prst="foldedCorner">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inspirational quotes and author. Use the color blue to signify importance or a call to action.</a:t>
            </a:r>
          </a:p>
          <a:p>
            <a:endParaRPr lang="en-US" sz="900">
              <a:solidFill>
                <a:schemeClr val="tx1"/>
              </a:solidFill>
              <a:latin typeface="Source Sans Pro" charset="0"/>
              <a:ea typeface="Source Sans Pro" charset="0"/>
              <a:cs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92818097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arkamber_big quote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33EA9F-E852-E443-BE7C-76145251FE95}"/>
              </a:ext>
              <a:ext uri="{C183D7F6-B498-43B3-948B-1728B52AA6E4}">
                <adec:decorative xmlns:adec="http://schemas.microsoft.com/office/drawing/2017/decorative" val="1"/>
              </a:ext>
            </a:extLst>
          </p:cNvPr>
          <p:cNvGrpSpPr/>
          <p:nvPr userDrawn="1"/>
        </p:nvGrpSpPr>
        <p:grpSpPr>
          <a:xfrm>
            <a:off x="-1" y="2"/>
            <a:ext cx="9144001" cy="5148543"/>
            <a:chOff x="-2" y="0"/>
            <a:chExt cx="24387178" cy="13729447"/>
          </a:xfrm>
        </p:grpSpPr>
        <p:sp>
          <p:nvSpPr>
            <p:cNvPr id="12" name="Freeform 11">
              <a:extLst>
                <a:ext uri="{FF2B5EF4-FFF2-40B4-BE49-F238E27FC236}">
                  <a16:creationId xmlns:a16="http://schemas.microsoft.com/office/drawing/2014/main" id="{A024477A-BADA-DB4A-B9A3-E9A23A4D9A69}"/>
                </a:ext>
                <a:ext uri="{C183D7F6-B498-43B3-948B-1728B52AA6E4}">
                  <adec:decorative xmlns:adec="http://schemas.microsoft.com/office/drawing/2017/decorative" val="1"/>
                </a:ext>
              </a:extLst>
            </p:cNvPr>
            <p:cNvSpPr/>
            <p:nvPr userDrawn="1"/>
          </p:nvSpPr>
          <p:spPr>
            <a:xfrm rot="10800000">
              <a:off x="0" y="0"/>
              <a:ext cx="24387176" cy="13716000"/>
            </a:xfrm>
            <a:custGeom>
              <a:avLst/>
              <a:gdLst>
                <a:gd name="connsiteX0" fmla="*/ 24387176 w 24387176"/>
                <a:gd name="connsiteY0" fmla="*/ 13716000 h 13716000"/>
                <a:gd name="connsiteX1" fmla="*/ 21569290 w 24387176"/>
                <a:gd name="connsiteY1" fmla="*/ 13716000 h 13716000"/>
                <a:gd name="connsiteX2" fmla="*/ 21702721 w 24387176"/>
                <a:gd name="connsiteY2" fmla="*/ 13246121 h 13716000"/>
                <a:gd name="connsiteX3" fmla="*/ 22016954 w 24387176"/>
                <a:gd name="connsiteY3" fmla="*/ 10751674 h 13716000"/>
                <a:gd name="connsiteX4" fmla="*/ 12035797 w 24387176"/>
                <a:gd name="connsiteY4" fmla="*/ 770517 h 13716000"/>
                <a:gd name="connsiteX5" fmla="*/ 2054640 w 24387176"/>
                <a:gd name="connsiteY5" fmla="*/ 10751674 h 13716000"/>
                <a:gd name="connsiteX6" fmla="*/ 2368872 w 24387176"/>
                <a:gd name="connsiteY6" fmla="*/ 13246121 h 13716000"/>
                <a:gd name="connsiteX7" fmla="*/ 2502304 w 24387176"/>
                <a:gd name="connsiteY7" fmla="*/ 13716000 h 13716000"/>
                <a:gd name="connsiteX8" fmla="*/ 0 w 24387176"/>
                <a:gd name="connsiteY8" fmla="*/ 13716000 h 13716000"/>
                <a:gd name="connsiteX9" fmla="*/ 0 w 24387176"/>
                <a:gd name="connsiteY9" fmla="*/ 0 h 13716000"/>
                <a:gd name="connsiteX10" fmla="*/ 24387176 w 24387176"/>
                <a:gd name="connsiteY10" fmla="*/ 0 h 13716000"/>
                <a:gd name="connsiteX11" fmla="*/ 24387176 w 24387176"/>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87176" h="13716000">
                  <a:moveTo>
                    <a:pt x="24387176" y="13716000"/>
                  </a:moveTo>
                  <a:lnTo>
                    <a:pt x="21569290" y="13716000"/>
                  </a:lnTo>
                  <a:lnTo>
                    <a:pt x="21702721" y="13246121"/>
                  </a:lnTo>
                  <a:cubicBezTo>
                    <a:pt x="21907855" y="12448830"/>
                    <a:pt x="22016954" y="11612993"/>
                    <a:pt x="22016954" y="10751674"/>
                  </a:cubicBezTo>
                  <a:cubicBezTo>
                    <a:pt x="22016954" y="5239233"/>
                    <a:pt x="17548238" y="770517"/>
                    <a:pt x="12035797" y="770517"/>
                  </a:cubicBezTo>
                  <a:cubicBezTo>
                    <a:pt x="6523356" y="770517"/>
                    <a:pt x="2054640" y="5239233"/>
                    <a:pt x="2054640" y="10751674"/>
                  </a:cubicBezTo>
                  <a:cubicBezTo>
                    <a:pt x="2054640" y="11612993"/>
                    <a:pt x="2163740" y="12448830"/>
                    <a:pt x="2368872" y="13246121"/>
                  </a:cubicBezTo>
                  <a:lnTo>
                    <a:pt x="2502304" y="13716000"/>
                  </a:lnTo>
                  <a:lnTo>
                    <a:pt x="0" y="13716000"/>
                  </a:lnTo>
                  <a:lnTo>
                    <a:pt x="0" y="0"/>
                  </a:lnTo>
                  <a:lnTo>
                    <a:pt x="24387176" y="0"/>
                  </a:lnTo>
                  <a:lnTo>
                    <a:pt x="24387176" y="13716000"/>
                  </a:lnTo>
                  <a:close/>
                </a:path>
              </a:pathLst>
            </a:cu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25">
                <a:solidFill>
                  <a:srgbClr val="FEFBF5"/>
                </a:solidFill>
              </a:endParaRPr>
            </a:p>
          </p:txBody>
        </p:sp>
        <p:sp>
          <p:nvSpPr>
            <p:cNvPr id="11" name="Rectangle 10">
              <a:extLst>
                <a:ext uri="{FF2B5EF4-FFF2-40B4-BE49-F238E27FC236}">
                  <a16:creationId xmlns:a16="http://schemas.microsoft.com/office/drawing/2014/main" id="{52B3DBCB-CD48-D940-A4C3-B3033421FEDC}"/>
                </a:ext>
                <a:ext uri="{C183D7F6-B498-43B3-948B-1728B52AA6E4}">
                  <adec:decorative xmlns:adec="http://schemas.microsoft.com/office/drawing/2017/decorative" val="1"/>
                </a:ext>
              </a:extLst>
            </p:cNvPr>
            <p:cNvSpPr/>
            <p:nvPr userDrawn="1"/>
          </p:nvSpPr>
          <p:spPr>
            <a:xfrm rot="5400000">
              <a:off x="10421935" y="-235791"/>
              <a:ext cx="3543301" cy="24387175"/>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Freeform 13">
              <a:extLst>
                <a:ext uri="{FF2B5EF4-FFF2-40B4-BE49-F238E27FC236}">
                  <a16:creationId xmlns:a16="http://schemas.microsoft.com/office/drawing/2014/main" id="{48F70263-352A-9948-A0F8-6D466363E3C5}"/>
                </a:ext>
                <a:ext uri="{C183D7F6-B498-43B3-948B-1728B52AA6E4}">
                  <adec:decorative xmlns:adec="http://schemas.microsoft.com/office/drawing/2017/decorative" val="1"/>
                </a:ext>
              </a:extLst>
            </p:cNvPr>
            <p:cNvSpPr/>
            <p:nvPr userDrawn="1"/>
          </p:nvSpPr>
          <p:spPr>
            <a:xfrm rot="16200000">
              <a:off x="10963520" y="4657970"/>
              <a:ext cx="2804964" cy="13834424"/>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525"/>
            </a:p>
          </p:txBody>
        </p:sp>
        <p:sp>
          <p:nvSpPr>
            <p:cNvPr id="16" name="Rectangle 15">
              <a:extLst>
                <a:ext uri="{FF2B5EF4-FFF2-40B4-BE49-F238E27FC236}">
                  <a16:creationId xmlns:a16="http://schemas.microsoft.com/office/drawing/2014/main" id="{CCDC9481-7043-EA42-92B6-6AE95894974B}"/>
                </a:ext>
                <a:ext uri="{C183D7F6-B498-43B3-948B-1728B52AA6E4}">
                  <adec:decorative xmlns:adec="http://schemas.microsoft.com/office/drawing/2017/decorative" val="1"/>
                </a:ext>
              </a:extLst>
            </p:cNvPr>
            <p:cNvSpPr/>
            <p:nvPr userDrawn="1"/>
          </p:nvSpPr>
          <p:spPr>
            <a:xfrm>
              <a:off x="11576365" y="7690654"/>
              <a:ext cx="1234440" cy="7546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3AE9E"/>
                </a:solidFill>
              </a:endParaRPr>
            </a:p>
          </p:txBody>
        </p:sp>
      </p:grpSp>
      <p:sp>
        <p:nvSpPr>
          <p:cNvPr id="2" name="Title 1">
            <a:extLst>
              <a:ext uri="{FF2B5EF4-FFF2-40B4-BE49-F238E27FC236}">
                <a16:creationId xmlns:a16="http://schemas.microsoft.com/office/drawing/2014/main" id="{CA344CA1-4443-6646-B956-55905A1B4388}"/>
              </a:ext>
            </a:extLst>
          </p:cNvPr>
          <p:cNvSpPr>
            <a:spLocks noGrp="1"/>
          </p:cNvSpPr>
          <p:nvPr>
            <p:ph type="title" hasCustomPrompt="1"/>
          </p:nvPr>
        </p:nvSpPr>
        <p:spPr>
          <a:xfrm>
            <a:off x="1918139" y="509719"/>
            <a:ext cx="5309625" cy="2205681"/>
          </a:xfrm>
          <a:noFill/>
        </p:spPr>
        <p:txBody>
          <a:bodyPr vert="horz" lIns="0" tIns="45720" rIns="0" bIns="45720" rtlCol="0" anchor="ctr" anchorCtr="0">
            <a:noAutofit/>
          </a:bodyPr>
          <a:lstStyle>
            <a:lvl1pPr algn="ctr">
              <a:defRPr lang="en-US" sz="3599">
                <a:solidFill>
                  <a:schemeClr val="accent2"/>
                </a:solidFill>
                <a:ea typeface="+mn-ea"/>
                <a:cs typeface="+mn-cs"/>
              </a:defRPr>
            </a:lvl1pPr>
          </a:lstStyle>
          <a:p>
            <a:pPr lvl="0"/>
            <a:r>
              <a:rPr lang="en-US"/>
              <a:t>“Enter a big idea or statement here of no more than three lines”</a:t>
            </a:r>
          </a:p>
        </p:txBody>
      </p:sp>
      <p:sp>
        <p:nvSpPr>
          <p:cNvPr id="21" name="Text Placeholder 2">
            <a:extLst>
              <a:ext uri="{FF2B5EF4-FFF2-40B4-BE49-F238E27FC236}">
                <a16:creationId xmlns:a16="http://schemas.microsoft.com/office/drawing/2014/main" id="{1D8B3765-7D82-F549-A036-6DC601400400}"/>
              </a:ext>
            </a:extLst>
          </p:cNvPr>
          <p:cNvSpPr>
            <a:spLocks noGrp="1"/>
          </p:cNvSpPr>
          <p:nvPr>
            <p:ph type="body" sz="quarter" idx="11" hasCustomPrompt="1"/>
          </p:nvPr>
        </p:nvSpPr>
        <p:spPr>
          <a:xfrm>
            <a:off x="1941840" y="3080564"/>
            <a:ext cx="5288424" cy="359625"/>
          </a:xfrm>
        </p:spPr>
        <p:txBody>
          <a:bodyPr anchor="t" anchorCtr="0">
            <a:noAutofit/>
          </a:bodyPr>
          <a:lstStyle>
            <a:lvl1pPr marL="0" indent="0" algn="ctr">
              <a:buNone/>
              <a:defRPr sz="2024" b="1" i="0">
                <a:solidFill>
                  <a:schemeClr val="accent6"/>
                </a:solidFill>
                <a:latin typeface="Community Semibold" panose="02000303040000020003" pitchFamily="2" charset="0"/>
              </a:defRPr>
            </a:lvl1pPr>
            <a:lvl2pPr marL="342760" indent="0">
              <a:buNone/>
              <a:defRPr sz="5174">
                <a:solidFill>
                  <a:schemeClr val="accent2"/>
                </a:solidFill>
              </a:defRPr>
            </a:lvl2pPr>
            <a:lvl3pPr marL="685518" indent="0">
              <a:buNone/>
              <a:defRPr sz="5174">
                <a:solidFill>
                  <a:schemeClr val="accent2"/>
                </a:solidFill>
              </a:defRPr>
            </a:lvl3pPr>
            <a:lvl4pPr marL="1028277" indent="0">
              <a:buNone/>
              <a:defRPr sz="5174">
                <a:solidFill>
                  <a:schemeClr val="accent2"/>
                </a:solidFill>
              </a:defRPr>
            </a:lvl4pPr>
            <a:lvl5pPr marL="1371035" indent="0">
              <a:buNone/>
              <a:defRPr sz="5174">
                <a:solidFill>
                  <a:schemeClr val="accent2"/>
                </a:solidFill>
              </a:defRPr>
            </a:lvl5pPr>
          </a:lstStyle>
          <a:p>
            <a:pPr lvl="0"/>
            <a:r>
              <a:rPr lang="en-US"/>
              <a:t>Enter name</a:t>
            </a:r>
          </a:p>
        </p:txBody>
      </p:sp>
      <p:sp>
        <p:nvSpPr>
          <p:cNvPr id="10" name="Folded Corner 9">
            <a:extLst>
              <a:ext uri="{FF2B5EF4-FFF2-40B4-BE49-F238E27FC236}">
                <a16:creationId xmlns:a16="http://schemas.microsoft.com/office/drawing/2014/main" id="{D57FC8E1-2F0B-E242-9CDC-C1A5E0A4DF23}"/>
              </a:ext>
              <a:ext uri="{C183D7F6-B498-43B3-948B-1728B52AA6E4}">
                <adec:decorative xmlns:adec="http://schemas.microsoft.com/office/drawing/2017/decorative" val="1"/>
              </a:ext>
            </a:extLst>
          </p:cNvPr>
          <p:cNvSpPr/>
          <p:nvPr userDrawn="1"/>
        </p:nvSpPr>
        <p:spPr>
          <a:xfrm>
            <a:off x="2" y="-1057275"/>
            <a:ext cx="2972009" cy="803579"/>
          </a:xfrm>
          <a:prstGeom prst="foldedCorner">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For inspirational quotes and author. Use the color blue to signify importance or a call to action.</a:t>
            </a:r>
          </a:p>
          <a:p>
            <a:endParaRPr lang="en-US" sz="900">
              <a:solidFill>
                <a:schemeClr val="tx1"/>
              </a:solidFill>
              <a:latin typeface="Source Sans Pro" charset="0"/>
              <a:ea typeface="Source Sans Pro" charset="0"/>
              <a:cs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78163637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green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192" y="3328150"/>
            <a:ext cx="9141620" cy="1814684"/>
          </a:xfrm>
          <a:prstGeom prst="rect">
            <a:avLst/>
          </a:prstGeom>
          <a:solidFill>
            <a:srgbClr val="D7EBCE"/>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2428878" y="467567"/>
            <a:ext cx="4286249" cy="4285691"/>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E9E5DF"/>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1"/>
            </a:solidFill>
            <a:ln w="6350" cap="flat" cmpd="sng" algn="ctr">
              <a:noFill/>
              <a:prstDash val="solid"/>
              <a:miter lim="800000"/>
            </a:ln>
            <a:effectLst/>
          </p:spPr>
          <p:txBody>
            <a:bodyPr wrap="square" rtlCol="0" anchor="ctr">
              <a:noAutofit/>
            </a:bodyPr>
            <a:lstStyle/>
            <a:p>
              <a:pPr marL="0" marR="0" lvl="0" indent="0" algn="ctr" defTabSz="685415"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9" y="771334"/>
            <a:ext cx="5394777" cy="1973993"/>
          </a:xfrm>
        </p:spPr>
        <p:txBody>
          <a:bodyPr/>
          <a:lstStyle>
            <a:lvl1pPr>
              <a:defRPr lang="en-US" sz="5174" kern="1200" baseline="0" dirty="0" smtClean="0">
                <a:solidFill>
                  <a:schemeClr val="accent1"/>
                </a:solidFill>
                <a:latin typeface="Community Light" panose="02000303040000020003" pitchFamily="2" charset="0"/>
                <a:ea typeface="+mn-ea"/>
                <a:cs typeface="+mn-cs"/>
              </a:defRPr>
            </a:lvl1pPr>
          </a:lstStyle>
          <a:p>
            <a:pPr lvl="0"/>
            <a:r>
              <a:rPr lang="en-US"/>
              <a:t>Enter a big idea or statement here of no more than 3 lines.</a:t>
            </a:r>
          </a:p>
        </p:txBody>
      </p:sp>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10986" y="-857250"/>
            <a:ext cx="3761021" cy="69352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70382886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amber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192" y="3328150"/>
            <a:ext cx="9141620" cy="1814684"/>
          </a:xfrm>
          <a:prstGeom prst="rect">
            <a:avLst/>
          </a:prstGeom>
          <a:solidFill>
            <a:srgbClr val="E9E5DF"/>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2428878" y="467567"/>
            <a:ext cx="4286249" cy="4285691"/>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FCE2BA"/>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4"/>
            </a:solidFill>
            <a:ln w="6350" cap="flat" cmpd="sng" algn="ctr">
              <a:noFill/>
              <a:prstDash val="solid"/>
              <a:miter lim="800000"/>
            </a:ln>
            <a:effectLst/>
          </p:spPr>
          <p:txBody>
            <a:bodyPr wrap="square" rtlCol="0" anchor="ctr">
              <a:noAutofit/>
            </a:bodyPr>
            <a:lstStyle/>
            <a:p>
              <a:pPr marL="0" marR="0" lvl="0" indent="0" algn="ctr" defTabSz="685415"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9" y="771334"/>
            <a:ext cx="5394777" cy="1973993"/>
          </a:xfrm>
        </p:spPr>
        <p:txBody>
          <a:bodyPr/>
          <a:lstStyle>
            <a:lvl1pPr>
              <a:defRPr lang="en-US" sz="5174"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of no more than 3 lines.</a:t>
            </a:r>
          </a:p>
        </p:txBody>
      </p:sp>
      <p:sp>
        <p:nvSpPr>
          <p:cNvPr id="8" name="Folded Corner 7">
            <a:extLst>
              <a:ext uri="{FF2B5EF4-FFF2-40B4-BE49-F238E27FC236}">
                <a16:creationId xmlns:a16="http://schemas.microsoft.com/office/drawing/2014/main" id="{CD16017D-1DDA-6E43-AA7D-7A3F44D22667}"/>
              </a:ext>
              <a:ext uri="{C183D7F6-B498-43B3-948B-1728B52AA6E4}">
                <adec:decorative xmlns:adec="http://schemas.microsoft.com/office/drawing/2017/decorative" val="1"/>
              </a:ext>
            </a:extLst>
          </p:cNvPr>
          <p:cNvSpPr/>
          <p:nvPr userDrawn="1"/>
        </p:nvSpPr>
        <p:spPr>
          <a:xfrm>
            <a:off x="10986" y="-857250"/>
            <a:ext cx="3761021" cy="69352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9915990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red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userDrawn="1"/>
        </p:nvSpPr>
        <p:spPr>
          <a:xfrm>
            <a:off x="1192" y="3328150"/>
            <a:ext cx="9141620" cy="1814684"/>
          </a:xfrm>
          <a:prstGeom prst="rect">
            <a:avLst/>
          </a:prstGeom>
          <a:solidFill>
            <a:srgbClr val="FBE9E3"/>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2428878" y="467567"/>
            <a:ext cx="4286249" cy="4285691"/>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FCE2BA"/>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rgbClr val="B24020"/>
            </a:solidFill>
            <a:ln w="6350" cap="flat" cmpd="sng" algn="ctr">
              <a:noFill/>
              <a:prstDash val="solid"/>
              <a:miter lim="800000"/>
            </a:ln>
            <a:effectLst/>
          </p:spPr>
          <p:txBody>
            <a:bodyPr wrap="square" rtlCol="0" anchor="ctr">
              <a:noAutofit/>
            </a:bodyPr>
            <a:lstStyle/>
            <a:p>
              <a:pPr marL="0" marR="0" lvl="0" indent="0" algn="ctr" defTabSz="685415"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9" y="771334"/>
            <a:ext cx="5394777" cy="1973993"/>
          </a:xfrm>
        </p:spPr>
        <p:txBody>
          <a:bodyPr/>
          <a:lstStyle>
            <a:lvl1pPr>
              <a:defRPr lang="en-US" sz="5174"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of no more than 3 lines.</a:t>
            </a:r>
          </a:p>
        </p:txBody>
      </p:sp>
      <p:sp>
        <p:nvSpPr>
          <p:cNvPr id="8" name="Folded Corner 7">
            <a:extLst>
              <a:ext uri="{FF2B5EF4-FFF2-40B4-BE49-F238E27FC236}">
                <a16:creationId xmlns:a16="http://schemas.microsoft.com/office/drawing/2014/main" id="{6D50BDD2-6E60-6744-8358-089EE8AB31A0}"/>
              </a:ext>
              <a:ext uri="{C183D7F6-B498-43B3-948B-1728B52AA6E4}">
                <adec:decorative xmlns:adec="http://schemas.microsoft.com/office/drawing/2017/decorative" val="1"/>
              </a:ext>
            </a:extLst>
          </p:cNvPr>
          <p:cNvSpPr/>
          <p:nvPr userDrawn="1"/>
        </p:nvSpPr>
        <p:spPr>
          <a:xfrm>
            <a:off x="10986" y="-857250"/>
            <a:ext cx="3761021" cy="69352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5182392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ue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192" y="3328150"/>
            <a:ext cx="9141620" cy="1814684"/>
          </a:xfrm>
          <a:prstGeom prst="rect">
            <a:avLst/>
          </a:prstGeom>
          <a:solidFill>
            <a:srgbClr val="DCE6F2"/>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2428878" y="467567"/>
            <a:ext cx="4286249" cy="4285691"/>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FCE2BA"/>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bg2"/>
            </a:solidFill>
            <a:ln w="6350" cap="flat" cmpd="sng" algn="ctr">
              <a:noFill/>
              <a:prstDash val="solid"/>
              <a:miter lim="800000"/>
            </a:ln>
            <a:effectLst/>
          </p:spPr>
          <p:txBody>
            <a:bodyPr wrap="square" rtlCol="0" anchor="ctr">
              <a:noAutofit/>
            </a:bodyPr>
            <a:lstStyle/>
            <a:p>
              <a:pPr marL="0" marR="0" lvl="0" indent="0" algn="ctr" defTabSz="685415"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9" y="771334"/>
            <a:ext cx="5394777" cy="1973993"/>
          </a:xfrm>
        </p:spPr>
        <p:txBody>
          <a:bodyPr/>
          <a:lstStyle>
            <a:lvl1pPr>
              <a:defRPr lang="en-US" sz="5174"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of no more than 3 lines.</a:t>
            </a:r>
          </a:p>
        </p:txBody>
      </p:sp>
      <p:sp>
        <p:nvSpPr>
          <p:cNvPr id="8" name="Folded Corner 7">
            <a:extLst>
              <a:ext uri="{FF2B5EF4-FFF2-40B4-BE49-F238E27FC236}">
                <a16:creationId xmlns:a16="http://schemas.microsoft.com/office/drawing/2014/main" id="{2775E3D0-707F-3B4A-813F-B61BE1E68D39}"/>
              </a:ext>
              <a:ext uri="{C183D7F6-B498-43B3-948B-1728B52AA6E4}">
                <adec:decorative xmlns:adec="http://schemas.microsoft.com/office/drawing/2017/decorative" val="1"/>
              </a:ext>
            </a:extLst>
          </p:cNvPr>
          <p:cNvSpPr/>
          <p:nvPr userDrawn="1"/>
        </p:nvSpPr>
        <p:spPr>
          <a:xfrm>
            <a:off x="10986" y="-857250"/>
            <a:ext cx="3761021" cy="69352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19527841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darkamber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192" y="3328150"/>
            <a:ext cx="9141620" cy="1814684"/>
          </a:xfrm>
          <a:prstGeom prst="rect">
            <a:avLst/>
          </a:prstGeom>
          <a:solidFill>
            <a:srgbClr val="E9E5DF"/>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2428878" y="467567"/>
            <a:ext cx="4286249" cy="4285691"/>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FCE2BA"/>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2"/>
            </a:solidFill>
            <a:ln w="6350" cap="flat" cmpd="sng" algn="ctr">
              <a:noFill/>
              <a:prstDash val="solid"/>
              <a:miter lim="800000"/>
            </a:ln>
            <a:effectLst/>
          </p:spPr>
          <p:txBody>
            <a:bodyPr wrap="square" rtlCol="0" anchor="ctr">
              <a:noAutofit/>
            </a:bodyPr>
            <a:lstStyle/>
            <a:p>
              <a:pPr marL="0" marR="0" lvl="0" indent="0" algn="ctr" defTabSz="685415"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9" y="771334"/>
            <a:ext cx="5394777" cy="1973993"/>
          </a:xfrm>
        </p:spPr>
        <p:txBody>
          <a:bodyPr/>
          <a:lstStyle>
            <a:lvl1pPr>
              <a:defRPr lang="en-US" sz="5174"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of no more than 3 lines.</a:t>
            </a:r>
          </a:p>
        </p:txBody>
      </p:sp>
      <p:sp>
        <p:nvSpPr>
          <p:cNvPr id="8" name="Folded Corner 7">
            <a:extLst>
              <a:ext uri="{FF2B5EF4-FFF2-40B4-BE49-F238E27FC236}">
                <a16:creationId xmlns:a16="http://schemas.microsoft.com/office/drawing/2014/main" id="{F25833F7-23DB-174A-8262-FD59F327E8CF}"/>
              </a:ext>
              <a:ext uri="{C183D7F6-B498-43B3-948B-1728B52AA6E4}">
                <adec:decorative xmlns:adec="http://schemas.microsoft.com/office/drawing/2017/decorative" val="1"/>
              </a:ext>
            </a:extLst>
          </p:cNvPr>
          <p:cNvSpPr/>
          <p:nvPr userDrawn="1"/>
        </p:nvSpPr>
        <p:spPr>
          <a:xfrm>
            <a:off x="10986" y="-857250"/>
            <a:ext cx="3761021" cy="69352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178094109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green_key words 1">
    <p:spTree>
      <p:nvGrpSpPr>
        <p:cNvPr id="1" name=""/>
        <p:cNvGrpSpPr/>
        <p:nvPr/>
      </p:nvGrpSpPr>
      <p:grpSpPr>
        <a:xfrm>
          <a:off x="0" y="0"/>
          <a:ext cx="0" cy="0"/>
          <a:chOff x="0" y="0"/>
          <a:chExt cx="0" cy="0"/>
        </a:xfrm>
      </p:grpSpPr>
      <p:grpSp>
        <p:nvGrpSpPr>
          <p:cNvPr id="3" name="bg">
            <a:extLst>
              <a:ext uri="{FF2B5EF4-FFF2-40B4-BE49-F238E27FC236}">
                <a16:creationId xmlns:a16="http://schemas.microsoft.com/office/drawing/2014/main" id="{C5997229-60AE-9243-B12D-1854393DED16}"/>
              </a:ext>
              <a:ext uri="{C183D7F6-B498-43B3-948B-1728B52AA6E4}">
                <adec:decorative xmlns:adec="http://schemas.microsoft.com/office/drawing/2017/decorative" val="1"/>
              </a:ext>
            </a:extLst>
          </p:cNvPr>
          <p:cNvGrpSpPr/>
          <p:nvPr userDrawn="1"/>
        </p:nvGrpSpPr>
        <p:grpSpPr>
          <a:xfrm>
            <a:off x="0" y="-526787"/>
            <a:ext cx="9144000" cy="6210669"/>
            <a:chOff x="0" y="-1404763"/>
            <a:chExt cx="24387175" cy="16561784"/>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24387175" cy="13716000"/>
            </a:xfrm>
            <a:prstGeom prst="rect">
              <a:avLst/>
            </a:prstGeom>
            <a:solidFill>
              <a:srgbClr val="D7EB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21799296" y="0"/>
              <a:ext cx="2587879"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Oval 10">
              <a:extLst>
                <a:ext uri="{FF2B5EF4-FFF2-40B4-BE49-F238E27FC236}">
                  <a16:creationId xmlns:a16="http://schemas.microsoft.com/office/drawing/2014/main" id="{8883948F-993C-0140-A3A3-ED9F82EA7501}"/>
                </a:ext>
                <a:ext uri="{C183D7F6-B498-43B3-948B-1728B52AA6E4}">
                  <adec:decorative xmlns:adec="http://schemas.microsoft.com/office/drawing/2017/decorative" val="1"/>
                </a:ext>
              </a:extLst>
            </p:cNvPr>
            <p:cNvSpPr/>
            <p:nvPr userDrawn="1"/>
          </p:nvSpPr>
          <p:spPr>
            <a:xfrm>
              <a:off x="4131162" y="-1404763"/>
              <a:ext cx="16561784" cy="16561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p:ph type="title" hasCustomPrompt="1"/>
          </p:nvPr>
        </p:nvSpPr>
        <p:spPr>
          <a:xfrm>
            <a:off x="708122" y="1093574"/>
            <a:ext cx="5333547" cy="3169508"/>
          </a:xfrm>
        </p:spPr>
        <p:txBody>
          <a:bodyPr/>
          <a:lstStyle>
            <a:lvl1pPr>
              <a:lnSpc>
                <a:spcPts val="6208"/>
              </a:lnSpc>
              <a:spcBef>
                <a:spcPts val="750"/>
              </a:spcBef>
              <a:defRPr lang="en-US" sz="5174" kern="1200" baseline="0" dirty="0" smtClean="0">
                <a:solidFill>
                  <a:schemeClr val="accent1"/>
                </a:solidFill>
                <a:latin typeface="Community Light" panose="02000303040000020003" pitchFamily="2" charset="0"/>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
        <p:nvSpPr>
          <p:cNvPr id="14" name="Folded Corner 13">
            <a:extLst>
              <a:ext uri="{FF2B5EF4-FFF2-40B4-BE49-F238E27FC236}">
                <a16:creationId xmlns:a16="http://schemas.microsoft.com/office/drawing/2014/main" id="{789D5B0B-3D84-7B45-AF5E-8501424ADB27}"/>
              </a:ext>
              <a:ext uri="{C183D7F6-B498-43B3-948B-1728B52AA6E4}">
                <adec:decorative xmlns:adec="http://schemas.microsoft.com/office/drawing/2017/decorative" val="1"/>
              </a:ext>
            </a:extLst>
          </p:cNvPr>
          <p:cNvSpPr/>
          <p:nvPr userDrawn="1"/>
        </p:nvSpPr>
        <p:spPr>
          <a:xfrm>
            <a:off x="0" y="-926757"/>
            <a:ext cx="2816974" cy="669581"/>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call out a few key words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1259524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amber_key words 1">
    <p:spTree>
      <p:nvGrpSpPr>
        <p:cNvPr id="1" name=""/>
        <p:cNvGrpSpPr/>
        <p:nvPr/>
      </p:nvGrpSpPr>
      <p:grpSpPr>
        <a:xfrm>
          <a:off x="0" y="0"/>
          <a:ext cx="0" cy="0"/>
          <a:chOff x="0" y="0"/>
          <a:chExt cx="0" cy="0"/>
        </a:xfrm>
      </p:grpSpPr>
      <p:grpSp>
        <p:nvGrpSpPr>
          <p:cNvPr id="3" name="bg">
            <a:extLst>
              <a:ext uri="{FF2B5EF4-FFF2-40B4-BE49-F238E27FC236}">
                <a16:creationId xmlns:a16="http://schemas.microsoft.com/office/drawing/2014/main" id="{C5997229-60AE-9243-B12D-1854393DED16}"/>
              </a:ext>
              <a:ext uri="{C183D7F6-B498-43B3-948B-1728B52AA6E4}">
                <adec:decorative xmlns:adec="http://schemas.microsoft.com/office/drawing/2017/decorative" val="1"/>
              </a:ext>
            </a:extLst>
          </p:cNvPr>
          <p:cNvGrpSpPr/>
          <p:nvPr userDrawn="1"/>
        </p:nvGrpSpPr>
        <p:grpSpPr>
          <a:xfrm>
            <a:off x="0" y="-526787"/>
            <a:ext cx="9144000" cy="6210669"/>
            <a:chOff x="0" y="-1404763"/>
            <a:chExt cx="24387175" cy="16561784"/>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24387175"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21799296" y="0"/>
              <a:ext cx="2587879" cy="137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Oval 10">
              <a:extLst>
                <a:ext uri="{FF2B5EF4-FFF2-40B4-BE49-F238E27FC236}">
                  <a16:creationId xmlns:a16="http://schemas.microsoft.com/office/drawing/2014/main" id="{8883948F-993C-0140-A3A3-ED9F82EA7501}"/>
                </a:ext>
                <a:ext uri="{C183D7F6-B498-43B3-948B-1728B52AA6E4}">
                  <adec:decorative xmlns:adec="http://schemas.microsoft.com/office/drawing/2017/decorative" val="1"/>
                </a:ext>
              </a:extLst>
            </p:cNvPr>
            <p:cNvSpPr/>
            <p:nvPr userDrawn="1"/>
          </p:nvSpPr>
          <p:spPr>
            <a:xfrm>
              <a:off x="4131162" y="-1404763"/>
              <a:ext cx="16561784" cy="16561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p:ph type="title" hasCustomPrompt="1"/>
          </p:nvPr>
        </p:nvSpPr>
        <p:spPr>
          <a:xfrm>
            <a:off x="708122" y="1093574"/>
            <a:ext cx="5333547" cy="3169508"/>
          </a:xfrm>
        </p:spPr>
        <p:txBody>
          <a:bodyPr/>
          <a:lstStyle>
            <a:lvl1pPr>
              <a:lnSpc>
                <a:spcPts val="6208"/>
              </a:lnSpc>
              <a:spcBef>
                <a:spcPts val="750"/>
              </a:spcBef>
              <a:defRPr lang="en-US" sz="5174" kern="1200" baseline="0" dirty="0" smtClean="0">
                <a:solidFill>
                  <a:schemeClr val="accent2"/>
                </a:solidFill>
                <a:latin typeface="Community Light" panose="02000303040000020003" pitchFamily="2" charset="0"/>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
        <p:nvSpPr>
          <p:cNvPr id="14" name="Folded Corner 13">
            <a:extLst>
              <a:ext uri="{FF2B5EF4-FFF2-40B4-BE49-F238E27FC236}">
                <a16:creationId xmlns:a16="http://schemas.microsoft.com/office/drawing/2014/main" id="{789D5B0B-3D84-7B45-AF5E-8501424ADB27}"/>
              </a:ext>
              <a:ext uri="{C183D7F6-B498-43B3-948B-1728B52AA6E4}">
                <adec:decorative xmlns:adec="http://schemas.microsoft.com/office/drawing/2017/decorative" val="1"/>
              </a:ext>
            </a:extLst>
          </p:cNvPr>
          <p:cNvSpPr/>
          <p:nvPr userDrawn="1"/>
        </p:nvSpPr>
        <p:spPr>
          <a:xfrm>
            <a:off x="0" y="-926757"/>
            <a:ext cx="2816974" cy="669581"/>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call out a few key words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60021332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red_key words 1">
    <p:spTree>
      <p:nvGrpSpPr>
        <p:cNvPr id="1" name=""/>
        <p:cNvGrpSpPr/>
        <p:nvPr/>
      </p:nvGrpSpPr>
      <p:grpSpPr>
        <a:xfrm>
          <a:off x="0" y="0"/>
          <a:ext cx="0" cy="0"/>
          <a:chOff x="0" y="0"/>
          <a:chExt cx="0" cy="0"/>
        </a:xfrm>
      </p:grpSpPr>
      <p:grpSp>
        <p:nvGrpSpPr>
          <p:cNvPr id="3" name="bg">
            <a:extLst>
              <a:ext uri="{FF2B5EF4-FFF2-40B4-BE49-F238E27FC236}">
                <a16:creationId xmlns:a16="http://schemas.microsoft.com/office/drawing/2014/main" id="{C5997229-60AE-9243-B12D-1854393DED16}"/>
              </a:ext>
              <a:ext uri="{C183D7F6-B498-43B3-948B-1728B52AA6E4}">
                <adec:decorative xmlns:adec="http://schemas.microsoft.com/office/drawing/2017/decorative" val="1"/>
              </a:ext>
            </a:extLst>
          </p:cNvPr>
          <p:cNvGrpSpPr/>
          <p:nvPr userDrawn="1"/>
        </p:nvGrpSpPr>
        <p:grpSpPr>
          <a:xfrm>
            <a:off x="0" y="-526787"/>
            <a:ext cx="9144000" cy="6210669"/>
            <a:chOff x="0" y="-1404763"/>
            <a:chExt cx="24387175" cy="16561784"/>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24387175"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21799296" y="0"/>
              <a:ext cx="2587879" cy="137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Oval 10">
              <a:extLst>
                <a:ext uri="{FF2B5EF4-FFF2-40B4-BE49-F238E27FC236}">
                  <a16:creationId xmlns:a16="http://schemas.microsoft.com/office/drawing/2014/main" id="{8883948F-993C-0140-A3A3-ED9F82EA7501}"/>
                </a:ext>
                <a:ext uri="{C183D7F6-B498-43B3-948B-1728B52AA6E4}">
                  <adec:decorative xmlns:adec="http://schemas.microsoft.com/office/drawing/2017/decorative" val="1"/>
                </a:ext>
              </a:extLst>
            </p:cNvPr>
            <p:cNvSpPr/>
            <p:nvPr userDrawn="1"/>
          </p:nvSpPr>
          <p:spPr>
            <a:xfrm>
              <a:off x="4131162" y="-1404763"/>
              <a:ext cx="16561784" cy="16561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p:ph type="title" hasCustomPrompt="1"/>
          </p:nvPr>
        </p:nvSpPr>
        <p:spPr>
          <a:xfrm>
            <a:off x="708122" y="1093574"/>
            <a:ext cx="5333547" cy="3169508"/>
          </a:xfrm>
        </p:spPr>
        <p:txBody>
          <a:bodyPr/>
          <a:lstStyle>
            <a:lvl1pPr>
              <a:lnSpc>
                <a:spcPts val="6208"/>
              </a:lnSpc>
              <a:spcBef>
                <a:spcPts val="750"/>
              </a:spcBef>
              <a:defRPr lang="en-US" sz="5174" kern="1200" baseline="0" dirty="0" smtClean="0">
                <a:solidFill>
                  <a:schemeClr val="tx2"/>
                </a:solidFill>
                <a:latin typeface="Community Light" panose="02000303040000020003" pitchFamily="2" charset="0"/>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
        <p:nvSpPr>
          <p:cNvPr id="14" name="Folded Corner 13">
            <a:extLst>
              <a:ext uri="{FF2B5EF4-FFF2-40B4-BE49-F238E27FC236}">
                <a16:creationId xmlns:a16="http://schemas.microsoft.com/office/drawing/2014/main" id="{789D5B0B-3D84-7B45-AF5E-8501424ADB27}"/>
              </a:ext>
              <a:ext uri="{C183D7F6-B498-43B3-948B-1728B52AA6E4}">
                <adec:decorative xmlns:adec="http://schemas.microsoft.com/office/drawing/2017/decorative" val="1"/>
              </a:ext>
            </a:extLst>
          </p:cNvPr>
          <p:cNvSpPr/>
          <p:nvPr userDrawn="1"/>
        </p:nvSpPr>
        <p:spPr>
          <a:xfrm>
            <a:off x="0" y="-926757"/>
            <a:ext cx="2816974" cy="669581"/>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call out a few key words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20617053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ue_key words 1">
    <p:spTree>
      <p:nvGrpSpPr>
        <p:cNvPr id="1" name=""/>
        <p:cNvGrpSpPr/>
        <p:nvPr/>
      </p:nvGrpSpPr>
      <p:grpSpPr>
        <a:xfrm>
          <a:off x="0" y="0"/>
          <a:ext cx="0" cy="0"/>
          <a:chOff x="0" y="0"/>
          <a:chExt cx="0" cy="0"/>
        </a:xfrm>
      </p:grpSpPr>
      <p:grpSp>
        <p:nvGrpSpPr>
          <p:cNvPr id="3" name="bg">
            <a:extLst>
              <a:ext uri="{FF2B5EF4-FFF2-40B4-BE49-F238E27FC236}">
                <a16:creationId xmlns:a16="http://schemas.microsoft.com/office/drawing/2014/main" id="{C5997229-60AE-9243-B12D-1854393DED16}"/>
              </a:ext>
              <a:ext uri="{C183D7F6-B498-43B3-948B-1728B52AA6E4}">
                <adec:decorative xmlns:adec="http://schemas.microsoft.com/office/drawing/2017/decorative" val="1"/>
              </a:ext>
            </a:extLst>
          </p:cNvPr>
          <p:cNvGrpSpPr/>
          <p:nvPr userDrawn="1"/>
        </p:nvGrpSpPr>
        <p:grpSpPr>
          <a:xfrm>
            <a:off x="0" y="-526787"/>
            <a:ext cx="9144000" cy="6210669"/>
            <a:chOff x="0" y="-1404763"/>
            <a:chExt cx="24387175" cy="16561784"/>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24387175" cy="13716000"/>
            </a:xfrm>
            <a:prstGeom prst="rect">
              <a:avLst/>
            </a:prstGeom>
            <a:solidFill>
              <a:srgbClr val="DCE6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21799296" y="0"/>
              <a:ext cx="2587879"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Oval 10">
              <a:extLst>
                <a:ext uri="{FF2B5EF4-FFF2-40B4-BE49-F238E27FC236}">
                  <a16:creationId xmlns:a16="http://schemas.microsoft.com/office/drawing/2014/main" id="{8883948F-993C-0140-A3A3-ED9F82EA7501}"/>
                </a:ext>
                <a:ext uri="{C183D7F6-B498-43B3-948B-1728B52AA6E4}">
                  <adec:decorative xmlns:adec="http://schemas.microsoft.com/office/drawing/2017/decorative" val="1"/>
                </a:ext>
              </a:extLst>
            </p:cNvPr>
            <p:cNvSpPr/>
            <p:nvPr userDrawn="1"/>
          </p:nvSpPr>
          <p:spPr>
            <a:xfrm>
              <a:off x="4131162" y="-1404763"/>
              <a:ext cx="16561784" cy="16561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p:ph type="title" hasCustomPrompt="1"/>
          </p:nvPr>
        </p:nvSpPr>
        <p:spPr>
          <a:xfrm>
            <a:off x="708122" y="1093574"/>
            <a:ext cx="5333547" cy="3169508"/>
          </a:xfrm>
        </p:spPr>
        <p:txBody>
          <a:bodyPr/>
          <a:lstStyle>
            <a:lvl1pPr>
              <a:lnSpc>
                <a:spcPts val="6208"/>
              </a:lnSpc>
              <a:spcBef>
                <a:spcPts val="750"/>
              </a:spcBef>
              <a:defRPr lang="en-US" sz="5174" kern="1200" baseline="0" dirty="0" smtClean="0">
                <a:solidFill>
                  <a:schemeClr val="bg2"/>
                </a:solidFill>
                <a:latin typeface="Community Light" panose="02000303040000020003" pitchFamily="2" charset="0"/>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
        <p:nvSpPr>
          <p:cNvPr id="14" name="Folded Corner 13">
            <a:extLst>
              <a:ext uri="{FF2B5EF4-FFF2-40B4-BE49-F238E27FC236}">
                <a16:creationId xmlns:a16="http://schemas.microsoft.com/office/drawing/2014/main" id="{789D5B0B-3D84-7B45-AF5E-8501424ADB27}"/>
              </a:ext>
              <a:ext uri="{C183D7F6-B498-43B3-948B-1728B52AA6E4}">
                <adec:decorative xmlns:adec="http://schemas.microsoft.com/office/drawing/2017/decorative" val="1"/>
              </a:ext>
            </a:extLst>
          </p:cNvPr>
          <p:cNvSpPr/>
          <p:nvPr userDrawn="1"/>
        </p:nvSpPr>
        <p:spPr>
          <a:xfrm>
            <a:off x="0" y="-926757"/>
            <a:ext cx="2816974" cy="669581"/>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call out a few key words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77613293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darkamber_key words 1">
    <p:spTree>
      <p:nvGrpSpPr>
        <p:cNvPr id="1" name=""/>
        <p:cNvGrpSpPr/>
        <p:nvPr/>
      </p:nvGrpSpPr>
      <p:grpSpPr>
        <a:xfrm>
          <a:off x="0" y="0"/>
          <a:ext cx="0" cy="0"/>
          <a:chOff x="0" y="0"/>
          <a:chExt cx="0" cy="0"/>
        </a:xfrm>
      </p:grpSpPr>
      <p:grpSp>
        <p:nvGrpSpPr>
          <p:cNvPr id="3" name="bg">
            <a:extLst>
              <a:ext uri="{FF2B5EF4-FFF2-40B4-BE49-F238E27FC236}">
                <a16:creationId xmlns:a16="http://schemas.microsoft.com/office/drawing/2014/main" id="{C5997229-60AE-9243-B12D-1854393DED16}"/>
              </a:ext>
              <a:ext uri="{C183D7F6-B498-43B3-948B-1728B52AA6E4}">
                <adec:decorative xmlns:adec="http://schemas.microsoft.com/office/drawing/2017/decorative" val="1"/>
              </a:ext>
            </a:extLst>
          </p:cNvPr>
          <p:cNvGrpSpPr/>
          <p:nvPr userDrawn="1"/>
        </p:nvGrpSpPr>
        <p:grpSpPr>
          <a:xfrm>
            <a:off x="0" y="-526787"/>
            <a:ext cx="9144000" cy="6210669"/>
            <a:chOff x="0" y="-1404763"/>
            <a:chExt cx="24387175" cy="16561784"/>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24387175"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21799296" y="0"/>
              <a:ext cx="2587879"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Oval 10">
              <a:extLst>
                <a:ext uri="{FF2B5EF4-FFF2-40B4-BE49-F238E27FC236}">
                  <a16:creationId xmlns:a16="http://schemas.microsoft.com/office/drawing/2014/main" id="{8883948F-993C-0140-A3A3-ED9F82EA7501}"/>
                </a:ext>
                <a:ext uri="{C183D7F6-B498-43B3-948B-1728B52AA6E4}">
                  <adec:decorative xmlns:adec="http://schemas.microsoft.com/office/drawing/2017/decorative" val="1"/>
                </a:ext>
              </a:extLst>
            </p:cNvPr>
            <p:cNvSpPr/>
            <p:nvPr userDrawn="1"/>
          </p:nvSpPr>
          <p:spPr>
            <a:xfrm>
              <a:off x="4131162" y="-1404763"/>
              <a:ext cx="16561784" cy="16561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gr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p:ph type="title" hasCustomPrompt="1"/>
          </p:nvPr>
        </p:nvSpPr>
        <p:spPr>
          <a:xfrm>
            <a:off x="708122" y="1093574"/>
            <a:ext cx="5333547" cy="3169508"/>
          </a:xfrm>
        </p:spPr>
        <p:txBody>
          <a:bodyPr/>
          <a:lstStyle>
            <a:lvl1pPr>
              <a:lnSpc>
                <a:spcPts val="6208"/>
              </a:lnSpc>
              <a:spcBef>
                <a:spcPts val="750"/>
              </a:spcBef>
              <a:defRPr lang="en-US" sz="5174" kern="1200" baseline="0" dirty="0" smtClean="0">
                <a:solidFill>
                  <a:schemeClr val="accent2"/>
                </a:solidFill>
                <a:latin typeface="Community Light" panose="02000303040000020003" pitchFamily="2" charset="0"/>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
        <p:nvSpPr>
          <p:cNvPr id="14" name="Folded Corner 13">
            <a:extLst>
              <a:ext uri="{FF2B5EF4-FFF2-40B4-BE49-F238E27FC236}">
                <a16:creationId xmlns:a16="http://schemas.microsoft.com/office/drawing/2014/main" id="{789D5B0B-3D84-7B45-AF5E-8501424ADB27}"/>
              </a:ext>
              <a:ext uri="{C183D7F6-B498-43B3-948B-1728B52AA6E4}">
                <adec:decorative xmlns:adec="http://schemas.microsoft.com/office/drawing/2017/decorative" val="1"/>
              </a:ext>
            </a:extLst>
          </p:cNvPr>
          <p:cNvSpPr/>
          <p:nvPr userDrawn="1"/>
        </p:nvSpPr>
        <p:spPr>
          <a:xfrm>
            <a:off x="0" y="-926757"/>
            <a:ext cx="2816974" cy="669581"/>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call out a few key words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28092805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green_large image title 1">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90F58FE5-91CE-C448-A11E-5E9470106D18}"/>
              </a:ext>
              <a:ext uri="{C183D7F6-B498-43B3-948B-1728B52AA6E4}">
                <adec:decorative xmlns:adec="http://schemas.microsoft.com/office/drawing/2017/decorative" val="1"/>
              </a:ext>
            </a:extLst>
          </p:cNvPr>
          <p:cNvSpPr>
            <a:spLocks noGrp="1"/>
          </p:cNvSpPr>
          <p:nvPr>
            <p:ph type="pic" sz="quarter" idx="11" hasCustomPrompt="1"/>
          </p:nvPr>
        </p:nvSpPr>
        <p:spPr>
          <a:xfrm>
            <a:off x="-1887758" y="-571680"/>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b="0">
                <a:solidFill>
                  <a:schemeClr val="accent6"/>
                </a:solidFill>
              </a:defRPr>
            </a:lvl1pPr>
          </a:lstStyle>
          <a:p>
            <a:r>
              <a:rPr lang="en-US"/>
              <a:t>Drag and drop</a:t>
            </a:r>
          </a:p>
          <a:p>
            <a:r>
              <a:rPr lang="en-US"/>
              <a:t>image here</a:t>
            </a:r>
          </a:p>
        </p:txBody>
      </p:sp>
      <p:sp>
        <p:nvSpPr>
          <p:cNvPr id="3" name="Title 2">
            <a:extLst>
              <a:ext uri="{FF2B5EF4-FFF2-40B4-BE49-F238E27FC236}">
                <a16:creationId xmlns:a16="http://schemas.microsoft.com/office/drawing/2014/main" id="{DE3303EE-BD42-5149-ACCE-4BD85ABC8690}"/>
              </a:ext>
            </a:extLst>
          </p:cNvPr>
          <p:cNvSpPr>
            <a:spLocks noGrp="1"/>
          </p:cNvSpPr>
          <p:nvPr>
            <p:ph type="title" hasCustomPrompt="1"/>
          </p:nvPr>
        </p:nvSpPr>
        <p:spPr>
          <a:xfrm>
            <a:off x="4686286" y="1559617"/>
            <a:ext cx="3285698" cy="1012136"/>
          </a:xfrm>
          <a:noFill/>
        </p:spPr>
        <p:txBody>
          <a:bodyPr vert="horz" lIns="0" tIns="45720" rIns="0" bIns="45720" rtlCol="0" anchor="b" anchorCtr="0">
            <a:noAutofit/>
          </a:bodyPr>
          <a:lstStyle>
            <a:lvl1pPr>
              <a:defRPr lang="en-US" sz="3299">
                <a:solidFill>
                  <a:schemeClr val="accent1"/>
                </a:solidFill>
                <a:ea typeface="+mn-ea"/>
                <a:cs typeface="+mn-cs"/>
              </a:defRPr>
            </a:lvl1pPr>
          </a:lstStyle>
          <a:p>
            <a:pPr marL="0" lvl="0" indent="0">
              <a:spcBef>
                <a:spcPts val="750"/>
              </a:spcBef>
              <a:buFontTx/>
            </a:pPr>
            <a:r>
              <a:rPr lang="en-US"/>
              <a:t>Enter slide title here in two lines or less</a:t>
            </a:r>
          </a:p>
        </p:txBody>
      </p:sp>
      <p:sp>
        <p:nvSpPr>
          <p:cNvPr id="13" name="Text Placeholder 9">
            <a:extLst>
              <a:ext uri="{FF2B5EF4-FFF2-40B4-BE49-F238E27FC236}">
                <a16:creationId xmlns:a16="http://schemas.microsoft.com/office/drawing/2014/main" id="{592C9E42-194E-F843-A08A-A45C646B692C}"/>
              </a:ext>
            </a:extLst>
          </p:cNvPr>
          <p:cNvSpPr>
            <a:spLocks noGrp="1"/>
          </p:cNvSpPr>
          <p:nvPr>
            <p:ph type="body" sz="quarter" idx="13" hasCustomPrompt="1"/>
          </p:nvPr>
        </p:nvSpPr>
        <p:spPr>
          <a:xfrm>
            <a:off x="4686288" y="2818312"/>
            <a:ext cx="2501741" cy="610688"/>
          </a:xfrm>
        </p:spPr>
        <p:txBody>
          <a:bodyPr>
            <a:noAutofit/>
          </a:bodyPr>
          <a:lstStyle>
            <a:lvl1pPr marL="0" indent="0">
              <a:lnSpc>
                <a:spcPts val="1979"/>
              </a:lnSpc>
              <a:buFontTx/>
              <a:buNone/>
              <a:defRPr sz="16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here</a:t>
            </a:r>
          </a:p>
        </p:txBody>
      </p:sp>
      <p:sp>
        <p:nvSpPr>
          <p:cNvPr id="15" name="Text Placeholder 2">
            <a:extLst>
              <a:ext uri="{FF2B5EF4-FFF2-40B4-BE49-F238E27FC236}">
                <a16:creationId xmlns:a16="http://schemas.microsoft.com/office/drawing/2014/main" id="{75F338CF-F351-934D-A928-57EC0A1B2729}"/>
              </a:ext>
            </a:extLst>
          </p:cNvPr>
          <p:cNvSpPr>
            <a:spLocks noGrp="1"/>
          </p:cNvSpPr>
          <p:nvPr>
            <p:ph type="body" sz="quarter" idx="14" hasCustomPrompt="1"/>
          </p:nvPr>
        </p:nvSpPr>
        <p:spPr>
          <a:xfrm>
            <a:off x="4686287" y="3583887"/>
            <a:ext cx="2501773" cy="283964"/>
          </a:xfrm>
        </p:spPr>
        <p:txBody>
          <a:bodyPr>
            <a:normAutofit/>
          </a:bodyPr>
          <a:lstStyle>
            <a:lvl1pPr>
              <a:defRPr sz="1050" b="0" i="0">
                <a:latin typeface="Community" panose="02000303040000020003" pitchFamily="2" charset="0"/>
              </a:defRPr>
            </a:lvl1pPr>
          </a:lstStyle>
          <a:p>
            <a:pPr lvl="0"/>
            <a:r>
              <a:rPr lang="en-US"/>
              <a:t>Month DD, YYYY</a:t>
            </a:r>
          </a:p>
        </p:txBody>
      </p:sp>
      <p:pic>
        <p:nvPicPr>
          <p:cNvPr id="8" name="Logo">
            <a:extLst>
              <a:ext uri="{FF2B5EF4-FFF2-40B4-BE49-F238E27FC236}">
                <a16:creationId xmlns:a16="http://schemas.microsoft.com/office/drawing/2014/main" id="{D0955B37-9829-404D-93B5-1A2D7230E89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9182" y="4363605"/>
            <a:ext cx="818376" cy="207104"/>
          </a:xfrm>
          <a:prstGeom prst="rect">
            <a:avLst/>
          </a:prstGeom>
        </p:spPr>
      </p:pic>
      <p:sp>
        <p:nvSpPr>
          <p:cNvPr id="9" name="Folded Corner 8">
            <a:extLst>
              <a:ext uri="{FF2B5EF4-FFF2-40B4-BE49-F238E27FC236}">
                <a16:creationId xmlns:a16="http://schemas.microsoft.com/office/drawing/2014/main" id="{98955C2A-EDDD-7D48-961D-B0753ED6691D}"/>
              </a:ext>
              <a:ext uri="{C183D7F6-B498-43B3-948B-1728B52AA6E4}">
                <adec:decorative xmlns:adec="http://schemas.microsoft.com/office/drawing/2017/decorative" val="1"/>
              </a:ext>
            </a:extLst>
          </p:cNvPr>
          <p:cNvSpPr/>
          <p:nvPr userDrawn="1"/>
        </p:nvSpPr>
        <p:spPr>
          <a:xfrm>
            <a:off x="2" y="-885826"/>
            <a:ext cx="3200579" cy="7325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Large circle cropped image bled off left, titles, dates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Tips: </a:t>
            </a:r>
            <a:r>
              <a:rPr lang="en-US" sz="900" b="0">
                <a:solidFill>
                  <a:schemeClr val="tx1"/>
                </a:solidFill>
                <a:latin typeface="Source Sans Pro" charset="0"/>
                <a:ea typeface="Source Sans Pro" charset="0"/>
                <a:cs typeface="Source Sans Pro" charset="0"/>
              </a:rPr>
              <a:t>Use when a big image adds to the title and info.</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95882766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amber_large image title 1">
    <p:bg>
      <p:bgPr>
        <a:solidFill>
          <a:srgbClr val="FDFAF5"/>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90F58FE5-91CE-C448-A11E-5E9470106D18}"/>
              </a:ext>
              <a:ext uri="{C183D7F6-B498-43B3-948B-1728B52AA6E4}">
                <adec:decorative xmlns:adec="http://schemas.microsoft.com/office/drawing/2017/decorative" val="1"/>
              </a:ext>
            </a:extLst>
          </p:cNvPr>
          <p:cNvSpPr>
            <a:spLocks noGrp="1"/>
          </p:cNvSpPr>
          <p:nvPr>
            <p:ph type="pic" sz="quarter" idx="11" hasCustomPrompt="1"/>
          </p:nvPr>
        </p:nvSpPr>
        <p:spPr>
          <a:xfrm>
            <a:off x="-1887758" y="-571680"/>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b="0">
                <a:solidFill>
                  <a:schemeClr val="accent6"/>
                </a:solidFill>
              </a:defRPr>
            </a:lvl1pPr>
          </a:lstStyle>
          <a:p>
            <a:r>
              <a:rPr lang="en-US"/>
              <a:t>Drag and drop</a:t>
            </a:r>
          </a:p>
          <a:p>
            <a:r>
              <a:rPr lang="en-US"/>
              <a:t>image here</a:t>
            </a:r>
          </a:p>
        </p:txBody>
      </p:sp>
      <p:sp>
        <p:nvSpPr>
          <p:cNvPr id="3" name="Title 2">
            <a:extLst>
              <a:ext uri="{FF2B5EF4-FFF2-40B4-BE49-F238E27FC236}">
                <a16:creationId xmlns:a16="http://schemas.microsoft.com/office/drawing/2014/main" id="{DE3303EE-BD42-5149-ACCE-4BD85ABC8690}"/>
              </a:ext>
            </a:extLst>
          </p:cNvPr>
          <p:cNvSpPr>
            <a:spLocks noGrp="1"/>
          </p:cNvSpPr>
          <p:nvPr>
            <p:ph type="title" hasCustomPrompt="1"/>
          </p:nvPr>
        </p:nvSpPr>
        <p:spPr>
          <a:xfrm>
            <a:off x="4686286" y="1559617"/>
            <a:ext cx="3285698" cy="1012136"/>
          </a:xfrm>
          <a:noFill/>
        </p:spPr>
        <p:txBody>
          <a:bodyPr vert="horz" lIns="0" tIns="45720" rIns="0" bIns="45720" rtlCol="0" anchor="b" anchorCtr="0">
            <a:noAutofit/>
          </a:bodyPr>
          <a:lstStyle>
            <a:lvl1pPr>
              <a:defRPr lang="en-US" sz="3299">
                <a:solidFill>
                  <a:schemeClr val="accent2"/>
                </a:solidFill>
                <a:ea typeface="+mn-ea"/>
                <a:cs typeface="+mn-cs"/>
              </a:defRPr>
            </a:lvl1pPr>
          </a:lstStyle>
          <a:p>
            <a:pPr marL="0" lvl="0" indent="0">
              <a:spcBef>
                <a:spcPts val="750"/>
              </a:spcBef>
              <a:buFontTx/>
            </a:pPr>
            <a:r>
              <a:rPr lang="en-US"/>
              <a:t>Enter slide title here in two lines or less</a:t>
            </a:r>
          </a:p>
        </p:txBody>
      </p:sp>
      <p:sp>
        <p:nvSpPr>
          <p:cNvPr id="13" name="Text Placeholder 9">
            <a:extLst>
              <a:ext uri="{FF2B5EF4-FFF2-40B4-BE49-F238E27FC236}">
                <a16:creationId xmlns:a16="http://schemas.microsoft.com/office/drawing/2014/main" id="{592C9E42-194E-F843-A08A-A45C646B692C}"/>
              </a:ext>
            </a:extLst>
          </p:cNvPr>
          <p:cNvSpPr>
            <a:spLocks noGrp="1"/>
          </p:cNvSpPr>
          <p:nvPr>
            <p:ph type="body" sz="quarter" idx="13" hasCustomPrompt="1"/>
          </p:nvPr>
        </p:nvSpPr>
        <p:spPr>
          <a:xfrm>
            <a:off x="4686288" y="2818312"/>
            <a:ext cx="2501741" cy="610688"/>
          </a:xfrm>
        </p:spPr>
        <p:txBody>
          <a:bodyPr>
            <a:noAutofit/>
          </a:bodyPr>
          <a:lstStyle>
            <a:lvl1pPr marL="0" indent="0">
              <a:lnSpc>
                <a:spcPts val="1979"/>
              </a:lnSpc>
              <a:buFontTx/>
              <a:buNone/>
              <a:defRPr sz="16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here</a:t>
            </a:r>
          </a:p>
        </p:txBody>
      </p:sp>
      <p:sp>
        <p:nvSpPr>
          <p:cNvPr id="15" name="Text Placeholder 2">
            <a:extLst>
              <a:ext uri="{FF2B5EF4-FFF2-40B4-BE49-F238E27FC236}">
                <a16:creationId xmlns:a16="http://schemas.microsoft.com/office/drawing/2014/main" id="{75F338CF-F351-934D-A928-57EC0A1B2729}"/>
              </a:ext>
            </a:extLst>
          </p:cNvPr>
          <p:cNvSpPr>
            <a:spLocks noGrp="1"/>
          </p:cNvSpPr>
          <p:nvPr>
            <p:ph type="body" sz="quarter" idx="14" hasCustomPrompt="1"/>
          </p:nvPr>
        </p:nvSpPr>
        <p:spPr>
          <a:xfrm>
            <a:off x="4686287" y="3583887"/>
            <a:ext cx="2501773" cy="283964"/>
          </a:xfrm>
        </p:spPr>
        <p:txBody>
          <a:bodyPr>
            <a:normAutofit/>
          </a:bodyPr>
          <a:lstStyle>
            <a:lvl1pPr>
              <a:defRPr sz="1050" b="0" i="0">
                <a:latin typeface="Community" panose="02000303040000020003" pitchFamily="2" charset="0"/>
              </a:defRPr>
            </a:lvl1pPr>
          </a:lstStyle>
          <a:p>
            <a:pPr lvl="0"/>
            <a:r>
              <a:rPr lang="en-US"/>
              <a:t>Month DD, YYYY</a:t>
            </a:r>
          </a:p>
        </p:txBody>
      </p:sp>
      <p:pic>
        <p:nvPicPr>
          <p:cNvPr id="9" name="Logo">
            <a:extLst>
              <a:ext uri="{FF2B5EF4-FFF2-40B4-BE49-F238E27FC236}">
                <a16:creationId xmlns:a16="http://schemas.microsoft.com/office/drawing/2014/main" id="{0B3FA607-5292-C14B-94F0-D09C36C374D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9182" y="4363605"/>
            <a:ext cx="818376" cy="207104"/>
          </a:xfrm>
          <a:prstGeom prst="rect">
            <a:avLst/>
          </a:prstGeom>
        </p:spPr>
      </p:pic>
      <p:sp>
        <p:nvSpPr>
          <p:cNvPr id="8" name="Folded Corner 7">
            <a:extLst>
              <a:ext uri="{FF2B5EF4-FFF2-40B4-BE49-F238E27FC236}">
                <a16:creationId xmlns:a16="http://schemas.microsoft.com/office/drawing/2014/main" id="{323A79E1-C966-CC49-8A23-005BF746F54D}"/>
              </a:ext>
              <a:ext uri="{C183D7F6-B498-43B3-948B-1728B52AA6E4}">
                <adec:decorative xmlns:adec="http://schemas.microsoft.com/office/drawing/2017/decorative" val="1"/>
              </a:ext>
            </a:extLst>
          </p:cNvPr>
          <p:cNvSpPr/>
          <p:nvPr userDrawn="1"/>
        </p:nvSpPr>
        <p:spPr>
          <a:xfrm>
            <a:off x="2" y="-885826"/>
            <a:ext cx="3200579" cy="7325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Large circle cropped image bled off left, titles, dates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Tips: </a:t>
            </a:r>
            <a:r>
              <a:rPr lang="en-US" sz="900" b="0">
                <a:solidFill>
                  <a:schemeClr val="tx1"/>
                </a:solidFill>
                <a:latin typeface="Source Sans Pro" charset="0"/>
                <a:ea typeface="Source Sans Pro" charset="0"/>
                <a:cs typeface="Source Sans Pro" charset="0"/>
              </a:rPr>
              <a:t>Use when a big image adds to the title and info.</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29072013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red_large image title 1">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BE7B47B-76A6-2F47-A086-BFF50F8E72C0}"/>
              </a:ext>
              <a:ext uri="{C183D7F6-B498-43B3-948B-1728B52AA6E4}">
                <adec:decorative xmlns:adec="http://schemas.microsoft.com/office/drawing/2017/decorative" val="1"/>
              </a:ext>
            </a:extLst>
          </p:cNvPr>
          <p:cNvSpPr>
            <a:spLocks noGrp="1"/>
          </p:cNvSpPr>
          <p:nvPr>
            <p:ph type="pic" sz="quarter" idx="11" hasCustomPrompt="1"/>
          </p:nvPr>
        </p:nvSpPr>
        <p:spPr>
          <a:xfrm>
            <a:off x="-1887758" y="-571680"/>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b="0">
                <a:solidFill>
                  <a:schemeClr val="accent6"/>
                </a:solidFill>
              </a:defRPr>
            </a:lvl1pPr>
          </a:lstStyle>
          <a:p>
            <a:r>
              <a:rPr lang="en-US"/>
              <a:t>Drag and drop</a:t>
            </a:r>
          </a:p>
          <a:p>
            <a:r>
              <a:rPr lang="en-US"/>
              <a:t>image here</a:t>
            </a:r>
          </a:p>
        </p:txBody>
      </p:sp>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4686286" y="1559617"/>
            <a:ext cx="3285698" cy="1012136"/>
          </a:xfrm>
          <a:noFill/>
        </p:spPr>
        <p:txBody>
          <a:bodyPr vert="horz" lIns="0" tIns="45720" rIns="0" bIns="45720" rtlCol="0" anchor="b" anchorCtr="0">
            <a:noAutofit/>
          </a:bodyPr>
          <a:lstStyle>
            <a:lvl1pPr>
              <a:defRPr lang="en-US" sz="3299">
                <a:solidFill>
                  <a:schemeClr val="tx2"/>
                </a:solidFill>
                <a:ea typeface="+mn-ea"/>
                <a:cs typeface="+mn-cs"/>
              </a:defRPr>
            </a:lvl1pPr>
          </a:lstStyle>
          <a:p>
            <a:pPr marL="0" lvl="0" indent="0">
              <a:spcBef>
                <a:spcPts val="750"/>
              </a:spcBef>
              <a:buFontTx/>
            </a:pPr>
            <a:r>
              <a:rPr lang="en-US"/>
              <a:t>Enter slide title here in two lines or less</a:t>
            </a:r>
          </a:p>
        </p:txBody>
      </p:sp>
      <p:sp>
        <p:nvSpPr>
          <p:cNvPr id="10" name="Text Placeholder 9">
            <a:extLst>
              <a:ext uri="{FF2B5EF4-FFF2-40B4-BE49-F238E27FC236}">
                <a16:creationId xmlns:a16="http://schemas.microsoft.com/office/drawing/2014/main" id="{64EC28A6-FC7D-434F-BBF9-CC4448DABBE6}"/>
              </a:ext>
            </a:extLst>
          </p:cNvPr>
          <p:cNvSpPr>
            <a:spLocks noGrp="1"/>
          </p:cNvSpPr>
          <p:nvPr>
            <p:ph type="body" sz="quarter" idx="13" hasCustomPrompt="1"/>
          </p:nvPr>
        </p:nvSpPr>
        <p:spPr>
          <a:xfrm>
            <a:off x="4686288" y="2818312"/>
            <a:ext cx="2501741" cy="610688"/>
          </a:xfrm>
        </p:spPr>
        <p:txBody>
          <a:bodyPr>
            <a:noAutofit/>
          </a:bodyPr>
          <a:lstStyle>
            <a:lvl1pPr marL="0" indent="0">
              <a:lnSpc>
                <a:spcPts val="1979"/>
              </a:lnSpc>
              <a:buFontTx/>
              <a:buNone/>
              <a:defRPr sz="16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here</a:t>
            </a:r>
          </a:p>
        </p:txBody>
      </p:sp>
      <p:sp>
        <p:nvSpPr>
          <p:cNvPr id="12" name="Text Placeholder 2">
            <a:extLst>
              <a:ext uri="{FF2B5EF4-FFF2-40B4-BE49-F238E27FC236}">
                <a16:creationId xmlns:a16="http://schemas.microsoft.com/office/drawing/2014/main" id="{EA4CF2BE-E04A-3440-9F86-1C793D5CF968}"/>
              </a:ext>
            </a:extLst>
          </p:cNvPr>
          <p:cNvSpPr>
            <a:spLocks noGrp="1"/>
          </p:cNvSpPr>
          <p:nvPr>
            <p:ph type="body" sz="quarter" idx="14" hasCustomPrompt="1"/>
          </p:nvPr>
        </p:nvSpPr>
        <p:spPr>
          <a:xfrm>
            <a:off x="4686287" y="3583887"/>
            <a:ext cx="2501773" cy="283964"/>
          </a:xfrm>
        </p:spPr>
        <p:txBody>
          <a:bodyPr>
            <a:normAutofit/>
          </a:bodyPr>
          <a:lstStyle>
            <a:lvl1pPr>
              <a:defRPr sz="1050" b="0" i="0">
                <a:latin typeface="Community" panose="02000303040000020003" pitchFamily="2" charset="0"/>
              </a:defRPr>
            </a:lvl1pPr>
          </a:lstStyle>
          <a:p>
            <a:pPr lvl="0"/>
            <a:r>
              <a:rPr lang="en-US"/>
              <a:t>Month DD, YYYY</a:t>
            </a:r>
          </a:p>
        </p:txBody>
      </p:sp>
      <p:pic>
        <p:nvPicPr>
          <p:cNvPr id="13" name="Logo">
            <a:extLst>
              <a:ext uri="{FF2B5EF4-FFF2-40B4-BE49-F238E27FC236}">
                <a16:creationId xmlns:a16="http://schemas.microsoft.com/office/drawing/2014/main" id="{4F9DB24D-DFA0-CA48-8E94-5189E3A2B9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9182" y="4363605"/>
            <a:ext cx="818376" cy="207104"/>
          </a:xfrm>
          <a:prstGeom prst="rect">
            <a:avLst/>
          </a:prstGeom>
        </p:spPr>
      </p:pic>
      <p:sp>
        <p:nvSpPr>
          <p:cNvPr id="11" name="Folded Corner 10">
            <a:extLst>
              <a:ext uri="{FF2B5EF4-FFF2-40B4-BE49-F238E27FC236}">
                <a16:creationId xmlns:a16="http://schemas.microsoft.com/office/drawing/2014/main" id="{48EDDB0C-EC6C-DC4B-8F2B-CA578103A2C4}"/>
              </a:ext>
              <a:ext uri="{C183D7F6-B498-43B3-948B-1728B52AA6E4}">
                <adec:decorative xmlns:adec="http://schemas.microsoft.com/office/drawing/2017/decorative" val="1"/>
              </a:ext>
            </a:extLst>
          </p:cNvPr>
          <p:cNvSpPr/>
          <p:nvPr userDrawn="1"/>
        </p:nvSpPr>
        <p:spPr>
          <a:xfrm>
            <a:off x="2" y="-885826"/>
            <a:ext cx="3200579" cy="7325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Large circle cropped image bled off left, titles, dates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Tips: </a:t>
            </a:r>
            <a:r>
              <a:rPr lang="en-US" sz="900" b="0">
                <a:solidFill>
                  <a:schemeClr val="tx1"/>
                </a:solidFill>
                <a:latin typeface="Source Sans Pro" charset="0"/>
                <a:ea typeface="Source Sans Pro" charset="0"/>
                <a:cs typeface="Source Sans Pro" charset="0"/>
              </a:rPr>
              <a:t>Use when a big image adds to the title and info.</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00611954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lue_large image title 1">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BE7B47B-76A6-2F47-A086-BFF50F8E72C0}"/>
              </a:ext>
              <a:ext uri="{C183D7F6-B498-43B3-948B-1728B52AA6E4}">
                <adec:decorative xmlns:adec="http://schemas.microsoft.com/office/drawing/2017/decorative" val="1"/>
              </a:ext>
            </a:extLst>
          </p:cNvPr>
          <p:cNvSpPr>
            <a:spLocks noGrp="1"/>
          </p:cNvSpPr>
          <p:nvPr>
            <p:ph type="pic" sz="quarter" idx="11" hasCustomPrompt="1"/>
          </p:nvPr>
        </p:nvSpPr>
        <p:spPr>
          <a:xfrm>
            <a:off x="-1887758" y="-571680"/>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b="0">
                <a:solidFill>
                  <a:schemeClr val="accent6"/>
                </a:solidFill>
              </a:defRPr>
            </a:lvl1pPr>
          </a:lstStyle>
          <a:p>
            <a:r>
              <a:rPr lang="en-US"/>
              <a:t>Drag and drop</a:t>
            </a:r>
          </a:p>
          <a:p>
            <a:r>
              <a:rPr lang="en-US"/>
              <a:t>image here</a:t>
            </a:r>
          </a:p>
        </p:txBody>
      </p:sp>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4686286" y="1559617"/>
            <a:ext cx="3285698" cy="1012136"/>
          </a:xfrm>
          <a:noFill/>
        </p:spPr>
        <p:txBody>
          <a:bodyPr vert="horz" lIns="0" tIns="45720" rIns="0" bIns="45720" rtlCol="0" anchor="b" anchorCtr="0">
            <a:noAutofit/>
          </a:bodyPr>
          <a:lstStyle>
            <a:lvl1pPr>
              <a:defRPr lang="en-US" sz="3299">
                <a:solidFill>
                  <a:schemeClr val="bg2"/>
                </a:solidFill>
                <a:ea typeface="+mn-ea"/>
                <a:cs typeface="+mn-cs"/>
              </a:defRPr>
            </a:lvl1pPr>
          </a:lstStyle>
          <a:p>
            <a:pPr marL="0" lvl="0" indent="0">
              <a:spcBef>
                <a:spcPts val="750"/>
              </a:spcBef>
              <a:buFontTx/>
            </a:pPr>
            <a:r>
              <a:rPr lang="en-US"/>
              <a:t>Enter slide title here in two lines or less</a:t>
            </a:r>
          </a:p>
        </p:txBody>
      </p:sp>
      <p:sp>
        <p:nvSpPr>
          <p:cNvPr id="10" name="Text Placeholder 9">
            <a:extLst>
              <a:ext uri="{FF2B5EF4-FFF2-40B4-BE49-F238E27FC236}">
                <a16:creationId xmlns:a16="http://schemas.microsoft.com/office/drawing/2014/main" id="{64EC28A6-FC7D-434F-BBF9-CC4448DABBE6}"/>
              </a:ext>
            </a:extLst>
          </p:cNvPr>
          <p:cNvSpPr>
            <a:spLocks noGrp="1"/>
          </p:cNvSpPr>
          <p:nvPr>
            <p:ph type="body" sz="quarter" idx="13" hasCustomPrompt="1"/>
          </p:nvPr>
        </p:nvSpPr>
        <p:spPr>
          <a:xfrm>
            <a:off x="4686288" y="2818312"/>
            <a:ext cx="2501741" cy="610688"/>
          </a:xfrm>
        </p:spPr>
        <p:txBody>
          <a:bodyPr>
            <a:noAutofit/>
          </a:bodyPr>
          <a:lstStyle>
            <a:lvl1pPr marL="0" indent="0">
              <a:lnSpc>
                <a:spcPts val="1979"/>
              </a:lnSpc>
              <a:buFontTx/>
              <a:buNone/>
              <a:defRPr sz="16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here</a:t>
            </a:r>
          </a:p>
        </p:txBody>
      </p:sp>
      <p:sp>
        <p:nvSpPr>
          <p:cNvPr id="12" name="Text Placeholder 2">
            <a:extLst>
              <a:ext uri="{FF2B5EF4-FFF2-40B4-BE49-F238E27FC236}">
                <a16:creationId xmlns:a16="http://schemas.microsoft.com/office/drawing/2014/main" id="{EA4CF2BE-E04A-3440-9F86-1C793D5CF968}"/>
              </a:ext>
            </a:extLst>
          </p:cNvPr>
          <p:cNvSpPr>
            <a:spLocks noGrp="1"/>
          </p:cNvSpPr>
          <p:nvPr>
            <p:ph type="body" sz="quarter" idx="14" hasCustomPrompt="1"/>
          </p:nvPr>
        </p:nvSpPr>
        <p:spPr>
          <a:xfrm>
            <a:off x="4686287" y="3583887"/>
            <a:ext cx="2501773" cy="283964"/>
          </a:xfrm>
        </p:spPr>
        <p:txBody>
          <a:bodyPr>
            <a:normAutofit/>
          </a:bodyPr>
          <a:lstStyle>
            <a:lvl1pPr>
              <a:defRPr sz="1050" b="0" i="0">
                <a:latin typeface="Community" panose="02000303040000020003" pitchFamily="2" charset="0"/>
              </a:defRPr>
            </a:lvl1pPr>
          </a:lstStyle>
          <a:p>
            <a:pPr lvl="0"/>
            <a:r>
              <a:rPr lang="en-US"/>
              <a:t>Month DD, YYYY</a:t>
            </a:r>
          </a:p>
        </p:txBody>
      </p:sp>
      <p:pic>
        <p:nvPicPr>
          <p:cNvPr id="13" name="Logo">
            <a:extLst>
              <a:ext uri="{FF2B5EF4-FFF2-40B4-BE49-F238E27FC236}">
                <a16:creationId xmlns:a16="http://schemas.microsoft.com/office/drawing/2014/main" id="{DB0CB8BE-B73F-4F41-BDEF-31F309A1402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9182" y="4363605"/>
            <a:ext cx="818376" cy="207104"/>
          </a:xfrm>
          <a:prstGeom prst="rect">
            <a:avLst/>
          </a:prstGeom>
        </p:spPr>
      </p:pic>
      <p:sp>
        <p:nvSpPr>
          <p:cNvPr id="11" name="Folded Corner 10">
            <a:extLst>
              <a:ext uri="{FF2B5EF4-FFF2-40B4-BE49-F238E27FC236}">
                <a16:creationId xmlns:a16="http://schemas.microsoft.com/office/drawing/2014/main" id="{ADF0452C-9990-7740-926A-2F83975222AD}"/>
              </a:ext>
              <a:ext uri="{C183D7F6-B498-43B3-948B-1728B52AA6E4}">
                <adec:decorative xmlns:adec="http://schemas.microsoft.com/office/drawing/2017/decorative" val="1"/>
              </a:ext>
            </a:extLst>
          </p:cNvPr>
          <p:cNvSpPr/>
          <p:nvPr userDrawn="1"/>
        </p:nvSpPr>
        <p:spPr>
          <a:xfrm>
            <a:off x="2" y="-885826"/>
            <a:ext cx="3200579" cy="7325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Large circle cropped image bled off left, titles, dates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Tips: </a:t>
            </a:r>
            <a:r>
              <a:rPr lang="en-US" sz="900" b="0">
                <a:solidFill>
                  <a:schemeClr val="tx1"/>
                </a:solidFill>
                <a:latin typeface="Source Sans Pro" charset="0"/>
                <a:ea typeface="Source Sans Pro" charset="0"/>
                <a:cs typeface="Source Sans Pro" charset="0"/>
              </a:rPr>
              <a:t>Use when a big image adds to the title and info.</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1584953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arkamber_large image title 1">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BE7B47B-76A6-2F47-A086-BFF50F8E72C0}"/>
              </a:ext>
              <a:ext uri="{C183D7F6-B498-43B3-948B-1728B52AA6E4}">
                <adec:decorative xmlns:adec="http://schemas.microsoft.com/office/drawing/2017/decorative" val="1"/>
              </a:ext>
            </a:extLst>
          </p:cNvPr>
          <p:cNvSpPr>
            <a:spLocks noGrp="1"/>
          </p:cNvSpPr>
          <p:nvPr>
            <p:ph type="pic" sz="quarter" idx="11" hasCustomPrompt="1"/>
          </p:nvPr>
        </p:nvSpPr>
        <p:spPr>
          <a:xfrm>
            <a:off x="-1887758" y="-571680"/>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b="0">
                <a:solidFill>
                  <a:schemeClr val="accent6"/>
                </a:solidFill>
              </a:defRPr>
            </a:lvl1pPr>
          </a:lstStyle>
          <a:p>
            <a:r>
              <a:rPr lang="en-US"/>
              <a:t>Drag and drop</a:t>
            </a:r>
          </a:p>
          <a:p>
            <a:r>
              <a:rPr lang="en-US"/>
              <a:t>image here</a:t>
            </a:r>
          </a:p>
        </p:txBody>
      </p:sp>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4686286" y="1559617"/>
            <a:ext cx="3285698" cy="1012136"/>
          </a:xfrm>
          <a:noFill/>
        </p:spPr>
        <p:txBody>
          <a:bodyPr vert="horz" lIns="0" tIns="45720" rIns="0" bIns="45720" rtlCol="0" anchor="b" anchorCtr="0">
            <a:noAutofit/>
          </a:bodyPr>
          <a:lstStyle>
            <a:lvl1pPr>
              <a:defRPr lang="en-US" sz="3299">
                <a:solidFill>
                  <a:schemeClr val="accent2"/>
                </a:solidFill>
                <a:ea typeface="+mn-ea"/>
                <a:cs typeface="+mn-cs"/>
              </a:defRPr>
            </a:lvl1pPr>
          </a:lstStyle>
          <a:p>
            <a:pPr marL="0" lvl="0" indent="0">
              <a:spcBef>
                <a:spcPts val="750"/>
              </a:spcBef>
              <a:buFontTx/>
            </a:pPr>
            <a:r>
              <a:rPr lang="en-US"/>
              <a:t>Enter slide title here in two lines or less</a:t>
            </a:r>
          </a:p>
        </p:txBody>
      </p:sp>
      <p:sp>
        <p:nvSpPr>
          <p:cNvPr id="10" name="Text Placeholder 9">
            <a:extLst>
              <a:ext uri="{FF2B5EF4-FFF2-40B4-BE49-F238E27FC236}">
                <a16:creationId xmlns:a16="http://schemas.microsoft.com/office/drawing/2014/main" id="{64EC28A6-FC7D-434F-BBF9-CC4448DABBE6}"/>
              </a:ext>
            </a:extLst>
          </p:cNvPr>
          <p:cNvSpPr>
            <a:spLocks noGrp="1"/>
          </p:cNvSpPr>
          <p:nvPr>
            <p:ph type="body" sz="quarter" idx="13" hasCustomPrompt="1"/>
          </p:nvPr>
        </p:nvSpPr>
        <p:spPr>
          <a:xfrm>
            <a:off x="4686288" y="2818312"/>
            <a:ext cx="2501741" cy="610688"/>
          </a:xfrm>
        </p:spPr>
        <p:txBody>
          <a:bodyPr>
            <a:noAutofit/>
          </a:bodyPr>
          <a:lstStyle>
            <a:lvl1pPr marL="0" indent="0">
              <a:lnSpc>
                <a:spcPts val="1979"/>
              </a:lnSpc>
              <a:buFontTx/>
              <a:buNone/>
              <a:defRPr sz="16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here</a:t>
            </a:r>
          </a:p>
        </p:txBody>
      </p:sp>
      <p:sp>
        <p:nvSpPr>
          <p:cNvPr id="12" name="Text Placeholder 2">
            <a:extLst>
              <a:ext uri="{FF2B5EF4-FFF2-40B4-BE49-F238E27FC236}">
                <a16:creationId xmlns:a16="http://schemas.microsoft.com/office/drawing/2014/main" id="{EA4CF2BE-E04A-3440-9F86-1C793D5CF968}"/>
              </a:ext>
            </a:extLst>
          </p:cNvPr>
          <p:cNvSpPr>
            <a:spLocks noGrp="1"/>
          </p:cNvSpPr>
          <p:nvPr>
            <p:ph type="body" sz="quarter" idx="14" hasCustomPrompt="1"/>
          </p:nvPr>
        </p:nvSpPr>
        <p:spPr>
          <a:xfrm>
            <a:off x="4686287" y="3583887"/>
            <a:ext cx="2501773" cy="283964"/>
          </a:xfrm>
        </p:spPr>
        <p:txBody>
          <a:bodyPr>
            <a:normAutofit/>
          </a:bodyPr>
          <a:lstStyle>
            <a:lvl1pPr>
              <a:defRPr sz="1050" b="0" i="0">
                <a:latin typeface="Community" panose="02000303040000020003" pitchFamily="2" charset="0"/>
              </a:defRPr>
            </a:lvl1pPr>
          </a:lstStyle>
          <a:p>
            <a:pPr lvl="0"/>
            <a:r>
              <a:rPr lang="en-US"/>
              <a:t>Month DD, YYYY</a:t>
            </a:r>
          </a:p>
        </p:txBody>
      </p:sp>
      <p:pic>
        <p:nvPicPr>
          <p:cNvPr id="8" name="Logo">
            <a:extLst>
              <a:ext uri="{FF2B5EF4-FFF2-40B4-BE49-F238E27FC236}">
                <a16:creationId xmlns:a16="http://schemas.microsoft.com/office/drawing/2014/main" id="{49DA8345-1832-E74A-8BE1-A0B68E1D668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9182" y="4363605"/>
            <a:ext cx="818376" cy="207104"/>
          </a:xfrm>
          <a:prstGeom prst="rect">
            <a:avLst/>
          </a:prstGeom>
        </p:spPr>
      </p:pic>
      <p:sp>
        <p:nvSpPr>
          <p:cNvPr id="11" name="Folded Corner 10">
            <a:extLst>
              <a:ext uri="{FF2B5EF4-FFF2-40B4-BE49-F238E27FC236}">
                <a16:creationId xmlns:a16="http://schemas.microsoft.com/office/drawing/2014/main" id="{205EE70B-E4B8-F748-92EC-182E15299766}"/>
              </a:ext>
              <a:ext uri="{C183D7F6-B498-43B3-948B-1728B52AA6E4}">
                <adec:decorative xmlns:adec="http://schemas.microsoft.com/office/drawing/2017/decorative" val="1"/>
              </a:ext>
            </a:extLst>
          </p:cNvPr>
          <p:cNvSpPr/>
          <p:nvPr userDrawn="1"/>
        </p:nvSpPr>
        <p:spPr>
          <a:xfrm>
            <a:off x="2" y="-885826"/>
            <a:ext cx="3200579" cy="7325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Large circle cropped image bled off left, titles, dates on right</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Tips: </a:t>
            </a:r>
            <a:r>
              <a:rPr lang="en-US" sz="900" b="0">
                <a:solidFill>
                  <a:schemeClr val="tx1"/>
                </a:solidFill>
                <a:latin typeface="Source Sans Pro" charset="0"/>
                <a:ea typeface="Source Sans Pro" charset="0"/>
                <a:cs typeface="Source Sans Pro" charset="0"/>
              </a:rPr>
              <a:t>Use when a big image adds to the title and info.</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59265305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green_statement 1">
    <p:bg>
      <p:bgPr>
        <a:solidFill>
          <a:srgbClr val="D7EBCE"/>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08350A0-E529-B240-BFE2-420F4A8735E5}"/>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7" y="1584756"/>
            <a:ext cx="8016981" cy="1973993"/>
          </a:xfrm>
        </p:spPr>
        <p:txBody>
          <a:bodyPr anchor="ctr"/>
          <a:lstStyle>
            <a:lvl1pPr>
              <a:defRPr lang="en-US" sz="5174" kern="1200" baseline="0" dirty="0" smtClean="0">
                <a:solidFill>
                  <a:schemeClr val="accent1"/>
                </a:solidFill>
                <a:latin typeface="Community Light" panose="02000303040000020003" pitchFamily="2" charset="0"/>
                <a:ea typeface="+mn-ea"/>
                <a:cs typeface="+mn-cs"/>
              </a:defRPr>
            </a:lvl1pPr>
          </a:lstStyle>
          <a:p>
            <a:pPr lvl="0"/>
            <a:r>
              <a:rPr lang="en-US"/>
              <a:t>Enter a big idea or statement here of no more than 3 lines.</a:t>
            </a:r>
            <a:br>
              <a:rPr lang="en-US"/>
            </a:br>
            <a:r>
              <a:rPr lang="en-US"/>
              <a:t>Use two sentences if you need.</a:t>
            </a:r>
          </a:p>
        </p:txBody>
      </p:sp>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2" y="-828675"/>
            <a:ext cx="3914861" cy="5715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three lines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5093410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amber_statement 1">
    <p:bg>
      <p:bgPr>
        <a:solidFill>
          <a:srgbClr val="FDE3BA"/>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08350A0-E529-B240-BFE2-420F4A8735E5}"/>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7" y="1584756"/>
            <a:ext cx="8016981" cy="1973993"/>
          </a:xfrm>
        </p:spPr>
        <p:txBody>
          <a:bodyPr anchor="ctr"/>
          <a:lstStyle>
            <a:lvl1pPr>
              <a:defRPr lang="en-US" sz="5174" kern="1200" baseline="0" dirty="0" smtClean="0">
                <a:solidFill>
                  <a:schemeClr val="accent2"/>
                </a:solidFill>
                <a:latin typeface="Community Light" panose="02000303040000020003" pitchFamily="2" charset="0"/>
                <a:ea typeface="+mn-ea"/>
                <a:cs typeface="+mn-cs"/>
              </a:defRPr>
            </a:lvl1pPr>
          </a:lstStyle>
          <a:p>
            <a:pPr lvl="0"/>
            <a:r>
              <a:rPr lang="en-US"/>
              <a:t>Enter a big idea or statement here of no more than 3 lines.</a:t>
            </a:r>
            <a:br>
              <a:rPr lang="en-US"/>
            </a:br>
            <a:r>
              <a:rPr lang="en-US"/>
              <a:t>Use two sentences if you need.</a:t>
            </a:r>
          </a:p>
        </p:txBody>
      </p:sp>
      <p:sp>
        <p:nvSpPr>
          <p:cNvPr id="5" name="Folded Corner 4">
            <a:extLst>
              <a:ext uri="{FF2B5EF4-FFF2-40B4-BE49-F238E27FC236}">
                <a16:creationId xmlns:a16="http://schemas.microsoft.com/office/drawing/2014/main" id="{48EDF9BD-F010-874C-8461-8B5541FE894D}"/>
              </a:ext>
              <a:ext uri="{C183D7F6-B498-43B3-948B-1728B52AA6E4}">
                <adec:decorative xmlns:adec="http://schemas.microsoft.com/office/drawing/2017/decorative" val="1"/>
              </a:ext>
            </a:extLst>
          </p:cNvPr>
          <p:cNvSpPr/>
          <p:nvPr userDrawn="1"/>
        </p:nvSpPr>
        <p:spPr>
          <a:xfrm>
            <a:off x="2" y="-828675"/>
            <a:ext cx="3914861" cy="5715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three lines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54313071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red_statement 1">
    <p:bg>
      <p:bgPr>
        <a:solidFill>
          <a:srgbClr val="FDE3BA"/>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08350A0-E529-B240-BFE2-420F4A8735E5}"/>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7" y="1584756"/>
            <a:ext cx="8016981" cy="1973993"/>
          </a:xfrm>
        </p:spPr>
        <p:txBody>
          <a:bodyPr anchor="ctr"/>
          <a:lstStyle>
            <a:lvl1pPr>
              <a:defRPr lang="en-US" sz="5174"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of no more than 3 lines.</a:t>
            </a:r>
            <a:br>
              <a:rPr lang="en-US"/>
            </a:br>
            <a:r>
              <a:rPr lang="en-US"/>
              <a:t>Use two sentences if you need.</a:t>
            </a:r>
          </a:p>
        </p:txBody>
      </p:sp>
      <p:sp>
        <p:nvSpPr>
          <p:cNvPr id="5" name="Folded Corner 4">
            <a:extLst>
              <a:ext uri="{FF2B5EF4-FFF2-40B4-BE49-F238E27FC236}">
                <a16:creationId xmlns:a16="http://schemas.microsoft.com/office/drawing/2014/main" id="{1DF3D204-2616-534F-979D-48ED4865372B}"/>
              </a:ext>
              <a:ext uri="{C183D7F6-B498-43B3-948B-1728B52AA6E4}">
                <adec:decorative xmlns:adec="http://schemas.microsoft.com/office/drawing/2017/decorative" val="1"/>
              </a:ext>
            </a:extLst>
          </p:cNvPr>
          <p:cNvSpPr/>
          <p:nvPr userDrawn="1"/>
        </p:nvSpPr>
        <p:spPr>
          <a:xfrm>
            <a:off x="2" y="-828675"/>
            <a:ext cx="3914861" cy="5715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three lines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73749018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blue_statement 1">
    <p:bg>
      <p:bgPr>
        <a:solidFill>
          <a:srgbClr val="DCE6F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08350A0-E529-B240-BFE2-420F4A8735E5}"/>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7" y="1584756"/>
            <a:ext cx="8016981" cy="1973993"/>
          </a:xfrm>
        </p:spPr>
        <p:txBody>
          <a:bodyPr anchor="ctr"/>
          <a:lstStyle>
            <a:lvl1pPr>
              <a:defRPr lang="en-US" sz="5174" kern="1200" baseline="0" dirty="0" smtClean="0">
                <a:solidFill>
                  <a:schemeClr val="bg2"/>
                </a:solidFill>
                <a:latin typeface="Community Light" panose="02000303040000020003" pitchFamily="2" charset="0"/>
                <a:ea typeface="+mn-ea"/>
                <a:cs typeface="+mn-cs"/>
              </a:defRPr>
            </a:lvl1pPr>
          </a:lstStyle>
          <a:p>
            <a:pPr lvl="0"/>
            <a:r>
              <a:rPr lang="en-US"/>
              <a:t>Enter a big idea or statement here of no more than 3 lines.</a:t>
            </a:r>
            <a:br>
              <a:rPr lang="en-US"/>
            </a:br>
            <a:r>
              <a:rPr lang="en-US"/>
              <a:t>Use two sentences if you need.</a:t>
            </a:r>
          </a:p>
        </p:txBody>
      </p:sp>
      <p:sp>
        <p:nvSpPr>
          <p:cNvPr id="5" name="Folded Corner 4">
            <a:extLst>
              <a:ext uri="{FF2B5EF4-FFF2-40B4-BE49-F238E27FC236}">
                <a16:creationId xmlns:a16="http://schemas.microsoft.com/office/drawing/2014/main" id="{B95A9C9D-D217-C74E-9CB0-11B5D4F11E9E}"/>
              </a:ext>
              <a:ext uri="{C183D7F6-B498-43B3-948B-1728B52AA6E4}">
                <adec:decorative xmlns:adec="http://schemas.microsoft.com/office/drawing/2017/decorative" val="1"/>
              </a:ext>
            </a:extLst>
          </p:cNvPr>
          <p:cNvSpPr/>
          <p:nvPr userDrawn="1"/>
        </p:nvSpPr>
        <p:spPr>
          <a:xfrm>
            <a:off x="2" y="-828675"/>
            <a:ext cx="3914861" cy="5715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three lines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71143796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arkamber_statement 1">
    <p:bg>
      <p:bgPr>
        <a:solidFill>
          <a:srgbClr val="FDE3BA"/>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08350A0-E529-B240-BFE2-420F4A8735E5}"/>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526427" y="1584756"/>
            <a:ext cx="8016981" cy="1973993"/>
          </a:xfrm>
        </p:spPr>
        <p:txBody>
          <a:bodyPr anchor="ctr"/>
          <a:lstStyle>
            <a:lvl1pPr>
              <a:defRPr lang="en-US" sz="5174" kern="1200" baseline="0" dirty="0" smtClean="0">
                <a:solidFill>
                  <a:schemeClr val="accent2"/>
                </a:solidFill>
                <a:latin typeface="Community Light" panose="02000303040000020003" pitchFamily="2" charset="0"/>
                <a:ea typeface="+mn-ea"/>
                <a:cs typeface="+mn-cs"/>
              </a:defRPr>
            </a:lvl1pPr>
          </a:lstStyle>
          <a:p>
            <a:pPr lvl="0"/>
            <a:r>
              <a:rPr lang="en-US"/>
              <a:t>Enter a big idea or statement here of no more than 3 lines.</a:t>
            </a:r>
            <a:br>
              <a:rPr lang="en-US"/>
            </a:br>
            <a:r>
              <a:rPr lang="en-US"/>
              <a:t>Use two sentences if you need.</a:t>
            </a:r>
          </a:p>
        </p:txBody>
      </p:sp>
      <p:sp>
        <p:nvSpPr>
          <p:cNvPr id="5" name="Folded Corner 4">
            <a:extLst>
              <a:ext uri="{FF2B5EF4-FFF2-40B4-BE49-F238E27FC236}">
                <a16:creationId xmlns:a16="http://schemas.microsoft.com/office/drawing/2014/main" id="{215F86F2-3DDC-A345-B51F-399B118855CD}"/>
              </a:ext>
              <a:ext uri="{C183D7F6-B498-43B3-948B-1728B52AA6E4}">
                <adec:decorative xmlns:adec="http://schemas.microsoft.com/office/drawing/2017/decorative" val="1"/>
              </a:ext>
            </a:extLst>
          </p:cNvPr>
          <p:cNvSpPr/>
          <p:nvPr userDrawn="1"/>
        </p:nvSpPr>
        <p:spPr>
          <a:xfrm>
            <a:off x="2" y="-828675"/>
            <a:ext cx="3914861" cy="5715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three lines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4335721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description side by s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2EB8926-353D-D246-AC3C-1B6DB185A280}"/>
              </a:ext>
              <a:ext uri="{C183D7F6-B498-43B3-948B-1728B52AA6E4}">
                <adec:decorative xmlns:adec="http://schemas.microsoft.com/office/drawing/2017/decorative" val="1"/>
              </a:ext>
            </a:extLst>
          </p:cNvPr>
          <p:cNvSpPr/>
          <p:nvPr/>
        </p:nvSpPr>
        <p:spPr>
          <a:xfrm>
            <a:off x="-783623" y="1223199"/>
            <a:ext cx="2696751" cy="2697102"/>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27E48731-845E-3741-BBDC-C99A2D5F8396}"/>
              </a:ext>
            </a:extLst>
          </p:cNvPr>
          <p:cNvSpPr>
            <a:spLocks noGrp="1"/>
          </p:cNvSpPr>
          <p:nvPr>
            <p:ph type="title" hasCustomPrompt="1"/>
          </p:nvPr>
        </p:nvSpPr>
        <p:spPr>
          <a:xfrm>
            <a:off x="827515" y="1789559"/>
            <a:ext cx="3372464" cy="1528689"/>
          </a:xfrm>
        </p:spPr>
        <p:txBody>
          <a:bodyPr/>
          <a:lstStyle>
            <a:lvl1pPr>
              <a:defRPr lang="en-US" sz="3599" kern="1200" baseline="0" smtClean="0">
                <a:solidFill>
                  <a:schemeClr val="accent2"/>
                </a:solidFill>
                <a:latin typeface="Community Light" panose="02000303040000020003" pitchFamily="2" charset="0"/>
                <a:ea typeface="+mn-ea"/>
                <a:cs typeface="+mn-cs"/>
              </a:defRPr>
            </a:lvl1pPr>
          </a:lstStyle>
          <a:p>
            <a:pPr lvl="0"/>
            <a:r>
              <a:rPr lang="en-US"/>
              <a:t>Enter slide title</a:t>
            </a:r>
            <a:br>
              <a:rPr lang="en-US"/>
            </a:br>
            <a:r>
              <a:rPr lang="en-US"/>
              <a:t>here in less than three lines</a:t>
            </a:r>
          </a:p>
        </p:txBody>
      </p:sp>
      <p:sp>
        <p:nvSpPr>
          <p:cNvPr id="3" name="Text Placeholder 2">
            <a:extLst>
              <a:ext uri="{FF2B5EF4-FFF2-40B4-BE49-F238E27FC236}">
                <a16:creationId xmlns:a16="http://schemas.microsoft.com/office/drawing/2014/main" id="{5BBEBA8B-8A89-9A49-B5AB-8F3EAA3BBA7B}"/>
              </a:ext>
            </a:extLst>
          </p:cNvPr>
          <p:cNvSpPr>
            <a:spLocks noGrp="1"/>
          </p:cNvSpPr>
          <p:nvPr>
            <p:ph type="body" sz="quarter" idx="11" hasCustomPrompt="1"/>
          </p:nvPr>
        </p:nvSpPr>
        <p:spPr>
          <a:xfrm>
            <a:off x="5029141" y="1789559"/>
            <a:ext cx="3514268" cy="1539653"/>
          </a:xfrm>
        </p:spPr>
        <p:txBody>
          <a:bodyPr>
            <a:normAutofit/>
          </a:bodyPr>
          <a:lstStyle>
            <a:lvl1pPr>
              <a:lnSpc>
                <a:spcPts val="2411"/>
              </a:lnSpc>
              <a:spcBef>
                <a:spcPts val="375"/>
              </a:spcBef>
              <a:defRPr sz="1800"/>
            </a:lvl1pPr>
          </a:lstStyle>
          <a:p>
            <a:pPr lvl="0"/>
            <a:r>
              <a:rPr lang="en-US"/>
              <a:t>Lorem ipsum dolor sit </a:t>
            </a:r>
            <a:r>
              <a:rPr lang="en-US" err="1"/>
              <a:t>amet</a:t>
            </a:r>
            <a:r>
              <a:rPr lang="en-US"/>
              <a:t> </a:t>
            </a:r>
            <a:r>
              <a:rPr lang="en-US" err="1"/>
              <a:t>fuga</a:t>
            </a:r>
            <a:r>
              <a:rPr lang="en-US"/>
              <a:t> sed </a:t>
            </a:r>
            <a:r>
              <a:rPr lang="en-US" err="1"/>
              <a:t>amet</a:t>
            </a:r>
            <a:r>
              <a:rPr lang="en-US"/>
              <a:t> </a:t>
            </a:r>
            <a:r>
              <a:rPr lang="en-US" err="1"/>
              <a:t>possimus</a:t>
            </a:r>
            <a:r>
              <a:rPr lang="en-US"/>
              <a:t> </a:t>
            </a:r>
            <a:r>
              <a:rPr lang="en-US" err="1"/>
              <a:t>fuga</a:t>
            </a:r>
            <a:r>
              <a:rPr lang="en-US"/>
              <a:t>. non </a:t>
            </a:r>
            <a:r>
              <a:rPr lang="en-US" err="1"/>
              <a:t>sibi</a:t>
            </a:r>
            <a:r>
              <a:rPr lang="en-US"/>
              <a:t> </a:t>
            </a:r>
            <a:r>
              <a:rPr lang="en-US" err="1"/>
              <a:t>aut</a:t>
            </a:r>
            <a:r>
              <a:rPr lang="en-US"/>
              <a:t> id </a:t>
            </a:r>
            <a:r>
              <a:rPr lang="en-US" err="1"/>
              <a:t>unum</a:t>
            </a:r>
            <a:r>
              <a:rPr lang="en-US"/>
              <a:t>. </a:t>
            </a:r>
            <a:r>
              <a:rPr lang="en-US" err="1"/>
              <a:t>quibusdam</a:t>
            </a:r>
            <a:r>
              <a:rPr lang="en-US"/>
              <a:t> </a:t>
            </a:r>
            <a:r>
              <a:rPr lang="en-US" err="1"/>
              <a:t>officii</a:t>
            </a:r>
            <a:r>
              <a:rPr lang="en-US"/>
              <a:t> </a:t>
            </a:r>
            <a:r>
              <a:rPr lang="en-US" err="1"/>
              <a:t>voluptatem</a:t>
            </a:r>
            <a:r>
              <a:rPr lang="en-US"/>
              <a:t>, </a:t>
            </a:r>
            <a:r>
              <a:rPr lang="en-US" err="1"/>
              <a:t>voluptate</a:t>
            </a:r>
            <a:r>
              <a:rPr lang="en-US"/>
              <a:t> </a:t>
            </a:r>
            <a:r>
              <a:rPr lang="en-US" err="1"/>
              <a:t>quis</a:t>
            </a:r>
            <a:r>
              <a:rPr lang="en-US"/>
              <a:t>. </a:t>
            </a:r>
            <a:r>
              <a:rPr lang="en-US" err="1"/>
              <a:t>tempor</a:t>
            </a:r>
            <a:r>
              <a:rPr lang="en-US"/>
              <a:t> in </a:t>
            </a:r>
            <a:r>
              <a:rPr lang="en-US" err="1"/>
              <a:t>ita</a:t>
            </a:r>
            <a:r>
              <a:rPr lang="en-US"/>
              <a:t> error cum. animi libero et </a:t>
            </a:r>
            <a:r>
              <a:rPr lang="en-US" err="1"/>
              <a:t>laboris</a:t>
            </a:r>
            <a:r>
              <a:rPr lang="en-US"/>
              <a:t>. </a:t>
            </a:r>
          </a:p>
        </p:txBody>
      </p:sp>
      <p:sp>
        <p:nvSpPr>
          <p:cNvPr id="9" name="Folded Corner 8">
            <a:extLst>
              <a:ext uri="{FF2B5EF4-FFF2-40B4-BE49-F238E27FC236}">
                <a16:creationId xmlns:a16="http://schemas.microsoft.com/office/drawing/2014/main" id="{4A89671D-80C8-DF48-AD12-2066FE1E9434}"/>
              </a:ext>
              <a:ext uri="{C183D7F6-B498-43B3-948B-1728B52AA6E4}">
                <adec:decorative xmlns:adec="http://schemas.microsoft.com/office/drawing/2017/decorative" val="1"/>
              </a:ext>
            </a:extLst>
          </p:cNvPr>
          <p:cNvSpPr/>
          <p:nvPr userDrawn="1"/>
        </p:nvSpPr>
        <p:spPr>
          <a:xfrm>
            <a:off x="2" y="-542925"/>
            <a:ext cx="374343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message on the left, descriptor text on the right.</a:t>
            </a: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65360433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agenda 1 topic">
    <p:bg>
      <p:bgPr>
        <a:solidFill>
          <a:schemeClr val="bg1"/>
        </a:solidFill>
        <a:effectLst/>
      </p:bgPr>
    </p:bg>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C6963C7B-3B01-5840-9D51-B53FD67946D1}"/>
              </a:ext>
              <a:ext uri="{C183D7F6-B498-43B3-948B-1728B52AA6E4}">
                <adec:decorative xmlns:adec="http://schemas.microsoft.com/office/drawing/2017/decorative" val="1"/>
              </a:ext>
            </a:extLst>
          </p:cNvPr>
          <p:cNvSpPr/>
          <p:nvPr userDrawn="1"/>
        </p:nvSpPr>
        <p:spPr>
          <a:xfrm>
            <a:off x="-983231" y="1098748"/>
            <a:ext cx="2945626" cy="2946008"/>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9E6C3817-C276-5548-87CF-6862C56DE459}"/>
              </a:ext>
            </a:extLst>
          </p:cNvPr>
          <p:cNvSpPr>
            <a:spLocks noGrp="1"/>
          </p:cNvSpPr>
          <p:nvPr>
            <p:ph type="title" hasCustomPrompt="1"/>
          </p:nvPr>
        </p:nvSpPr>
        <p:spPr>
          <a:xfrm>
            <a:off x="572021" y="2043115"/>
            <a:ext cx="2499987" cy="1057275"/>
          </a:xfrm>
        </p:spPr>
        <p:txBody>
          <a:bodyPr anchor="ctr" anchorCtr="0"/>
          <a:lstStyle>
            <a:lvl1pPr>
              <a:defRPr lang="en-US" sz="5174" b="0" kern="1200">
                <a:solidFill>
                  <a:schemeClr val="accent2"/>
                </a:solidFill>
                <a:latin typeface="Community Light" panose="02000303040000020003" pitchFamily="2" charset="0"/>
                <a:ea typeface="+mn-ea"/>
                <a:cs typeface="+mn-cs"/>
              </a:defRPr>
            </a:lvl1pPr>
          </a:lstStyle>
          <a:p>
            <a:r>
              <a:rPr lang="en-US"/>
              <a:t>Title here</a:t>
            </a:r>
          </a:p>
        </p:txBody>
      </p:sp>
      <p:sp>
        <p:nvSpPr>
          <p:cNvPr id="16" name="Text Placeholder 3">
            <a:extLst>
              <a:ext uri="{FF2B5EF4-FFF2-40B4-BE49-F238E27FC236}">
                <a16:creationId xmlns:a16="http://schemas.microsoft.com/office/drawing/2014/main" id="{71839629-19EE-624B-8DE0-818EF0F49095}"/>
              </a:ext>
            </a:extLst>
          </p:cNvPr>
          <p:cNvSpPr>
            <a:spLocks noGrp="1"/>
          </p:cNvSpPr>
          <p:nvPr>
            <p:ph type="body" sz="quarter" idx="15" hasCustomPrompt="1"/>
          </p:nvPr>
        </p:nvSpPr>
        <p:spPr>
          <a:xfrm>
            <a:off x="4419154" y="2228853"/>
            <a:ext cx="5044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7" name="Text Placeholder 11">
            <a:extLst>
              <a:ext uri="{FF2B5EF4-FFF2-40B4-BE49-F238E27FC236}">
                <a16:creationId xmlns:a16="http://schemas.microsoft.com/office/drawing/2014/main" id="{0438983B-1C77-A640-8425-6F64FA2EA6B8}"/>
              </a:ext>
            </a:extLst>
          </p:cNvPr>
          <p:cNvSpPr>
            <a:spLocks noGrp="1"/>
          </p:cNvSpPr>
          <p:nvPr>
            <p:ph type="body" sz="quarter" idx="10" hasCustomPrompt="1"/>
          </p:nvPr>
        </p:nvSpPr>
        <p:spPr>
          <a:xfrm>
            <a:off x="4932904" y="2282302"/>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1" name="Folded Corner 10">
            <a:extLst>
              <a:ext uri="{FF2B5EF4-FFF2-40B4-BE49-F238E27FC236}">
                <a16:creationId xmlns:a16="http://schemas.microsoft.com/office/drawing/2014/main" id="{66F1EFDA-5E9E-AA42-A3B7-322CBABA7343}"/>
              </a:ext>
              <a:ext uri="{C183D7F6-B498-43B3-948B-1728B52AA6E4}">
                <adec:decorative xmlns:adec="http://schemas.microsoft.com/office/drawing/2017/decorative" val="1"/>
              </a:ext>
            </a:extLst>
          </p:cNvPr>
          <p:cNvSpPr/>
          <p:nvPr userDrawn="1"/>
        </p:nvSpPr>
        <p:spPr>
          <a:xfrm>
            <a:off x="1" y="-542925"/>
            <a:ext cx="371486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title on the left with 1 topic, vertically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36626049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agenda 2 topics">
    <p:bg>
      <p:bgPr>
        <a:solidFill>
          <a:schemeClr val="bg1"/>
        </a:solidFill>
        <a:effectLst/>
      </p:bgPr>
    </p:bg>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C6963C7B-3B01-5840-9D51-B53FD67946D1}"/>
              </a:ext>
              <a:ext uri="{C183D7F6-B498-43B3-948B-1728B52AA6E4}">
                <adec:decorative xmlns:adec="http://schemas.microsoft.com/office/drawing/2017/decorative" val="1"/>
              </a:ext>
            </a:extLst>
          </p:cNvPr>
          <p:cNvSpPr/>
          <p:nvPr userDrawn="1"/>
        </p:nvSpPr>
        <p:spPr>
          <a:xfrm>
            <a:off x="-983231" y="1098748"/>
            <a:ext cx="2945626" cy="2946008"/>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9E6C3817-C276-5548-87CF-6862C56DE459}"/>
              </a:ext>
            </a:extLst>
          </p:cNvPr>
          <p:cNvSpPr>
            <a:spLocks noGrp="1"/>
          </p:cNvSpPr>
          <p:nvPr>
            <p:ph type="title" hasCustomPrompt="1"/>
          </p:nvPr>
        </p:nvSpPr>
        <p:spPr>
          <a:xfrm>
            <a:off x="572021" y="2043115"/>
            <a:ext cx="2499987" cy="1057275"/>
          </a:xfrm>
        </p:spPr>
        <p:txBody>
          <a:bodyPr anchor="ctr" anchorCtr="0"/>
          <a:lstStyle>
            <a:lvl1pPr>
              <a:defRPr lang="en-US" sz="5174" b="0" kern="1200">
                <a:solidFill>
                  <a:schemeClr val="accent2"/>
                </a:solidFill>
                <a:latin typeface="Community Light" panose="02000303040000020003" pitchFamily="2" charset="0"/>
                <a:ea typeface="+mn-ea"/>
                <a:cs typeface="+mn-cs"/>
              </a:defRPr>
            </a:lvl1pPr>
          </a:lstStyle>
          <a:p>
            <a:r>
              <a:rPr lang="en-US"/>
              <a:t>Title here</a:t>
            </a:r>
          </a:p>
        </p:txBody>
      </p:sp>
      <p:sp>
        <p:nvSpPr>
          <p:cNvPr id="15" name="Text Placeholder 3">
            <a:extLst>
              <a:ext uri="{FF2B5EF4-FFF2-40B4-BE49-F238E27FC236}">
                <a16:creationId xmlns:a16="http://schemas.microsoft.com/office/drawing/2014/main" id="{DB95FE52-FB37-5449-91BF-2F7A3CD8783A}"/>
              </a:ext>
            </a:extLst>
          </p:cNvPr>
          <p:cNvSpPr>
            <a:spLocks noGrp="1"/>
          </p:cNvSpPr>
          <p:nvPr>
            <p:ph type="body" sz="quarter" idx="15" hasCustomPrompt="1"/>
          </p:nvPr>
        </p:nvSpPr>
        <p:spPr>
          <a:xfrm>
            <a:off x="4466079" y="1729880"/>
            <a:ext cx="5044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6" name="Text Placeholder 11">
            <a:extLst>
              <a:ext uri="{FF2B5EF4-FFF2-40B4-BE49-F238E27FC236}">
                <a16:creationId xmlns:a16="http://schemas.microsoft.com/office/drawing/2014/main" id="{A67BABD0-51E9-794E-8768-245AD6607039}"/>
              </a:ext>
            </a:extLst>
          </p:cNvPr>
          <p:cNvSpPr>
            <a:spLocks noGrp="1"/>
          </p:cNvSpPr>
          <p:nvPr>
            <p:ph type="body" sz="quarter" idx="16" hasCustomPrompt="1"/>
          </p:nvPr>
        </p:nvSpPr>
        <p:spPr>
          <a:xfrm>
            <a:off x="4979828" y="1783327"/>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7" name="Text Placeholder 3">
            <a:extLst>
              <a:ext uri="{FF2B5EF4-FFF2-40B4-BE49-F238E27FC236}">
                <a16:creationId xmlns:a16="http://schemas.microsoft.com/office/drawing/2014/main" id="{870E388A-AE22-D34D-B4B0-2A438A4FEA47}"/>
              </a:ext>
            </a:extLst>
          </p:cNvPr>
          <p:cNvSpPr>
            <a:spLocks noGrp="1"/>
          </p:cNvSpPr>
          <p:nvPr>
            <p:ph type="body" sz="quarter" idx="17" hasCustomPrompt="1"/>
          </p:nvPr>
        </p:nvSpPr>
        <p:spPr>
          <a:xfrm>
            <a:off x="4466079" y="2833565"/>
            <a:ext cx="508168"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8" name="Text Placeholder 11">
            <a:extLst>
              <a:ext uri="{FF2B5EF4-FFF2-40B4-BE49-F238E27FC236}">
                <a16:creationId xmlns:a16="http://schemas.microsoft.com/office/drawing/2014/main" id="{1D39D97A-5ED8-9945-A7FA-8B400CA82E3E}"/>
              </a:ext>
            </a:extLst>
          </p:cNvPr>
          <p:cNvSpPr>
            <a:spLocks noGrp="1"/>
          </p:cNvSpPr>
          <p:nvPr>
            <p:ph type="body" sz="quarter" idx="18" hasCustomPrompt="1"/>
          </p:nvPr>
        </p:nvSpPr>
        <p:spPr>
          <a:xfrm>
            <a:off x="4979828" y="2876623"/>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1" name="Folded Corner 10">
            <a:extLst>
              <a:ext uri="{FF2B5EF4-FFF2-40B4-BE49-F238E27FC236}">
                <a16:creationId xmlns:a16="http://schemas.microsoft.com/office/drawing/2014/main" id="{66F1EFDA-5E9E-AA42-A3B7-322CBABA7343}"/>
              </a:ext>
              <a:ext uri="{C183D7F6-B498-43B3-948B-1728B52AA6E4}">
                <adec:decorative xmlns:adec="http://schemas.microsoft.com/office/drawing/2017/decorative" val="1"/>
              </a:ext>
            </a:extLst>
          </p:cNvPr>
          <p:cNvSpPr/>
          <p:nvPr userDrawn="1"/>
        </p:nvSpPr>
        <p:spPr>
          <a:xfrm>
            <a:off x="1" y="-542925"/>
            <a:ext cx="3714863" cy="38967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title on the left with 2 topics, vertically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72641785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agenda 3 topics">
    <p:bg>
      <p:bgPr>
        <a:solidFill>
          <a:schemeClr val="bg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135703A-94C2-5D44-871F-F11CF1627841}"/>
              </a:ext>
              <a:ext uri="{C183D7F6-B498-43B3-948B-1728B52AA6E4}">
                <adec:decorative xmlns:adec="http://schemas.microsoft.com/office/drawing/2017/decorative" val="1"/>
              </a:ext>
            </a:extLst>
          </p:cNvPr>
          <p:cNvSpPr/>
          <p:nvPr userDrawn="1"/>
        </p:nvSpPr>
        <p:spPr>
          <a:xfrm>
            <a:off x="-983231" y="1098748"/>
            <a:ext cx="2945626" cy="2946008"/>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CE3BA"/>
              </a:solidFill>
            </a:endParaRPr>
          </a:p>
        </p:txBody>
      </p:sp>
      <p:sp>
        <p:nvSpPr>
          <p:cNvPr id="22" name="Title 1">
            <a:extLst>
              <a:ext uri="{FF2B5EF4-FFF2-40B4-BE49-F238E27FC236}">
                <a16:creationId xmlns:a16="http://schemas.microsoft.com/office/drawing/2014/main" id="{E55EE2B2-A8B6-884B-9A8B-672F6AF93BB1}"/>
              </a:ext>
            </a:extLst>
          </p:cNvPr>
          <p:cNvSpPr>
            <a:spLocks noGrp="1"/>
          </p:cNvSpPr>
          <p:nvPr>
            <p:ph type="title" hasCustomPrompt="1"/>
          </p:nvPr>
        </p:nvSpPr>
        <p:spPr>
          <a:xfrm>
            <a:off x="572021" y="2043115"/>
            <a:ext cx="2499987" cy="1057275"/>
          </a:xfrm>
        </p:spPr>
        <p:txBody>
          <a:bodyPr anchor="ctr" anchorCtr="0"/>
          <a:lstStyle>
            <a:lvl1pPr>
              <a:defRPr lang="en-US" sz="5174" b="0" kern="1200">
                <a:solidFill>
                  <a:schemeClr val="accent2"/>
                </a:solidFill>
                <a:latin typeface="Community Light" panose="02000303040000020003" pitchFamily="2" charset="0"/>
                <a:ea typeface="+mn-ea"/>
                <a:cs typeface="+mn-cs"/>
              </a:defRPr>
            </a:lvl1pPr>
          </a:lstStyle>
          <a:p>
            <a:r>
              <a:rPr lang="en-US"/>
              <a:t>Title here</a:t>
            </a:r>
          </a:p>
        </p:txBody>
      </p:sp>
      <p:sp>
        <p:nvSpPr>
          <p:cNvPr id="4" name="Text Placeholder 3">
            <a:extLst>
              <a:ext uri="{FF2B5EF4-FFF2-40B4-BE49-F238E27FC236}">
                <a16:creationId xmlns:a16="http://schemas.microsoft.com/office/drawing/2014/main" id="{11111F9F-8551-1B41-BB10-675F6BC4DC6F}"/>
              </a:ext>
            </a:extLst>
          </p:cNvPr>
          <p:cNvSpPr>
            <a:spLocks noGrp="1"/>
          </p:cNvSpPr>
          <p:nvPr>
            <p:ph type="body" sz="quarter" idx="15" hasCustomPrompt="1"/>
          </p:nvPr>
        </p:nvSpPr>
        <p:spPr>
          <a:xfrm>
            <a:off x="4419154" y="1220724"/>
            <a:ext cx="5044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2" name="Text Placeholder 11">
            <a:extLst>
              <a:ext uri="{FF2B5EF4-FFF2-40B4-BE49-F238E27FC236}">
                <a16:creationId xmlns:a16="http://schemas.microsoft.com/office/drawing/2014/main" id="{6CA10352-9BC0-1247-89D1-F673301DF4DF}"/>
              </a:ext>
            </a:extLst>
          </p:cNvPr>
          <p:cNvSpPr>
            <a:spLocks noGrp="1"/>
          </p:cNvSpPr>
          <p:nvPr>
            <p:ph type="body" sz="quarter" idx="10" hasCustomPrompt="1"/>
          </p:nvPr>
        </p:nvSpPr>
        <p:spPr>
          <a:xfrm>
            <a:off x="4932904" y="1274173"/>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9" name="Text Placeholder 3">
            <a:extLst>
              <a:ext uri="{FF2B5EF4-FFF2-40B4-BE49-F238E27FC236}">
                <a16:creationId xmlns:a16="http://schemas.microsoft.com/office/drawing/2014/main" id="{98C46C9E-74DC-1848-8557-DD4E66617AC7}"/>
              </a:ext>
            </a:extLst>
          </p:cNvPr>
          <p:cNvSpPr>
            <a:spLocks noGrp="1"/>
          </p:cNvSpPr>
          <p:nvPr>
            <p:ph type="body" sz="quarter" idx="16" hasCustomPrompt="1"/>
          </p:nvPr>
        </p:nvSpPr>
        <p:spPr>
          <a:xfrm>
            <a:off x="4419156" y="2365181"/>
            <a:ext cx="508168"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3" name="Text Placeholder 11">
            <a:extLst>
              <a:ext uri="{FF2B5EF4-FFF2-40B4-BE49-F238E27FC236}">
                <a16:creationId xmlns:a16="http://schemas.microsoft.com/office/drawing/2014/main" id="{0C58EEDA-F099-B342-AD70-1D29AD0BF90B}"/>
              </a:ext>
            </a:extLst>
          </p:cNvPr>
          <p:cNvSpPr>
            <a:spLocks noGrp="1"/>
          </p:cNvSpPr>
          <p:nvPr>
            <p:ph type="body" sz="quarter" idx="11" hasCustomPrompt="1"/>
          </p:nvPr>
        </p:nvSpPr>
        <p:spPr>
          <a:xfrm>
            <a:off x="4932904" y="2408239"/>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0" name="Text Placeholder 3">
            <a:extLst>
              <a:ext uri="{FF2B5EF4-FFF2-40B4-BE49-F238E27FC236}">
                <a16:creationId xmlns:a16="http://schemas.microsoft.com/office/drawing/2014/main" id="{1CEE8DF5-33A3-4E41-8B15-B2958D4BBF8D}"/>
              </a:ext>
            </a:extLst>
          </p:cNvPr>
          <p:cNvSpPr>
            <a:spLocks noGrp="1"/>
          </p:cNvSpPr>
          <p:nvPr>
            <p:ph type="body" sz="quarter" idx="17" hasCustomPrompt="1"/>
          </p:nvPr>
        </p:nvSpPr>
        <p:spPr>
          <a:xfrm>
            <a:off x="4419154" y="3391477"/>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4" name="Text Placeholder 11">
            <a:extLst>
              <a:ext uri="{FF2B5EF4-FFF2-40B4-BE49-F238E27FC236}">
                <a16:creationId xmlns:a16="http://schemas.microsoft.com/office/drawing/2014/main" id="{21494743-A3FB-EF4D-9066-7E092B986141}"/>
              </a:ext>
            </a:extLst>
          </p:cNvPr>
          <p:cNvSpPr>
            <a:spLocks noGrp="1"/>
          </p:cNvSpPr>
          <p:nvPr>
            <p:ph type="body" sz="quarter" idx="12" hasCustomPrompt="1"/>
          </p:nvPr>
        </p:nvSpPr>
        <p:spPr>
          <a:xfrm>
            <a:off x="4932904" y="3437848"/>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6" name="Folded Corner 15">
            <a:extLst>
              <a:ext uri="{FF2B5EF4-FFF2-40B4-BE49-F238E27FC236}">
                <a16:creationId xmlns:a16="http://schemas.microsoft.com/office/drawing/2014/main" id="{BA299A8C-8D40-3540-A322-9D599107988E}"/>
              </a:ext>
              <a:ext uri="{C183D7F6-B498-43B3-948B-1728B52AA6E4}">
                <adec:decorative xmlns:adec="http://schemas.microsoft.com/office/drawing/2017/decorative" val="1"/>
              </a:ext>
            </a:extLst>
          </p:cNvPr>
          <p:cNvSpPr/>
          <p:nvPr userDrawn="1"/>
        </p:nvSpPr>
        <p:spPr>
          <a:xfrm>
            <a:off x="2" y="-485775"/>
            <a:ext cx="4104741" cy="33252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title on the left with 5 editable topics, vertically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91435237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agenda 4 topics">
    <p:bg>
      <p:bgPr>
        <a:solidFill>
          <a:schemeClr val="bg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135703A-94C2-5D44-871F-F11CF1627841}"/>
              </a:ext>
              <a:ext uri="{C183D7F6-B498-43B3-948B-1728B52AA6E4}">
                <adec:decorative xmlns:adec="http://schemas.microsoft.com/office/drawing/2017/decorative" val="1"/>
              </a:ext>
            </a:extLst>
          </p:cNvPr>
          <p:cNvSpPr/>
          <p:nvPr userDrawn="1"/>
        </p:nvSpPr>
        <p:spPr>
          <a:xfrm>
            <a:off x="-983231" y="1098748"/>
            <a:ext cx="2945626" cy="2946008"/>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CE3BA"/>
              </a:solidFill>
            </a:endParaRPr>
          </a:p>
        </p:txBody>
      </p:sp>
      <p:sp>
        <p:nvSpPr>
          <p:cNvPr id="22" name="Title 1">
            <a:extLst>
              <a:ext uri="{FF2B5EF4-FFF2-40B4-BE49-F238E27FC236}">
                <a16:creationId xmlns:a16="http://schemas.microsoft.com/office/drawing/2014/main" id="{E55EE2B2-A8B6-884B-9A8B-672F6AF93BB1}"/>
              </a:ext>
            </a:extLst>
          </p:cNvPr>
          <p:cNvSpPr>
            <a:spLocks noGrp="1"/>
          </p:cNvSpPr>
          <p:nvPr>
            <p:ph type="title" hasCustomPrompt="1"/>
          </p:nvPr>
        </p:nvSpPr>
        <p:spPr>
          <a:xfrm>
            <a:off x="572021" y="2043115"/>
            <a:ext cx="2499987" cy="1057275"/>
          </a:xfrm>
        </p:spPr>
        <p:txBody>
          <a:bodyPr anchor="ctr" anchorCtr="0"/>
          <a:lstStyle>
            <a:lvl1pPr>
              <a:defRPr lang="en-US" sz="5174" b="0" kern="1200">
                <a:solidFill>
                  <a:schemeClr val="accent2"/>
                </a:solidFill>
                <a:latin typeface="Community Light" panose="02000303040000020003" pitchFamily="2" charset="0"/>
                <a:ea typeface="+mn-ea"/>
                <a:cs typeface="+mn-cs"/>
              </a:defRPr>
            </a:lvl1pPr>
          </a:lstStyle>
          <a:p>
            <a:r>
              <a:rPr lang="en-US"/>
              <a:t>Title here</a:t>
            </a:r>
          </a:p>
        </p:txBody>
      </p:sp>
      <p:sp>
        <p:nvSpPr>
          <p:cNvPr id="4" name="Text Placeholder 3">
            <a:extLst>
              <a:ext uri="{FF2B5EF4-FFF2-40B4-BE49-F238E27FC236}">
                <a16:creationId xmlns:a16="http://schemas.microsoft.com/office/drawing/2014/main" id="{11111F9F-8551-1B41-BB10-675F6BC4DC6F}"/>
              </a:ext>
            </a:extLst>
          </p:cNvPr>
          <p:cNvSpPr>
            <a:spLocks noGrp="1"/>
          </p:cNvSpPr>
          <p:nvPr>
            <p:ph type="body" sz="quarter" idx="15" hasCustomPrompt="1"/>
          </p:nvPr>
        </p:nvSpPr>
        <p:spPr>
          <a:xfrm>
            <a:off x="4419154" y="666198"/>
            <a:ext cx="5044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2" name="Text Placeholder 11">
            <a:extLst>
              <a:ext uri="{FF2B5EF4-FFF2-40B4-BE49-F238E27FC236}">
                <a16:creationId xmlns:a16="http://schemas.microsoft.com/office/drawing/2014/main" id="{6CA10352-9BC0-1247-89D1-F673301DF4DF}"/>
              </a:ext>
            </a:extLst>
          </p:cNvPr>
          <p:cNvSpPr>
            <a:spLocks noGrp="1"/>
          </p:cNvSpPr>
          <p:nvPr>
            <p:ph type="body" sz="quarter" idx="10" hasCustomPrompt="1"/>
          </p:nvPr>
        </p:nvSpPr>
        <p:spPr>
          <a:xfrm>
            <a:off x="4932904" y="719647"/>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9" name="Text Placeholder 3">
            <a:extLst>
              <a:ext uri="{FF2B5EF4-FFF2-40B4-BE49-F238E27FC236}">
                <a16:creationId xmlns:a16="http://schemas.microsoft.com/office/drawing/2014/main" id="{98C46C9E-74DC-1848-8557-DD4E66617AC7}"/>
              </a:ext>
            </a:extLst>
          </p:cNvPr>
          <p:cNvSpPr>
            <a:spLocks noGrp="1"/>
          </p:cNvSpPr>
          <p:nvPr>
            <p:ph type="body" sz="quarter" idx="16" hasCustomPrompt="1"/>
          </p:nvPr>
        </p:nvSpPr>
        <p:spPr>
          <a:xfrm>
            <a:off x="4419156" y="1765521"/>
            <a:ext cx="508168"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3" name="Text Placeholder 11">
            <a:extLst>
              <a:ext uri="{FF2B5EF4-FFF2-40B4-BE49-F238E27FC236}">
                <a16:creationId xmlns:a16="http://schemas.microsoft.com/office/drawing/2014/main" id="{0C58EEDA-F099-B342-AD70-1D29AD0BF90B}"/>
              </a:ext>
            </a:extLst>
          </p:cNvPr>
          <p:cNvSpPr>
            <a:spLocks noGrp="1"/>
          </p:cNvSpPr>
          <p:nvPr>
            <p:ph type="body" sz="quarter" idx="11" hasCustomPrompt="1"/>
          </p:nvPr>
        </p:nvSpPr>
        <p:spPr>
          <a:xfrm>
            <a:off x="4932904" y="1808581"/>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0" name="Text Placeholder 3">
            <a:extLst>
              <a:ext uri="{FF2B5EF4-FFF2-40B4-BE49-F238E27FC236}">
                <a16:creationId xmlns:a16="http://schemas.microsoft.com/office/drawing/2014/main" id="{1CEE8DF5-33A3-4E41-8B15-B2958D4BBF8D}"/>
              </a:ext>
            </a:extLst>
          </p:cNvPr>
          <p:cNvSpPr>
            <a:spLocks noGrp="1"/>
          </p:cNvSpPr>
          <p:nvPr>
            <p:ph type="body" sz="quarter" idx="17" hasCustomPrompt="1"/>
          </p:nvPr>
        </p:nvSpPr>
        <p:spPr>
          <a:xfrm>
            <a:off x="4419154" y="2840220"/>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4" name="Text Placeholder 11">
            <a:extLst>
              <a:ext uri="{FF2B5EF4-FFF2-40B4-BE49-F238E27FC236}">
                <a16:creationId xmlns:a16="http://schemas.microsoft.com/office/drawing/2014/main" id="{21494743-A3FB-EF4D-9066-7E092B986141}"/>
              </a:ext>
            </a:extLst>
          </p:cNvPr>
          <p:cNvSpPr>
            <a:spLocks noGrp="1"/>
          </p:cNvSpPr>
          <p:nvPr>
            <p:ph type="body" sz="quarter" idx="12" hasCustomPrompt="1"/>
          </p:nvPr>
        </p:nvSpPr>
        <p:spPr>
          <a:xfrm>
            <a:off x="4932904" y="2886592"/>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1" name="Text Placeholder 3">
            <a:extLst>
              <a:ext uri="{FF2B5EF4-FFF2-40B4-BE49-F238E27FC236}">
                <a16:creationId xmlns:a16="http://schemas.microsoft.com/office/drawing/2014/main" id="{AD43AD10-9043-7342-A91D-B53D5C92598B}"/>
              </a:ext>
            </a:extLst>
          </p:cNvPr>
          <p:cNvSpPr>
            <a:spLocks noGrp="1"/>
          </p:cNvSpPr>
          <p:nvPr>
            <p:ph type="body" sz="quarter" idx="18" hasCustomPrompt="1"/>
          </p:nvPr>
        </p:nvSpPr>
        <p:spPr>
          <a:xfrm>
            <a:off x="4419154" y="3828435"/>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5" name="Text Placeholder 11">
            <a:extLst>
              <a:ext uri="{FF2B5EF4-FFF2-40B4-BE49-F238E27FC236}">
                <a16:creationId xmlns:a16="http://schemas.microsoft.com/office/drawing/2014/main" id="{30EDFF37-563E-F84E-B9E8-511B160DFE8F}"/>
              </a:ext>
            </a:extLst>
          </p:cNvPr>
          <p:cNvSpPr>
            <a:spLocks noGrp="1"/>
          </p:cNvSpPr>
          <p:nvPr>
            <p:ph type="body" sz="quarter" idx="13" hasCustomPrompt="1"/>
          </p:nvPr>
        </p:nvSpPr>
        <p:spPr>
          <a:xfrm>
            <a:off x="4932904" y="3877012"/>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6" name="Folded Corner 15">
            <a:extLst>
              <a:ext uri="{FF2B5EF4-FFF2-40B4-BE49-F238E27FC236}">
                <a16:creationId xmlns:a16="http://schemas.microsoft.com/office/drawing/2014/main" id="{BA299A8C-8D40-3540-A322-9D599107988E}"/>
              </a:ext>
              <a:ext uri="{C183D7F6-B498-43B3-948B-1728B52AA6E4}">
                <adec:decorative xmlns:adec="http://schemas.microsoft.com/office/drawing/2017/decorative" val="1"/>
              </a:ext>
            </a:extLst>
          </p:cNvPr>
          <p:cNvSpPr/>
          <p:nvPr userDrawn="1"/>
        </p:nvSpPr>
        <p:spPr>
          <a:xfrm>
            <a:off x="2" y="-485775"/>
            <a:ext cx="4104741" cy="33252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title on the left with 5 editable topics, vertically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906951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agenda 5 topics">
    <p:bg>
      <p:bgPr>
        <a:solidFill>
          <a:schemeClr val="bg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4135703A-94C2-5D44-871F-F11CF1627841}"/>
              </a:ext>
              <a:ext uri="{C183D7F6-B498-43B3-948B-1728B52AA6E4}">
                <adec:decorative xmlns:adec="http://schemas.microsoft.com/office/drawing/2017/decorative" val="1"/>
              </a:ext>
            </a:extLst>
          </p:cNvPr>
          <p:cNvSpPr/>
          <p:nvPr userDrawn="1"/>
        </p:nvSpPr>
        <p:spPr>
          <a:xfrm>
            <a:off x="-983231" y="1098748"/>
            <a:ext cx="2945626" cy="2946008"/>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CE3BA"/>
              </a:solidFill>
            </a:endParaRPr>
          </a:p>
        </p:txBody>
      </p:sp>
      <p:sp>
        <p:nvSpPr>
          <p:cNvPr id="22" name="Title 1">
            <a:extLst>
              <a:ext uri="{FF2B5EF4-FFF2-40B4-BE49-F238E27FC236}">
                <a16:creationId xmlns:a16="http://schemas.microsoft.com/office/drawing/2014/main" id="{E55EE2B2-A8B6-884B-9A8B-672F6AF93BB1}"/>
              </a:ext>
            </a:extLst>
          </p:cNvPr>
          <p:cNvSpPr>
            <a:spLocks noGrp="1"/>
          </p:cNvSpPr>
          <p:nvPr>
            <p:ph type="title" hasCustomPrompt="1"/>
          </p:nvPr>
        </p:nvSpPr>
        <p:spPr>
          <a:xfrm>
            <a:off x="572021" y="2043115"/>
            <a:ext cx="2499987" cy="1057275"/>
          </a:xfrm>
        </p:spPr>
        <p:txBody>
          <a:bodyPr anchor="ctr" anchorCtr="0"/>
          <a:lstStyle>
            <a:lvl1pPr>
              <a:defRPr lang="en-US" sz="5174" b="0" kern="1200">
                <a:solidFill>
                  <a:schemeClr val="accent2"/>
                </a:solidFill>
                <a:latin typeface="Community Light" panose="02000303040000020003" pitchFamily="2" charset="0"/>
                <a:ea typeface="+mn-ea"/>
                <a:cs typeface="+mn-cs"/>
              </a:defRPr>
            </a:lvl1pPr>
          </a:lstStyle>
          <a:p>
            <a:r>
              <a:rPr lang="en-US"/>
              <a:t>Title here</a:t>
            </a:r>
          </a:p>
        </p:txBody>
      </p:sp>
      <p:sp>
        <p:nvSpPr>
          <p:cNvPr id="4" name="Text Placeholder 3">
            <a:extLst>
              <a:ext uri="{FF2B5EF4-FFF2-40B4-BE49-F238E27FC236}">
                <a16:creationId xmlns:a16="http://schemas.microsoft.com/office/drawing/2014/main" id="{11111F9F-8551-1B41-BB10-675F6BC4DC6F}"/>
              </a:ext>
            </a:extLst>
          </p:cNvPr>
          <p:cNvSpPr>
            <a:spLocks noGrp="1"/>
          </p:cNvSpPr>
          <p:nvPr>
            <p:ph type="body" sz="quarter" idx="15" hasCustomPrompt="1"/>
          </p:nvPr>
        </p:nvSpPr>
        <p:spPr>
          <a:xfrm>
            <a:off x="4419154" y="540747"/>
            <a:ext cx="5044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2" name="Text Placeholder 11">
            <a:extLst>
              <a:ext uri="{FF2B5EF4-FFF2-40B4-BE49-F238E27FC236}">
                <a16:creationId xmlns:a16="http://schemas.microsoft.com/office/drawing/2014/main" id="{6CA10352-9BC0-1247-89D1-F673301DF4DF}"/>
              </a:ext>
            </a:extLst>
          </p:cNvPr>
          <p:cNvSpPr>
            <a:spLocks noGrp="1"/>
          </p:cNvSpPr>
          <p:nvPr>
            <p:ph type="body" sz="quarter" idx="10" hasCustomPrompt="1"/>
          </p:nvPr>
        </p:nvSpPr>
        <p:spPr>
          <a:xfrm>
            <a:off x="4932904" y="594196"/>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9" name="Text Placeholder 3">
            <a:extLst>
              <a:ext uri="{FF2B5EF4-FFF2-40B4-BE49-F238E27FC236}">
                <a16:creationId xmlns:a16="http://schemas.microsoft.com/office/drawing/2014/main" id="{98C46C9E-74DC-1848-8557-DD4E66617AC7}"/>
              </a:ext>
            </a:extLst>
          </p:cNvPr>
          <p:cNvSpPr>
            <a:spLocks noGrp="1"/>
          </p:cNvSpPr>
          <p:nvPr>
            <p:ph type="body" sz="quarter" idx="16" hasCustomPrompt="1"/>
          </p:nvPr>
        </p:nvSpPr>
        <p:spPr>
          <a:xfrm>
            <a:off x="4419156" y="1405893"/>
            <a:ext cx="508168"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3" name="Text Placeholder 11">
            <a:extLst>
              <a:ext uri="{FF2B5EF4-FFF2-40B4-BE49-F238E27FC236}">
                <a16:creationId xmlns:a16="http://schemas.microsoft.com/office/drawing/2014/main" id="{0C58EEDA-F099-B342-AD70-1D29AD0BF90B}"/>
              </a:ext>
            </a:extLst>
          </p:cNvPr>
          <p:cNvSpPr>
            <a:spLocks noGrp="1"/>
          </p:cNvSpPr>
          <p:nvPr>
            <p:ph type="body" sz="quarter" idx="11" hasCustomPrompt="1"/>
          </p:nvPr>
        </p:nvSpPr>
        <p:spPr>
          <a:xfrm>
            <a:off x="4932904" y="1448953"/>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0" name="Text Placeholder 3">
            <a:extLst>
              <a:ext uri="{FF2B5EF4-FFF2-40B4-BE49-F238E27FC236}">
                <a16:creationId xmlns:a16="http://schemas.microsoft.com/office/drawing/2014/main" id="{1CEE8DF5-33A3-4E41-8B15-B2958D4BBF8D}"/>
              </a:ext>
            </a:extLst>
          </p:cNvPr>
          <p:cNvSpPr>
            <a:spLocks noGrp="1"/>
          </p:cNvSpPr>
          <p:nvPr>
            <p:ph type="body" sz="quarter" idx="17" hasCustomPrompt="1"/>
          </p:nvPr>
        </p:nvSpPr>
        <p:spPr>
          <a:xfrm>
            <a:off x="4419154" y="2263140"/>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4" name="Text Placeholder 11">
            <a:extLst>
              <a:ext uri="{FF2B5EF4-FFF2-40B4-BE49-F238E27FC236}">
                <a16:creationId xmlns:a16="http://schemas.microsoft.com/office/drawing/2014/main" id="{21494743-A3FB-EF4D-9066-7E092B986141}"/>
              </a:ext>
            </a:extLst>
          </p:cNvPr>
          <p:cNvSpPr>
            <a:spLocks noGrp="1"/>
          </p:cNvSpPr>
          <p:nvPr>
            <p:ph type="body" sz="quarter" idx="12" hasCustomPrompt="1"/>
          </p:nvPr>
        </p:nvSpPr>
        <p:spPr>
          <a:xfrm>
            <a:off x="4932904" y="2309515"/>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1" name="Text Placeholder 3">
            <a:extLst>
              <a:ext uri="{FF2B5EF4-FFF2-40B4-BE49-F238E27FC236}">
                <a16:creationId xmlns:a16="http://schemas.microsoft.com/office/drawing/2014/main" id="{AD43AD10-9043-7342-A91D-B53D5C92598B}"/>
              </a:ext>
            </a:extLst>
          </p:cNvPr>
          <p:cNvSpPr>
            <a:spLocks noGrp="1"/>
          </p:cNvSpPr>
          <p:nvPr>
            <p:ph type="body" sz="quarter" idx="18" hasCustomPrompt="1"/>
          </p:nvPr>
        </p:nvSpPr>
        <p:spPr>
          <a:xfrm>
            <a:off x="4419154" y="3134273"/>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5" name="Text Placeholder 11">
            <a:extLst>
              <a:ext uri="{FF2B5EF4-FFF2-40B4-BE49-F238E27FC236}">
                <a16:creationId xmlns:a16="http://schemas.microsoft.com/office/drawing/2014/main" id="{30EDFF37-563E-F84E-B9E8-511B160DFE8F}"/>
              </a:ext>
            </a:extLst>
          </p:cNvPr>
          <p:cNvSpPr>
            <a:spLocks noGrp="1"/>
          </p:cNvSpPr>
          <p:nvPr>
            <p:ph type="body" sz="quarter" idx="13" hasCustomPrompt="1"/>
          </p:nvPr>
        </p:nvSpPr>
        <p:spPr>
          <a:xfrm>
            <a:off x="4932904" y="3182851"/>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23" name="Text Placeholder 3">
            <a:extLst>
              <a:ext uri="{FF2B5EF4-FFF2-40B4-BE49-F238E27FC236}">
                <a16:creationId xmlns:a16="http://schemas.microsoft.com/office/drawing/2014/main" id="{1F8C188F-95CE-7548-B174-95AD027026DC}"/>
              </a:ext>
            </a:extLst>
          </p:cNvPr>
          <p:cNvSpPr>
            <a:spLocks noGrp="1"/>
          </p:cNvSpPr>
          <p:nvPr>
            <p:ph type="body" sz="quarter" idx="19" hasCustomPrompt="1"/>
          </p:nvPr>
        </p:nvSpPr>
        <p:spPr>
          <a:xfrm>
            <a:off x="4419154" y="3953150"/>
            <a:ext cx="503270" cy="703493"/>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4311" b="0" i="0" dirty="0">
                <a:solidFill>
                  <a:schemeClr val="accent2"/>
                </a:solidFill>
                <a:latin typeface="Community Light" panose="02000303040000020003" pitchFamily="2" charset="0"/>
              </a:defRPr>
            </a:lvl1pPr>
          </a:lstStyle>
          <a:p>
            <a:pPr lvl="0" defTabSz="685551"/>
            <a:r>
              <a:rPr lang="en-US"/>
              <a:t>#</a:t>
            </a:r>
          </a:p>
        </p:txBody>
      </p:sp>
      <p:sp>
        <p:nvSpPr>
          <p:cNvPr id="18" name="Text Placeholder 11">
            <a:extLst>
              <a:ext uri="{FF2B5EF4-FFF2-40B4-BE49-F238E27FC236}">
                <a16:creationId xmlns:a16="http://schemas.microsoft.com/office/drawing/2014/main" id="{CC71C889-54E6-8945-A73D-507549C95527}"/>
              </a:ext>
            </a:extLst>
          </p:cNvPr>
          <p:cNvSpPr>
            <a:spLocks noGrp="1"/>
          </p:cNvSpPr>
          <p:nvPr>
            <p:ph type="body" sz="quarter" idx="14" hasCustomPrompt="1"/>
          </p:nvPr>
        </p:nvSpPr>
        <p:spPr>
          <a:xfrm>
            <a:off x="4932904" y="4002829"/>
            <a:ext cx="2405407" cy="578900"/>
          </a:xfrm>
        </p:spPr>
        <p:txBody>
          <a:bodyPr anchor="ctr" anchorCtr="0">
            <a:normAutofit/>
          </a:bodyPr>
          <a:lstStyle>
            <a:lvl1pPr marL="0" indent="0">
              <a:buNone/>
              <a:defRPr sz="2249">
                <a:solidFill>
                  <a:schemeClr val="accent6"/>
                </a:solidFill>
              </a:defRPr>
            </a:lvl1pPr>
          </a:lstStyle>
          <a:p>
            <a:pPr lvl="0"/>
            <a:r>
              <a:rPr lang="en-US"/>
              <a:t>Enter topic here</a:t>
            </a:r>
          </a:p>
        </p:txBody>
      </p:sp>
      <p:sp>
        <p:nvSpPr>
          <p:cNvPr id="16" name="Folded Corner 15">
            <a:extLst>
              <a:ext uri="{FF2B5EF4-FFF2-40B4-BE49-F238E27FC236}">
                <a16:creationId xmlns:a16="http://schemas.microsoft.com/office/drawing/2014/main" id="{BA299A8C-8D40-3540-A322-9D599107988E}"/>
              </a:ext>
              <a:ext uri="{C183D7F6-B498-43B3-948B-1728B52AA6E4}">
                <adec:decorative xmlns:adec="http://schemas.microsoft.com/office/drawing/2017/decorative" val="1"/>
              </a:ext>
            </a:extLst>
          </p:cNvPr>
          <p:cNvSpPr/>
          <p:nvPr userDrawn="1"/>
        </p:nvSpPr>
        <p:spPr>
          <a:xfrm>
            <a:off x="2" y="-485775"/>
            <a:ext cx="4104741" cy="33252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Key title on the left with 5 editable topics, vertically on right.</a:t>
            </a: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95509551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for speakers 1">
    <p:spTree>
      <p:nvGrpSpPr>
        <p:cNvPr id="1" name=""/>
        <p:cNvGrpSpPr/>
        <p:nvPr/>
      </p:nvGrpSpPr>
      <p:grpSpPr>
        <a:xfrm>
          <a:off x="0" y="0"/>
          <a:ext cx="0" cy="0"/>
          <a:chOff x="0" y="0"/>
          <a:chExt cx="0" cy="0"/>
        </a:xfrm>
      </p:grpSpPr>
      <p:grpSp>
        <p:nvGrpSpPr>
          <p:cNvPr id="7" name="bg">
            <a:extLst>
              <a:ext uri="{FF2B5EF4-FFF2-40B4-BE49-F238E27FC236}">
                <a16:creationId xmlns:a16="http://schemas.microsoft.com/office/drawing/2014/main" id="{3F1EAD51-B132-7E4A-A682-53831D9BEA08}"/>
              </a:ext>
              <a:ext uri="{C183D7F6-B498-43B3-948B-1728B52AA6E4}">
                <adec:decorative xmlns:adec="http://schemas.microsoft.com/office/drawing/2017/decorative" val="1"/>
              </a:ext>
            </a:extLst>
          </p:cNvPr>
          <p:cNvGrpSpPr/>
          <p:nvPr userDrawn="1"/>
        </p:nvGrpSpPr>
        <p:grpSpPr>
          <a:xfrm>
            <a:off x="-8972" y="1"/>
            <a:ext cx="9152972" cy="5153270"/>
            <a:chOff x="-23928" y="-2"/>
            <a:chExt cx="24411103" cy="13742053"/>
          </a:xfrm>
        </p:grpSpPr>
        <p:sp>
          <p:nvSpPr>
            <p:cNvPr id="28" name="Rectangle 27">
              <a:extLst>
                <a:ext uri="{FF2B5EF4-FFF2-40B4-BE49-F238E27FC236}">
                  <a16:creationId xmlns:a16="http://schemas.microsoft.com/office/drawing/2014/main" id="{D8E6E07F-80FA-CF48-AF98-170A6FC14678}"/>
                </a:ext>
              </a:extLst>
            </p:cNvPr>
            <p:cNvSpPr/>
            <p:nvPr/>
          </p:nvSpPr>
          <p:spPr>
            <a:xfrm>
              <a:off x="12193588" y="-1"/>
              <a:ext cx="10092828" cy="13735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0" name="Freeform 29">
              <a:extLst>
                <a:ext uri="{FF2B5EF4-FFF2-40B4-BE49-F238E27FC236}">
                  <a16:creationId xmlns:a16="http://schemas.microsoft.com/office/drawing/2014/main" id="{86AF6906-5278-BD48-88C2-A1E2A6CB7A75}"/>
                </a:ext>
              </a:extLst>
            </p:cNvPr>
            <p:cNvSpPr/>
            <p:nvPr/>
          </p:nvSpPr>
          <p:spPr>
            <a:xfrm>
              <a:off x="-23928" y="-2"/>
              <a:ext cx="20052066" cy="13742053"/>
            </a:xfrm>
            <a:custGeom>
              <a:avLst/>
              <a:gdLst>
                <a:gd name="connsiteX0" fmla="*/ 0 w 20028138"/>
                <a:gd name="connsiteY0" fmla="*/ 0 h 13725655"/>
                <a:gd name="connsiteX1" fmla="*/ 18079250 w 20028138"/>
                <a:gd name="connsiteY1" fmla="*/ 0 h 13725655"/>
                <a:gd name="connsiteX2" fmla="*/ 18139770 w 20028138"/>
                <a:gd name="connsiteY2" fmla="*/ 94400 h 13725655"/>
                <a:gd name="connsiteX3" fmla="*/ 20028138 w 20028138"/>
                <a:gd name="connsiteY3" fmla="*/ 6857999 h 13725655"/>
                <a:gd name="connsiteX4" fmla="*/ 18139768 w 20028138"/>
                <a:gd name="connsiteY4" fmla="*/ 13621599 h 13725655"/>
                <a:gd name="connsiteX5" fmla="*/ 18073058 w 20028138"/>
                <a:gd name="connsiteY5" fmla="*/ 13725655 h 13725655"/>
                <a:gd name="connsiteX6" fmla="*/ 0 w 20028138"/>
                <a:gd name="connsiteY6" fmla="*/ 13725655 h 13725655"/>
                <a:gd name="connsiteX7" fmla="*/ 0 w 20028138"/>
                <a:gd name="connsiteY7" fmla="*/ 0 h 1372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8138" h="13725655">
                  <a:moveTo>
                    <a:pt x="0" y="0"/>
                  </a:moveTo>
                  <a:lnTo>
                    <a:pt x="18079250" y="0"/>
                  </a:lnTo>
                  <a:lnTo>
                    <a:pt x="18139770" y="94400"/>
                  </a:lnTo>
                  <a:cubicBezTo>
                    <a:pt x="19338082" y="2066558"/>
                    <a:pt x="20028138" y="4381693"/>
                    <a:pt x="20028138" y="6857999"/>
                  </a:cubicBezTo>
                  <a:cubicBezTo>
                    <a:pt x="20028138" y="9334306"/>
                    <a:pt x="19338080" y="11649441"/>
                    <a:pt x="18139768" y="13621599"/>
                  </a:cubicBezTo>
                  <a:lnTo>
                    <a:pt x="18073058" y="13725655"/>
                  </a:lnTo>
                  <a:lnTo>
                    <a:pt x="0" y="13725655"/>
                  </a:lnTo>
                  <a:lnTo>
                    <a:pt x="0" y="0"/>
                  </a:lnTo>
                  <a:close/>
                </a:path>
              </a:pathLst>
            </a:cu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FFFFF"/>
                </a:solidFill>
                <a:latin typeface="Calibri" panose="020F0502020204030204"/>
              </a:endParaRPr>
            </a:p>
          </p:txBody>
        </p:sp>
        <p:sp>
          <p:nvSpPr>
            <p:cNvPr id="29" name="Rectangle 28">
              <a:extLst>
                <a:ext uri="{FF2B5EF4-FFF2-40B4-BE49-F238E27FC236}">
                  <a16:creationId xmlns:a16="http://schemas.microsoft.com/office/drawing/2014/main" id="{F36239F4-3BF1-254A-BF02-A102530DCDAC}"/>
                </a:ext>
              </a:extLst>
            </p:cNvPr>
            <p:cNvSpPr/>
            <p:nvPr userDrawn="1"/>
          </p:nvSpPr>
          <p:spPr>
            <a:xfrm>
              <a:off x="21961763" y="0"/>
              <a:ext cx="2425412" cy="13716000"/>
            </a:xfrm>
            <a:prstGeom prst="rect">
              <a:avLst/>
            </a:prstGeom>
            <a:solidFill>
              <a:srgbClr val="E9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chemeClr val="accent5"/>
                </a:solidFill>
              </a:endParaRPr>
            </a:p>
          </p:txBody>
        </p:sp>
        <p:pic>
          <p:nvPicPr>
            <p:cNvPr id="33" name="Picture 32">
              <a:extLst>
                <a:ext uri="{FF2B5EF4-FFF2-40B4-BE49-F238E27FC236}">
                  <a16:creationId xmlns:a16="http://schemas.microsoft.com/office/drawing/2014/main" id="{6E2B7BF3-D61F-A14F-BBD9-7CE34032DAE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81659" y="2007829"/>
              <a:ext cx="2182620" cy="552276"/>
            </a:xfrm>
            <a:prstGeom prst="rect">
              <a:avLst/>
            </a:prstGeom>
          </p:spPr>
        </p:pic>
      </p:grpSp>
      <p:sp>
        <p:nvSpPr>
          <p:cNvPr id="2" name="Title">
            <a:extLst>
              <a:ext uri="{FF2B5EF4-FFF2-40B4-BE49-F238E27FC236}">
                <a16:creationId xmlns:a16="http://schemas.microsoft.com/office/drawing/2014/main" id="{BE39854C-ABF4-0C42-9314-C380C0F13D9F}"/>
              </a:ext>
            </a:extLst>
          </p:cNvPr>
          <p:cNvSpPr>
            <a:spLocks noGrp="1"/>
          </p:cNvSpPr>
          <p:nvPr>
            <p:ph type="title" hasCustomPrompt="1"/>
          </p:nvPr>
        </p:nvSpPr>
        <p:spPr>
          <a:xfrm>
            <a:off x="852737" y="1221137"/>
            <a:ext cx="4962114" cy="638949"/>
          </a:xfrm>
          <a:noFill/>
        </p:spPr>
        <p:txBody>
          <a:bodyPr vert="horz" lIns="0" tIns="45720" rIns="0" bIns="45720" rtlCol="0" anchor="b" anchorCtr="0">
            <a:noAutofit/>
          </a:bodyPr>
          <a:lstStyle>
            <a:lvl1pPr>
              <a:defRPr lang="en-US" sz="4311" dirty="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a:t>
            </a:r>
          </a:p>
        </p:txBody>
      </p:sp>
      <p:sp>
        <p:nvSpPr>
          <p:cNvPr id="44" name="Date">
            <a:extLst>
              <a:ext uri="{FF2B5EF4-FFF2-40B4-BE49-F238E27FC236}">
                <a16:creationId xmlns:a16="http://schemas.microsoft.com/office/drawing/2014/main" id="{1C69B27D-7315-1C48-98EE-D6C046B45208}"/>
              </a:ext>
            </a:extLst>
          </p:cNvPr>
          <p:cNvSpPr>
            <a:spLocks noGrp="1"/>
          </p:cNvSpPr>
          <p:nvPr userDrawn="1">
            <p:ph type="body" sz="quarter" idx="11" hasCustomPrompt="1"/>
          </p:nvPr>
        </p:nvSpPr>
        <p:spPr>
          <a:xfrm>
            <a:off x="886304" y="1944531"/>
            <a:ext cx="2219271" cy="472679"/>
          </a:xfrm>
        </p:spPr>
        <p:txBody>
          <a:bodyPr>
            <a:noAutofit/>
          </a:bodyPr>
          <a:lstStyle>
            <a:lvl1pPr marL="0" indent="0">
              <a:buNone/>
              <a:defRPr sz="1500"/>
            </a:lvl1pPr>
          </a:lstStyle>
          <a:p>
            <a:pPr lvl="0"/>
            <a:r>
              <a:rPr lang="en-US"/>
              <a:t>Enter date here</a:t>
            </a:r>
          </a:p>
        </p:txBody>
      </p:sp>
      <p:sp>
        <p:nvSpPr>
          <p:cNvPr id="23" name="Picture Placeholder 18">
            <a:extLst>
              <a:ext uri="{FF2B5EF4-FFF2-40B4-BE49-F238E27FC236}">
                <a16:creationId xmlns:a16="http://schemas.microsoft.com/office/drawing/2014/main" id="{D644C6F9-F32D-D247-8F62-DDA9CAE95781}"/>
              </a:ext>
              <a:ext uri="{C183D7F6-B498-43B3-948B-1728B52AA6E4}">
                <adec:decorative xmlns:adec="http://schemas.microsoft.com/office/drawing/2017/decorative" val="1"/>
              </a:ext>
            </a:extLst>
          </p:cNvPr>
          <p:cNvSpPr>
            <a:spLocks noGrp="1"/>
          </p:cNvSpPr>
          <p:nvPr userDrawn="1">
            <p:ph type="pic" sz="quarter" idx="13" hasCustomPrompt="1"/>
          </p:nvPr>
        </p:nvSpPr>
        <p:spPr>
          <a:xfrm>
            <a:off x="848940"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0" name="Text Placeholder 34">
            <a:extLst>
              <a:ext uri="{FF2B5EF4-FFF2-40B4-BE49-F238E27FC236}">
                <a16:creationId xmlns:a16="http://schemas.microsoft.com/office/drawing/2014/main" id="{B16272E9-C375-D849-B6F6-F3AC69FE4684}"/>
              </a:ext>
            </a:extLst>
          </p:cNvPr>
          <p:cNvSpPr>
            <a:spLocks noGrp="1"/>
          </p:cNvSpPr>
          <p:nvPr userDrawn="1">
            <p:ph type="body" sz="quarter" idx="19" hasCustomPrompt="1"/>
          </p:nvPr>
        </p:nvSpPr>
        <p:spPr>
          <a:xfrm>
            <a:off x="679822" y="4141411"/>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1" name="Text Placeholder 34">
            <a:extLst>
              <a:ext uri="{FF2B5EF4-FFF2-40B4-BE49-F238E27FC236}">
                <a16:creationId xmlns:a16="http://schemas.microsoft.com/office/drawing/2014/main" id="{F6AB6EEA-FB3D-0249-AC14-4C57D9E2D32C}"/>
              </a:ext>
            </a:extLst>
          </p:cNvPr>
          <p:cNvSpPr>
            <a:spLocks noGrp="1"/>
          </p:cNvSpPr>
          <p:nvPr userDrawn="1">
            <p:ph type="body" sz="quarter" idx="20" hasCustomPrompt="1"/>
          </p:nvPr>
        </p:nvSpPr>
        <p:spPr>
          <a:xfrm>
            <a:off x="679822" y="4378318"/>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24" name="Picture Placeholder 18">
            <a:extLst>
              <a:ext uri="{FF2B5EF4-FFF2-40B4-BE49-F238E27FC236}">
                <a16:creationId xmlns:a16="http://schemas.microsoft.com/office/drawing/2014/main" id="{4A71872F-AC60-6145-B7BA-4B3DFDD68894}"/>
              </a:ext>
              <a:ext uri="{C183D7F6-B498-43B3-948B-1728B52AA6E4}">
                <adec:decorative xmlns:adec="http://schemas.microsoft.com/office/drawing/2017/decorative" val="1"/>
              </a:ext>
            </a:extLst>
          </p:cNvPr>
          <p:cNvSpPr>
            <a:spLocks noGrp="1"/>
          </p:cNvSpPr>
          <p:nvPr userDrawn="1">
            <p:ph type="pic" sz="quarter" idx="14" hasCustomPrompt="1"/>
          </p:nvPr>
        </p:nvSpPr>
        <p:spPr>
          <a:xfrm>
            <a:off x="2914230"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2" name="Text Placeholder 34">
            <a:extLst>
              <a:ext uri="{FF2B5EF4-FFF2-40B4-BE49-F238E27FC236}">
                <a16:creationId xmlns:a16="http://schemas.microsoft.com/office/drawing/2014/main" id="{28949518-C714-094F-8F76-212ADB04AF89}"/>
              </a:ext>
            </a:extLst>
          </p:cNvPr>
          <p:cNvSpPr>
            <a:spLocks noGrp="1"/>
          </p:cNvSpPr>
          <p:nvPr userDrawn="1">
            <p:ph type="body" sz="quarter" idx="21" hasCustomPrompt="1"/>
          </p:nvPr>
        </p:nvSpPr>
        <p:spPr>
          <a:xfrm>
            <a:off x="2773653" y="4141411"/>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3" name="Text Placeholder 34">
            <a:extLst>
              <a:ext uri="{FF2B5EF4-FFF2-40B4-BE49-F238E27FC236}">
                <a16:creationId xmlns:a16="http://schemas.microsoft.com/office/drawing/2014/main" id="{38F93A71-C46B-744C-BFEC-3E8B82E2AA52}"/>
              </a:ext>
            </a:extLst>
          </p:cNvPr>
          <p:cNvSpPr>
            <a:spLocks noGrp="1"/>
          </p:cNvSpPr>
          <p:nvPr userDrawn="1">
            <p:ph type="body" sz="quarter" idx="22" hasCustomPrompt="1"/>
          </p:nvPr>
        </p:nvSpPr>
        <p:spPr>
          <a:xfrm>
            <a:off x="2773653" y="4378318"/>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25" name="Picture Placeholder 18">
            <a:extLst>
              <a:ext uri="{FF2B5EF4-FFF2-40B4-BE49-F238E27FC236}">
                <a16:creationId xmlns:a16="http://schemas.microsoft.com/office/drawing/2014/main" id="{0F7E964A-62E6-494B-A236-9415BE4BA95B}"/>
              </a:ext>
              <a:ext uri="{C183D7F6-B498-43B3-948B-1728B52AA6E4}">
                <adec:decorative xmlns:adec="http://schemas.microsoft.com/office/drawing/2017/decorative" val="1"/>
              </a:ext>
            </a:extLst>
          </p:cNvPr>
          <p:cNvSpPr>
            <a:spLocks noGrp="1"/>
          </p:cNvSpPr>
          <p:nvPr userDrawn="1">
            <p:ph type="pic" sz="quarter" idx="15" hasCustomPrompt="1"/>
          </p:nvPr>
        </p:nvSpPr>
        <p:spPr>
          <a:xfrm>
            <a:off x="5123108"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4" name="Text Placeholder 34">
            <a:extLst>
              <a:ext uri="{FF2B5EF4-FFF2-40B4-BE49-F238E27FC236}">
                <a16:creationId xmlns:a16="http://schemas.microsoft.com/office/drawing/2014/main" id="{49DCF908-C598-5C42-9434-287A939AD518}"/>
              </a:ext>
            </a:extLst>
          </p:cNvPr>
          <p:cNvSpPr>
            <a:spLocks noGrp="1"/>
          </p:cNvSpPr>
          <p:nvPr userDrawn="1">
            <p:ph type="body" sz="quarter" idx="23" hasCustomPrompt="1"/>
          </p:nvPr>
        </p:nvSpPr>
        <p:spPr>
          <a:xfrm>
            <a:off x="4953990" y="4141411"/>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5" name="Text Placeholder 34">
            <a:extLst>
              <a:ext uri="{FF2B5EF4-FFF2-40B4-BE49-F238E27FC236}">
                <a16:creationId xmlns:a16="http://schemas.microsoft.com/office/drawing/2014/main" id="{C32C00FD-CD82-5245-97E3-6016A4EF8C65}"/>
              </a:ext>
            </a:extLst>
          </p:cNvPr>
          <p:cNvSpPr>
            <a:spLocks noGrp="1"/>
          </p:cNvSpPr>
          <p:nvPr userDrawn="1">
            <p:ph type="body" sz="quarter" idx="24" hasCustomPrompt="1"/>
          </p:nvPr>
        </p:nvSpPr>
        <p:spPr>
          <a:xfrm>
            <a:off x="4953990" y="4378318"/>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31" name="Folded Corner 30">
            <a:extLst>
              <a:ext uri="{FF2B5EF4-FFF2-40B4-BE49-F238E27FC236}">
                <a16:creationId xmlns:a16="http://schemas.microsoft.com/office/drawing/2014/main" id="{27770109-EB6D-A840-8625-6EAA3FC216F8}"/>
              </a:ext>
              <a:ext uri="{C183D7F6-B498-43B3-948B-1728B52AA6E4}">
                <adec:decorative xmlns:adec="http://schemas.microsoft.com/office/drawing/2017/decorative" val="1"/>
              </a:ext>
            </a:extLst>
          </p:cNvPr>
          <p:cNvSpPr/>
          <p:nvPr userDrawn="1"/>
        </p:nvSpPr>
        <p:spPr>
          <a:xfrm>
            <a:off x="2" y="-1057275"/>
            <a:ext cx="3972003" cy="8545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three speaker thumbnails and descriptors.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64296069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for speakers 2">
    <p:spTree>
      <p:nvGrpSpPr>
        <p:cNvPr id="1" name=""/>
        <p:cNvGrpSpPr/>
        <p:nvPr/>
      </p:nvGrpSpPr>
      <p:grpSpPr>
        <a:xfrm>
          <a:off x="0" y="0"/>
          <a:ext cx="0" cy="0"/>
          <a:chOff x="0" y="0"/>
          <a:chExt cx="0" cy="0"/>
        </a:xfrm>
      </p:grpSpPr>
      <p:grpSp>
        <p:nvGrpSpPr>
          <p:cNvPr id="7" name="bg">
            <a:extLst>
              <a:ext uri="{FF2B5EF4-FFF2-40B4-BE49-F238E27FC236}">
                <a16:creationId xmlns:a16="http://schemas.microsoft.com/office/drawing/2014/main" id="{3F1EAD51-B132-7E4A-A682-53831D9BEA08}"/>
              </a:ext>
              <a:ext uri="{C183D7F6-B498-43B3-948B-1728B52AA6E4}">
                <adec:decorative xmlns:adec="http://schemas.microsoft.com/office/drawing/2017/decorative" val="0"/>
              </a:ext>
            </a:extLst>
          </p:cNvPr>
          <p:cNvGrpSpPr/>
          <p:nvPr userDrawn="1"/>
        </p:nvGrpSpPr>
        <p:grpSpPr>
          <a:xfrm>
            <a:off x="-8972" y="1"/>
            <a:ext cx="9152972" cy="5153270"/>
            <a:chOff x="-23928" y="-2"/>
            <a:chExt cx="24411103" cy="13742053"/>
          </a:xfrm>
        </p:grpSpPr>
        <p:sp>
          <p:nvSpPr>
            <p:cNvPr id="28" name="Rectangle 27">
              <a:extLst>
                <a:ext uri="{FF2B5EF4-FFF2-40B4-BE49-F238E27FC236}">
                  <a16:creationId xmlns:a16="http://schemas.microsoft.com/office/drawing/2014/main" id="{D8E6E07F-80FA-CF48-AF98-170A6FC14678}"/>
                </a:ext>
              </a:extLst>
            </p:cNvPr>
            <p:cNvSpPr/>
            <p:nvPr/>
          </p:nvSpPr>
          <p:spPr>
            <a:xfrm>
              <a:off x="12193588" y="-1"/>
              <a:ext cx="10092828" cy="13735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0" name="Freeform 29">
              <a:extLst>
                <a:ext uri="{FF2B5EF4-FFF2-40B4-BE49-F238E27FC236}">
                  <a16:creationId xmlns:a16="http://schemas.microsoft.com/office/drawing/2014/main" id="{86AF6906-5278-BD48-88C2-A1E2A6CB7A75}"/>
                </a:ext>
              </a:extLst>
            </p:cNvPr>
            <p:cNvSpPr/>
            <p:nvPr/>
          </p:nvSpPr>
          <p:spPr>
            <a:xfrm>
              <a:off x="-23928" y="-2"/>
              <a:ext cx="20052066" cy="13742053"/>
            </a:xfrm>
            <a:custGeom>
              <a:avLst/>
              <a:gdLst>
                <a:gd name="connsiteX0" fmla="*/ 0 w 20028138"/>
                <a:gd name="connsiteY0" fmla="*/ 0 h 13725655"/>
                <a:gd name="connsiteX1" fmla="*/ 18079250 w 20028138"/>
                <a:gd name="connsiteY1" fmla="*/ 0 h 13725655"/>
                <a:gd name="connsiteX2" fmla="*/ 18139770 w 20028138"/>
                <a:gd name="connsiteY2" fmla="*/ 94400 h 13725655"/>
                <a:gd name="connsiteX3" fmla="*/ 20028138 w 20028138"/>
                <a:gd name="connsiteY3" fmla="*/ 6857999 h 13725655"/>
                <a:gd name="connsiteX4" fmla="*/ 18139768 w 20028138"/>
                <a:gd name="connsiteY4" fmla="*/ 13621599 h 13725655"/>
                <a:gd name="connsiteX5" fmla="*/ 18073058 w 20028138"/>
                <a:gd name="connsiteY5" fmla="*/ 13725655 h 13725655"/>
                <a:gd name="connsiteX6" fmla="*/ 0 w 20028138"/>
                <a:gd name="connsiteY6" fmla="*/ 13725655 h 13725655"/>
                <a:gd name="connsiteX7" fmla="*/ 0 w 20028138"/>
                <a:gd name="connsiteY7" fmla="*/ 0 h 1372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8138" h="13725655">
                  <a:moveTo>
                    <a:pt x="0" y="0"/>
                  </a:moveTo>
                  <a:lnTo>
                    <a:pt x="18079250" y="0"/>
                  </a:lnTo>
                  <a:lnTo>
                    <a:pt x="18139770" y="94400"/>
                  </a:lnTo>
                  <a:cubicBezTo>
                    <a:pt x="19338082" y="2066558"/>
                    <a:pt x="20028138" y="4381693"/>
                    <a:pt x="20028138" y="6857999"/>
                  </a:cubicBezTo>
                  <a:cubicBezTo>
                    <a:pt x="20028138" y="9334306"/>
                    <a:pt x="19338080" y="11649441"/>
                    <a:pt x="18139768" y="13621599"/>
                  </a:cubicBezTo>
                  <a:lnTo>
                    <a:pt x="18073058" y="13725655"/>
                  </a:lnTo>
                  <a:lnTo>
                    <a:pt x="0" y="13725655"/>
                  </a:lnTo>
                  <a:lnTo>
                    <a:pt x="0"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solidFill>
                  <a:srgbClr val="FFFFFF"/>
                </a:solidFill>
                <a:latin typeface="Calibri" panose="020F0502020204030204"/>
              </a:endParaRPr>
            </a:p>
          </p:txBody>
        </p:sp>
        <p:sp>
          <p:nvSpPr>
            <p:cNvPr id="29" name="Rectangle 28">
              <a:extLst>
                <a:ext uri="{FF2B5EF4-FFF2-40B4-BE49-F238E27FC236}">
                  <a16:creationId xmlns:a16="http://schemas.microsoft.com/office/drawing/2014/main" id="{F36239F4-3BF1-254A-BF02-A102530DCDAC}"/>
                </a:ext>
              </a:extLst>
            </p:cNvPr>
            <p:cNvSpPr/>
            <p:nvPr userDrawn="1"/>
          </p:nvSpPr>
          <p:spPr>
            <a:xfrm>
              <a:off x="21961763" y="0"/>
              <a:ext cx="2425412" cy="137160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pic>
          <p:nvPicPr>
            <p:cNvPr id="33" name="Picture 32">
              <a:extLst>
                <a:ext uri="{FF2B5EF4-FFF2-40B4-BE49-F238E27FC236}">
                  <a16:creationId xmlns:a16="http://schemas.microsoft.com/office/drawing/2014/main" id="{6E2B7BF3-D61F-A14F-BBD9-7CE34032DA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81659" y="2007829"/>
              <a:ext cx="2182620" cy="552276"/>
            </a:xfrm>
            <a:prstGeom prst="rect">
              <a:avLst/>
            </a:prstGeom>
          </p:spPr>
        </p:pic>
      </p:grpSp>
      <p:sp>
        <p:nvSpPr>
          <p:cNvPr id="2" name="Title">
            <a:extLst>
              <a:ext uri="{FF2B5EF4-FFF2-40B4-BE49-F238E27FC236}">
                <a16:creationId xmlns:a16="http://schemas.microsoft.com/office/drawing/2014/main" id="{BE39854C-ABF4-0C42-9314-C380C0F13D9F}"/>
              </a:ext>
            </a:extLst>
          </p:cNvPr>
          <p:cNvSpPr>
            <a:spLocks noGrp="1"/>
          </p:cNvSpPr>
          <p:nvPr>
            <p:ph type="title" hasCustomPrompt="1"/>
          </p:nvPr>
        </p:nvSpPr>
        <p:spPr>
          <a:xfrm>
            <a:off x="852737" y="1221137"/>
            <a:ext cx="4962114" cy="638949"/>
          </a:xfrm>
          <a:noFill/>
        </p:spPr>
        <p:txBody>
          <a:bodyPr vert="horz" lIns="0" tIns="45720" rIns="0" bIns="45720" rtlCol="0" anchor="b" anchorCtr="0">
            <a:noAutofit/>
          </a:bodyPr>
          <a:lstStyle>
            <a:lvl1pPr>
              <a:defRPr lang="en-US" sz="4311" dirty="0">
                <a:solidFill>
                  <a:schemeClr val="accent2"/>
                </a:solidFill>
                <a:ea typeface="+mn-ea"/>
                <a:cs typeface="+mn-cs"/>
              </a:defRPr>
            </a:lvl1pPr>
          </a:lstStyle>
          <a:p>
            <a:pPr marL="0" lvl="0" indent="0">
              <a:spcBef>
                <a:spcPts val="750"/>
              </a:spcBef>
              <a:buFont typeface="Arial" panose="020B0604020202020204" pitchFamily="34" charset="0"/>
            </a:pPr>
            <a:r>
              <a:rPr lang="en-US"/>
              <a:t>Enter slide title here</a:t>
            </a:r>
          </a:p>
        </p:txBody>
      </p:sp>
      <p:sp>
        <p:nvSpPr>
          <p:cNvPr id="44" name="Date">
            <a:extLst>
              <a:ext uri="{FF2B5EF4-FFF2-40B4-BE49-F238E27FC236}">
                <a16:creationId xmlns:a16="http://schemas.microsoft.com/office/drawing/2014/main" id="{1C69B27D-7315-1C48-98EE-D6C046B45208}"/>
              </a:ext>
            </a:extLst>
          </p:cNvPr>
          <p:cNvSpPr>
            <a:spLocks noGrp="1"/>
          </p:cNvSpPr>
          <p:nvPr userDrawn="1">
            <p:ph type="body" sz="quarter" idx="11" hasCustomPrompt="1"/>
          </p:nvPr>
        </p:nvSpPr>
        <p:spPr>
          <a:xfrm>
            <a:off x="886304" y="1944531"/>
            <a:ext cx="2219271" cy="472679"/>
          </a:xfrm>
        </p:spPr>
        <p:txBody>
          <a:bodyPr>
            <a:noAutofit/>
          </a:bodyPr>
          <a:lstStyle>
            <a:lvl1pPr marL="0" indent="0">
              <a:buNone/>
              <a:defRPr sz="1500"/>
            </a:lvl1pPr>
          </a:lstStyle>
          <a:p>
            <a:pPr lvl="0"/>
            <a:r>
              <a:rPr lang="en-US"/>
              <a:t>Enter date here</a:t>
            </a:r>
          </a:p>
        </p:txBody>
      </p:sp>
      <p:sp>
        <p:nvSpPr>
          <p:cNvPr id="23" name="Picture Placeholder 18">
            <a:extLst>
              <a:ext uri="{FF2B5EF4-FFF2-40B4-BE49-F238E27FC236}">
                <a16:creationId xmlns:a16="http://schemas.microsoft.com/office/drawing/2014/main" id="{D644C6F9-F32D-D247-8F62-DDA9CAE95781}"/>
              </a:ext>
              <a:ext uri="{C183D7F6-B498-43B3-948B-1728B52AA6E4}">
                <adec:decorative xmlns:adec="http://schemas.microsoft.com/office/drawing/2017/decorative" val="1"/>
              </a:ext>
            </a:extLst>
          </p:cNvPr>
          <p:cNvSpPr>
            <a:spLocks noGrp="1"/>
          </p:cNvSpPr>
          <p:nvPr userDrawn="1">
            <p:ph type="pic" sz="quarter" idx="13" hasCustomPrompt="1"/>
          </p:nvPr>
        </p:nvSpPr>
        <p:spPr>
          <a:xfrm>
            <a:off x="848940"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0" name="Text Placeholder 34">
            <a:extLst>
              <a:ext uri="{FF2B5EF4-FFF2-40B4-BE49-F238E27FC236}">
                <a16:creationId xmlns:a16="http://schemas.microsoft.com/office/drawing/2014/main" id="{B16272E9-C375-D849-B6F6-F3AC69FE4684}"/>
              </a:ext>
            </a:extLst>
          </p:cNvPr>
          <p:cNvSpPr>
            <a:spLocks noGrp="1"/>
          </p:cNvSpPr>
          <p:nvPr userDrawn="1">
            <p:ph type="body" sz="quarter" idx="19" hasCustomPrompt="1"/>
          </p:nvPr>
        </p:nvSpPr>
        <p:spPr>
          <a:xfrm>
            <a:off x="679822" y="4141411"/>
            <a:ext cx="1559588" cy="189062"/>
          </a:xfrm>
        </p:spPr>
        <p:txBody>
          <a:bodyPr>
            <a:noAutofit/>
          </a:bodyPr>
          <a:lstStyle>
            <a:lvl1pPr marL="0" marR="0" indent="0" algn="ctr" defTabSz="685518" rtl="0" eaLnBrk="1" fontAlgn="auto" latinLnBrk="0" hangingPunct="1">
              <a:lnSpc>
                <a:spcPct val="90000"/>
              </a:lnSpc>
              <a:spcBef>
                <a:spcPts val="750"/>
              </a:spcBef>
              <a:spcAft>
                <a:spcPts val="0"/>
              </a:spcAft>
              <a:buClrTx/>
              <a:buSzTx/>
              <a:buFontTx/>
              <a:buNone/>
              <a:tabLst/>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1" name="Text Placeholder 34">
            <a:extLst>
              <a:ext uri="{FF2B5EF4-FFF2-40B4-BE49-F238E27FC236}">
                <a16:creationId xmlns:a16="http://schemas.microsoft.com/office/drawing/2014/main" id="{F6AB6EEA-FB3D-0249-AC14-4C57D9E2D32C}"/>
              </a:ext>
            </a:extLst>
          </p:cNvPr>
          <p:cNvSpPr>
            <a:spLocks noGrp="1"/>
          </p:cNvSpPr>
          <p:nvPr userDrawn="1">
            <p:ph type="body" sz="quarter" idx="20" hasCustomPrompt="1"/>
          </p:nvPr>
        </p:nvSpPr>
        <p:spPr>
          <a:xfrm>
            <a:off x="679822" y="4378318"/>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24" name="Picture Placeholder 18">
            <a:extLst>
              <a:ext uri="{FF2B5EF4-FFF2-40B4-BE49-F238E27FC236}">
                <a16:creationId xmlns:a16="http://schemas.microsoft.com/office/drawing/2014/main" id="{4A71872F-AC60-6145-B7BA-4B3DFDD68894}"/>
              </a:ext>
              <a:ext uri="{C183D7F6-B498-43B3-948B-1728B52AA6E4}">
                <adec:decorative xmlns:adec="http://schemas.microsoft.com/office/drawing/2017/decorative" val="1"/>
              </a:ext>
            </a:extLst>
          </p:cNvPr>
          <p:cNvSpPr>
            <a:spLocks noGrp="1"/>
          </p:cNvSpPr>
          <p:nvPr userDrawn="1">
            <p:ph type="pic" sz="quarter" idx="14" hasCustomPrompt="1"/>
          </p:nvPr>
        </p:nvSpPr>
        <p:spPr>
          <a:xfrm>
            <a:off x="2914230"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2" name="Text Placeholder 34">
            <a:extLst>
              <a:ext uri="{FF2B5EF4-FFF2-40B4-BE49-F238E27FC236}">
                <a16:creationId xmlns:a16="http://schemas.microsoft.com/office/drawing/2014/main" id="{28949518-C714-094F-8F76-212ADB04AF89}"/>
              </a:ext>
            </a:extLst>
          </p:cNvPr>
          <p:cNvSpPr>
            <a:spLocks noGrp="1"/>
          </p:cNvSpPr>
          <p:nvPr userDrawn="1">
            <p:ph type="body" sz="quarter" idx="21" hasCustomPrompt="1"/>
          </p:nvPr>
        </p:nvSpPr>
        <p:spPr>
          <a:xfrm>
            <a:off x="2773653" y="4141411"/>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3" name="Text Placeholder 34">
            <a:extLst>
              <a:ext uri="{FF2B5EF4-FFF2-40B4-BE49-F238E27FC236}">
                <a16:creationId xmlns:a16="http://schemas.microsoft.com/office/drawing/2014/main" id="{38F93A71-C46B-744C-BFEC-3E8B82E2AA52}"/>
              </a:ext>
            </a:extLst>
          </p:cNvPr>
          <p:cNvSpPr>
            <a:spLocks noGrp="1"/>
          </p:cNvSpPr>
          <p:nvPr userDrawn="1">
            <p:ph type="body" sz="quarter" idx="22" hasCustomPrompt="1"/>
          </p:nvPr>
        </p:nvSpPr>
        <p:spPr>
          <a:xfrm>
            <a:off x="2773653" y="4378318"/>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25" name="Picture Placeholder 18">
            <a:extLst>
              <a:ext uri="{FF2B5EF4-FFF2-40B4-BE49-F238E27FC236}">
                <a16:creationId xmlns:a16="http://schemas.microsoft.com/office/drawing/2014/main" id="{0F7E964A-62E6-494B-A236-9415BE4BA95B}"/>
              </a:ext>
              <a:ext uri="{C183D7F6-B498-43B3-948B-1728B52AA6E4}">
                <adec:decorative xmlns:adec="http://schemas.microsoft.com/office/drawing/2017/decorative" val="1"/>
              </a:ext>
            </a:extLst>
          </p:cNvPr>
          <p:cNvSpPr>
            <a:spLocks noGrp="1"/>
          </p:cNvSpPr>
          <p:nvPr userDrawn="1">
            <p:ph type="pic" sz="quarter" idx="15" hasCustomPrompt="1"/>
          </p:nvPr>
        </p:nvSpPr>
        <p:spPr>
          <a:xfrm>
            <a:off x="5123108" y="2752222"/>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4" name="Text Placeholder 34">
            <a:extLst>
              <a:ext uri="{FF2B5EF4-FFF2-40B4-BE49-F238E27FC236}">
                <a16:creationId xmlns:a16="http://schemas.microsoft.com/office/drawing/2014/main" id="{49DCF908-C598-5C42-9434-287A939AD518}"/>
              </a:ext>
            </a:extLst>
          </p:cNvPr>
          <p:cNvSpPr>
            <a:spLocks noGrp="1"/>
          </p:cNvSpPr>
          <p:nvPr userDrawn="1">
            <p:ph type="body" sz="quarter" idx="23" hasCustomPrompt="1"/>
          </p:nvPr>
        </p:nvSpPr>
        <p:spPr>
          <a:xfrm>
            <a:off x="4953990" y="4141411"/>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name</a:t>
            </a:r>
          </a:p>
        </p:txBody>
      </p:sp>
      <p:sp>
        <p:nvSpPr>
          <p:cNvPr id="55" name="Text Placeholder 34">
            <a:extLst>
              <a:ext uri="{FF2B5EF4-FFF2-40B4-BE49-F238E27FC236}">
                <a16:creationId xmlns:a16="http://schemas.microsoft.com/office/drawing/2014/main" id="{C32C00FD-CD82-5245-97E3-6016A4EF8C65}"/>
              </a:ext>
            </a:extLst>
          </p:cNvPr>
          <p:cNvSpPr>
            <a:spLocks noGrp="1"/>
          </p:cNvSpPr>
          <p:nvPr userDrawn="1">
            <p:ph type="body" sz="quarter" idx="24" hasCustomPrompt="1"/>
          </p:nvPr>
        </p:nvSpPr>
        <p:spPr>
          <a:xfrm>
            <a:off x="4953990" y="4378318"/>
            <a:ext cx="1559588" cy="189062"/>
          </a:xfrm>
        </p:spPr>
        <p:txBody>
          <a:bodyPr>
            <a:noAutofit/>
          </a:bodyPr>
          <a:lstStyle>
            <a:lvl1pPr marL="0" marR="0" indent="0" algn="ctr" defTabSz="685518" rtl="0" eaLnBrk="1" fontAlgn="auto" latinLnBrk="0" hangingPunct="1">
              <a:lnSpc>
                <a:spcPct val="90000"/>
              </a:lnSpc>
              <a:spcBef>
                <a:spcPts val="750"/>
              </a:spcBef>
              <a:spcAft>
                <a:spcPts val="0"/>
              </a:spcAft>
              <a:buClrTx/>
              <a:buSzTx/>
              <a:buFontTx/>
              <a:buNone/>
              <a:tabLst/>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9" name="Folded Corner 18">
            <a:extLst>
              <a:ext uri="{FF2B5EF4-FFF2-40B4-BE49-F238E27FC236}">
                <a16:creationId xmlns:a16="http://schemas.microsoft.com/office/drawing/2014/main" id="{B9A55B29-2113-304A-9F30-610B073C7BF3}"/>
              </a:ext>
              <a:ext uri="{C183D7F6-B498-43B3-948B-1728B52AA6E4}">
                <adec:decorative xmlns:adec="http://schemas.microsoft.com/office/drawing/2017/decorative" val="1"/>
              </a:ext>
            </a:extLst>
          </p:cNvPr>
          <p:cNvSpPr/>
          <p:nvPr userDrawn="1"/>
        </p:nvSpPr>
        <p:spPr>
          <a:xfrm>
            <a:off x="2" y="-1057275"/>
            <a:ext cx="3972003" cy="854585"/>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Layout Tip</a:t>
            </a:r>
            <a:r>
              <a:rPr lang="en-US" sz="900">
                <a:solidFill>
                  <a:schemeClr val="tx1"/>
                </a:solidFill>
                <a:latin typeface="Source Sans Pro" charset="0"/>
                <a:ea typeface="Source Sans Pro" charset="0"/>
                <a:cs typeface="Source Sans Pro" charset="0"/>
              </a:rPr>
              <a:t>: Title slide with three speaker thumbnails and descriptors.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Source Sans Pro" charset="0"/>
              </a:rPr>
              <a:t>Tip</a:t>
            </a:r>
            <a:r>
              <a:rPr lang="en-US" sz="900">
                <a:solidFill>
                  <a:schemeClr val="tx1"/>
                </a:solidFill>
                <a:latin typeface="Source Sans Pro" charset="0"/>
                <a:ea typeface="Source Sans Pro" charset="0"/>
                <a:cs typeface="Source Sans Pro" charset="0"/>
              </a:rPr>
              <a:t>: For quick formatting, drag and drop the image you would like into the image placeholder. Replace text placeholder with your own copy.</a:t>
            </a:r>
          </a:p>
          <a:p>
            <a:r>
              <a:rPr lang="en-US" sz="900">
                <a:solidFill>
                  <a:schemeClr val="tx1"/>
                </a:solidFill>
                <a:latin typeface="Source Sans Pro" charset="0"/>
                <a:ea typeface="Source Sans Pro" charset="0"/>
                <a:cs typeface="Source Sans Pro" charset="0"/>
              </a:rPr>
              <a:t> </a:t>
            </a:r>
          </a:p>
          <a:p>
            <a:endParaRPr lang="en-US" sz="900">
              <a:solidFill>
                <a:schemeClr val="accent4">
                  <a:lumMod val="25000"/>
                </a:schemeClr>
              </a:solidFill>
              <a:latin typeface="Community" panose="02000303040000020003" pitchFamily="2"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accent4">
                  <a:lumMod val="25000"/>
                </a:schemeClr>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71378355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org chart split">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56B6E03-A479-1B47-898F-0BF285BE7462}"/>
              </a:ext>
              <a:ext uri="{C183D7F6-B498-43B3-948B-1728B52AA6E4}">
                <adec:decorative xmlns:adec="http://schemas.microsoft.com/office/drawing/2017/decorative" val="1"/>
              </a:ext>
            </a:extLst>
          </p:cNvPr>
          <p:cNvSpPr/>
          <p:nvPr userDrawn="1"/>
        </p:nvSpPr>
        <p:spPr>
          <a:xfrm>
            <a:off x="3073932" y="0"/>
            <a:ext cx="6071992" cy="5143500"/>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55" name="Title Placeholder 1">
            <a:extLst>
              <a:ext uri="{FF2B5EF4-FFF2-40B4-BE49-F238E27FC236}">
                <a16:creationId xmlns:a16="http://schemas.microsoft.com/office/drawing/2014/main" id="{609903B5-FE6E-E944-8B07-95F6274CD8EC}"/>
              </a:ext>
            </a:extLst>
          </p:cNvPr>
          <p:cNvSpPr>
            <a:spLocks noGrp="1"/>
          </p:cNvSpPr>
          <p:nvPr>
            <p:ph type="title" hasCustomPrompt="1"/>
          </p:nvPr>
        </p:nvSpPr>
        <p:spPr>
          <a:xfrm>
            <a:off x="526714" y="2800352"/>
            <a:ext cx="1873871" cy="759545"/>
          </a:xfrm>
          <a:prstGeom prst="rect">
            <a:avLst/>
          </a:prstGeom>
        </p:spPr>
        <p:txBody>
          <a:bodyPr vert="horz" lIns="91440" tIns="45720" rIns="91440" bIns="45720" rtlCol="0" anchor="b" anchorCtr="0">
            <a:noAutofit/>
          </a:bodyPr>
          <a:lstStyle>
            <a:lvl1pPr>
              <a:defRPr sz="2473">
                <a:solidFill>
                  <a:schemeClr val="accent2"/>
                </a:solidFill>
              </a:defRPr>
            </a:lvl1pPr>
          </a:lstStyle>
          <a:p>
            <a:r>
              <a:rPr lang="en-US"/>
              <a:t>Enter your org title here</a:t>
            </a:r>
          </a:p>
        </p:txBody>
      </p:sp>
      <p:sp>
        <p:nvSpPr>
          <p:cNvPr id="54" name="Text Placeholder 8">
            <a:extLst>
              <a:ext uri="{FF2B5EF4-FFF2-40B4-BE49-F238E27FC236}">
                <a16:creationId xmlns:a16="http://schemas.microsoft.com/office/drawing/2014/main" id="{A4521267-49E5-9546-94F8-3204666B8F1D}"/>
              </a:ext>
            </a:extLst>
          </p:cNvPr>
          <p:cNvSpPr>
            <a:spLocks noGrp="1"/>
          </p:cNvSpPr>
          <p:nvPr>
            <p:ph type="body" sz="quarter" idx="17" hasCustomPrompt="1"/>
          </p:nvPr>
        </p:nvSpPr>
        <p:spPr>
          <a:xfrm>
            <a:off x="524342" y="3670655"/>
            <a:ext cx="1873872" cy="730235"/>
          </a:xfrm>
        </p:spPr>
        <p:txBody>
          <a:bodyPr lIns="109728" anchor="t">
            <a:normAutofit/>
          </a:bodyPr>
          <a:lstStyle>
            <a:lvl1pPr marL="0" indent="0">
              <a:buFontTx/>
              <a:buNone/>
              <a:defRPr sz="13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51" name="Picture Placeholder 18">
            <a:extLst>
              <a:ext uri="{FF2B5EF4-FFF2-40B4-BE49-F238E27FC236}">
                <a16:creationId xmlns:a16="http://schemas.microsoft.com/office/drawing/2014/main" id="{36992F3D-C2CF-A647-83E6-F05AC9BBFF7D}"/>
              </a:ext>
              <a:ext uri="{C183D7F6-B498-43B3-948B-1728B52AA6E4}">
                <adec:decorative xmlns:adec="http://schemas.microsoft.com/office/drawing/2017/decorative" val="1"/>
              </a:ext>
            </a:extLst>
          </p:cNvPr>
          <p:cNvSpPr>
            <a:spLocks noGrp="1"/>
          </p:cNvSpPr>
          <p:nvPr>
            <p:ph type="pic" sz="quarter" idx="11" hasCustomPrompt="1"/>
          </p:nvPr>
        </p:nvSpPr>
        <p:spPr>
          <a:xfrm>
            <a:off x="603606" y="599278"/>
            <a:ext cx="1221353" cy="1221512"/>
          </a:xfrm>
          <a:prstGeom prst="ellipse">
            <a:avLst/>
          </a:prstGeom>
          <a:pattFill prst="wdUpDiag">
            <a:fgClr>
              <a:srgbClr val="FADFD9"/>
            </a:fgClr>
            <a:bgClr>
              <a:schemeClr val="bg1"/>
            </a:bgClr>
          </a:pattFill>
        </p:spPr>
        <p:txBody>
          <a:bodyPr anchor="ctr">
            <a:normAutofit/>
          </a:bodyPr>
          <a:lstStyle>
            <a:lvl1pPr marL="0" indent="0" algn="l">
              <a:buFontTx/>
              <a:buNone/>
              <a:defRPr sz="1200">
                <a:solidFill>
                  <a:schemeClr val="accent6"/>
                </a:solidFill>
              </a:defRPr>
            </a:lvl1pPr>
          </a:lstStyle>
          <a:p>
            <a:r>
              <a:rPr lang="en-US"/>
              <a:t>Drag and drop image here</a:t>
            </a:r>
          </a:p>
        </p:txBody>
      </p:sp>
      <p:sp>
        <p:nvSpPr>
          <p:cNvPr id="52" name="Text Placeholder 34">
            <a:extLst>
              <a:ext uri="{FF2B5EF4-FFF2-40B4-BE49-F238E27FC236}">
                <a16:creationId xmlns:a16="http://schemas.microsoft.com/office/drawing/2014/main" id="{EF4E4B4F-95CF-9949-B25E-5FA454304EE0}"/>
              </a:ext>
            </a:extLst>
          </p:cNvPr>
          <p:cNvSpPr>
            <a:spLocks noGrp="1"/>
          </p:cNvSpPr>
          <p:nvPr>
            <p:ph type="body" sz="quarter" idx="19" hasCustomPrompt="1"/>
          </p:nvPr>
        </p:nvSpPr>
        <p:spPr>
          <a:xfrm>
            <a:off x="572020" y="1974334"/>
            <a:ext cx="1559588" cy="189062"/>
          </a:xfrm>
        </p:spPr>
        <p:txBody>
          <a:bodyPr>
            <a:noAutofit/>
          </a:bodyPr>
          <a:lstStyle>
            <a:lvl1pPr marL="0" indent="0" algn="l">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3" name="Text Placeholder 34">
            <a:extLst>
              <a:ext uri="{FF2B5EF4-FFF2-40B4-BE49-F238E27FC236}">
                <a16:creationId xmlns:a16="http://schemas.microsoft.com/office/drawing/2014/main" id="{517B563B-DAA7-0040-9D2A-712251BC643B}"/>
              </a:ext>
            </a:extLst>
          </p:cNvPr>
          <p:cNvSpPr>
            <a:spLocks noGrp="1"/>
          </p:cNvSpPr>
          <p:nvPr>
            <p:ph type="body" sz="quarter" idx="20" hasCustomPrompt="1"/>
          </p:nvPr>
        </p:nvSpPr>
        <p:spPr>
          <a:xfrm>
            <a:off x="572020" y="2211241"/>
            <a:ext cx="1559588" cy="189062"/>
          </a:xfrm>
        </p:spPr>
        <p:txBody>
          <a:bodyPr>
            <a:noAutofit/>
          </a:bodyPr>
          <a:lstStyle>
            <a:lvl1pPr marL="0" indent="0" algn="l">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0" name="Text Placeholder 34">
            <a:extLst>
              <a:ext uri="{FF2B5EF4-FFF2-40B4-BE49-F238E27FC236}">
                <a16:creationId xmlns:a16="http://schemas.microsoft.com/office/drawing/2014/main" id="{258DB4FE-A860-6042-8299-B518825463A6}"/>
              </a:ext>
            </a:extLst>
          </p:cNvPr>
          <p:cNvSpPr>
            <a:spLocks noGrp="1"/>
          </p:cNvSpPr>
          <p:nvPr>
            <p:ph type="body" sz="quarter" idx="25" hasCustomPrompt="1"/>
          </p:nvPr>
        </p:nvSpPr>
        <p:spPr>
          <a:xfrm>
            <a:off x="3343437" y="1907605"/>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1" name="Text Placeholder 34">
            <a:extLst>
              <a:ext uri="{FF2B5EF4-FFF2-40B4-BE49-F238E27FC236}">
                <a16:creationId xmlns:a16="http://schemas.microsoft.com/office/drawing/2014/main" id="{A6352CB0-58CB-B045-A059-8B2A28F04ADA}"/>
              </a:ext>
            </a:extLst>
          </p:cNvPr>
          <p:cNvSpPr>
            <a:spLocks noGrp="1"/>
          </p:cNvSpPr>
          <p:nvPr>
            <p:ph type="body" sz="quarter" idx="26" hasCustomPrompt="1"/>
          </p:nvPr>
        </p:nvSpPr>
        <p:spPr>
          <a:xfrm>
            <a:off x="3343437" y="2144511"/>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2" name="Text Placeholder 34">
            <a:extLst>
              <a:ext uri="{FF2B5EF4-FFF2-40B4-BE49-F238E27FC236}">
                <a16:creationId xmlns:a16="http://schemas.microsoft.com/office/drawing/2014/main" id="{176ACB83-5C75-D647-9B38-97940902CB62}"/>
              </a:ext>
            </a:extLst>
          </p:cNvPr>
          <p:cNvSpPr>
            <a:spLocks noGrp="1"/>
          </p:cNvSpPr>
          <p:nvPr>
            <p:ph type="body" sz="quarter" idx="27" hasCustomPrompt="1"/>
          </p:nvPr>
        </p:nvSpPr>
        <p:spPr>
          <a:xfrm>
            <a:off x="4744518" y="1907605"/>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3" name="Text Placeholder 34">
            <a:extLst>
              <a:ext uri="{FF2B5EF4-FFF2-40B4-BE49-F238E27FC236}">
                <a16:creationId xmlns:a16="http://schemas.microsoft.com/office/drawing/2014/main" id="{12781DBA-DAFA-ED4E-B292-DCC908E64BE8}"/>
              </a:ext>
            </a:extLst>
          </p:cNvPr>
          <p:cNvSpPr>
            <a:spLocks noGrp="1"/>
          </p:cNvSpPr>
          <p:nvPr>
            <p:ph type="body" sz="quarter" idx="28" hasCustomPrompt="1"/>
          </p:nvPr>
        </p:nvSpPr>
        <p:spPr>
          <a:xfrm>
            <a:off x="4744518" y="2144511"/>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4" name="Text Placeholder 34">
            <a:extLst>
              <a:ext uri="{FF2B5EF4-FFF2-40B4-BE49-F238E27FC236}">
                <a16:creationId xmlns:a16="http://schemas.microsoft.com/office/drawing/2014/main" id="{26C51F1B-1C72-5D46-B596-80D6033F2B27}"/>
              </a:ext>
            </a:extLst>
          </p:cNvPr>
          <p:cNvSpPr>
            <a:spLocks noGrp="1"/>
          </p:cNvSpPr>
          <p:nvPr>
            <p:ph type="body" sz="quarter" idx="29" hasCustomPrompt="1"/>
          </p:nvPr>
        </p:nvSpPr>
        <p:spPr>
          <a:xfrm>
            <a:off x="6146594" y="1907605"/>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5" name="Text Placeholder 34">
            <a:extLst>
              <a:ext uri="{FF2B5EF4-FFF2-40B4-BE49-F238E27FC236}">
                <a16:creationId xmlns:a16="http://schemas.microsoft.com/office/drawing/2014/main" id="{C243DBC4-40B3-A64D-8D70-CE4B33387476}"/>
              </a:ext>
            </a:extLst>
          </p:cNvPr>
          <p:cNvSpPr>
            <a:spLocks noGrp="1"/>
          </p:cNvSpPr>
          <p:nvPr>
            <p:ph type="body" sz="quarter" idx="30" hasCustomPrompt="1"/>
          </p:nvPr>
        </p:nvSpPr>
        <p:spPr>
          <a:xfrm>
            <a:off x="6146594" y="2144511"/>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6" name="Text Placeholder 34">
            <a:extLst>
              <a:ext uri="{FF2B5EF4-FFF2-40B4-BE49-F238E27FC236}">
                <a16:creationId xmlns:a16="http://schemas.microsoft.com/office/drawing/2014/main" id="{EEB39F87-6246-CB44-82F9-7816660ED31A}"/>
              </a:ext>
            </a:extLst>
          </p:cNvPr>
          <p:cNvSpPr>
            <a:spLocks noGrp="1"/>
          </p:cNvSpPr>
          <p:nvPr>
            <p:ph type="body" sz="quarter" idx="32" hasCustomPrompt="1"/>
          </p:nvPr>
        </p:nvSpPr>
        <p:spPr>
          <a:xfrm>
            <a:off x="7546680" y="1907605"/>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7" name="Text Placeholder 34">
            <a:extLst>
              <a:ext uri="{FF2B5EF4-FFF2-40B4-BE49-F238E27FC236}">
                <a16:creationId xmlns:a16="http://schemas.microsoft.com/office/drawing/2014/main" id="{1CD51EB7-79F3-5E48-9572-A6BAF6A2570C}"/>
              </a:ext>
            </a:extLst>
          </p:cNvPr>
          <p:cNvSpPr>
            <a:spLocks noGrp="1"/>
          </p:cNvSpPr>
          <p:nvPr>
            <p:ph type="body" sz="quarter" idx="33" hasCustomPrompt="1"/>
          </p:nvPr>
        </p:nvSpPr>
        <p:spPr>
          <a:xfrm>
            <a:off x="7546680" y="2144511"/>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6" name="Text Placeholder 34">
            <a:extLst>
              <a:ext uri="{FF2B5EF4-FFF2-40B4-BE49-F238E27FC236}">
                <a16:creationId xmlns:a16="http://schemas.microsoft.com/office/drawing/2014/main" id="{059C56FF-7760-CD4F-9F5A-CBD5813E61D1}"/>
              </a:ext>
            </a:extLst>
          </p:cNvPr>
          <p:cNvSpPr>
            <a:spLocks noGrp="1"/>
          </p:cNvSpPr>
          <p:nvPr>
            <p:ph type="body" sz="quarter" idx="21" hasCustomPrompt="1"/>
          </p:nvPr>
        </p:nvSpPr>
        <p:spPr>
          <a:xfrm>
            <a:off x="3343437" y="3999633"/>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7" name="Text Placeholder 34">
            <a:extLst>
              <a:ext uri="{FF2B5EF4-FFF2-40B4-BE49-F238E27FC236}">
                <a16:creationId xmlns:a16="http://schemas.microsoft.com/office/drawing/2014/main" id="{A8EFD51E-98CA-6B4C-8379-CEFF08CAB7C7}"/>
              </a:ext>
            </a:extLst>
          </p:cNvPr>
          <p:cNvSpPr>
            <a:spLocks noGrp="1"/>
          </p:cNvSpPr>
          <p:nvPr>
            <p:ph type="body" sz="quarter" idx="22" hasCustomPrompt="1"/>
          </p:nvPr>
        </p:nvSpPr>
        <p:spPr>
          <a:xfrm>
            <a:off x="3343437" y="4236540"/>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8" name="Text Placeholder 34">
            <a:extLst>
              <a:ext uri="{FF2B5EF4-FFF2-40B4-BE49-F238E27FC236}">
                <a16:creationId xmlns:a16="http://schemas.microsoft.com/office/drawing/2014/main" id="{58022743-CCF1-334B-8B80-C5C5D853662E}"/>
              </a:ext>
            </a:extLst>
          </p:cNvPr>
          <p:cNvSpPr>
            <a:spLocks noGrp="1"/>
          </p:cNvSpPr>
          <p:nvPr>
            <p:ph type="body" sz="quarter" idx="23" hasCustomPrompt="1"/>
          </p:nvPr>
        </p:nvSpPr>
        <p:spPr>
          <a:xfrm>
            <a:off x="4742382" y="3999633"/>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9" name="Text Placeholder 34">
            <a:extLst>
              <a:ext uri="{FF2B5EF4-FFF2-40B4-BE49-F238E27FC236}">
                <a16:creationId xmlns:a16="http://schemas.microsoft.com/office/drawing/2014/main" id="{FA7090AC-B83C-5A44-8218-5A9E3E442951}"/>
              </a:ext>
            </a:extLst>
          </p:cNvPr>
          <p:cNvSpPr>
            <a:spLocks noGrp="1"/>
          </p:cNvSpPr>
          <p:nvPr>
            <p:ph type="body" sz="quarter" idx="24" hasCustomPrompt="1"/>
          </p:nvPr>
        </p:nvSpPr>
        <p:spPr>
          <a:xfrm>
            <a:off x="4742382" y="4236540"/>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9" name="Text Placeholder 34">
            <a:extLst>
              <a:ext uri="{FF2B5EF4-FFF2-40B4-BE49-F238E27FC236}">
                <a16:creationId xmlns:a16="http://schemas.microsoft.com/office/drawing/2014/main" id="{7AF8985B-40E4-B042-9FF8-46B4956588C0}"/>
              </a:ext>
            </a:extLst>
          </p:cNvPr>
          <p:cNvSpPr>
            <a:spLocks noGrp="1"/>
          </p:cNvSpPr>
          <p:nvPr>
            <p:ph type="body" sz="quarter" idx="36" hasCustomPrompt="1"/>
          </p:nvPr>
        </p:nvSpPr>
        <p:spPr>
          <a:xfrm>
            <a:off x="6146594" y="3999633"/>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0" name="Text Placeholder 34">
            <a:extLst>
              <a:ext uri="{FF2B5EF4-FFF2-40B4-BE49-F238E27FC236}">
                <a16:creationId xmlns:a16="http://schemas.microsoft.com/office/drawing/2014/main" id="{02854AD5-A250-AA4A-B47B-EAF4DB1D2A92}"/>
              </a:ext>
            </a:extLst>
          </p:cNvPr>
          <p:cNvSpPr>
            <a:spLocks noGrp="1"/>
          </p:cNvSpPr>
          <p:nvPr>
            <p:ph type="body" sz="quarter" idx="37" hasCustomPrompt="1"/>
          </p:nvPr>
        </p:nvSpPr>
        <p:spPr>
          <a:xfrm>
            <a:off x="6146594" y="4236540"/>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70" name="Picture Placeholder 18">
            <a:extLst>
              <a:ext uri="{FF2B5EF4-FFF2-40B4-BE49-F238E27FC236}">
                <a16:creationId xmlns:a16="http://schemas.microsoft.com/office/drawing/2014/main" id="{2FC392D1-D3EE-4E4E-A5DA-5B3D0EA39BF6}"/>
              </a:ext>
              <a:ext uri="{C183D7F6-B498-43B3-948B-1728B52AA6E4}">
                <adec:decorative xmlns:adec="http://schemas.microsoft.com/office/drawing/2017/decorative" val="1"/>
              </a:ext>
            </a:extLst>
          </p:cNvPr>
          <p:cNvSpPr>
            <a:spLocks noGrp="1"/>
          </p:cNvSpPr>
          <p:nvPr>
            <p:ph type="pic" sz="quarter" idx="15" hasCustomPrompt="1"/>
          </p:nvPr>
        </p:nvSpPr>
        <p:spPr>
          <a:xfrm>
            <a:off x="3512551" y="699934"/>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1" name="Picture Placeholder 18">
            <a:extLst>
              <a:ext uri="{FF2B5EF4-FFF2-40B4-BE49-F238E27FC236}">
                <a16:creationId xmlns:a16="http://schemas.microsoft.com/office/drawing/2014/main" id="{487A4A7F-86FE-7446-8D2B-D7FE25D73618}"/>
              </a:ext>
              <a:ext uri="{C183D7F6-B498-43B3-948B-1728B52AA6E4}">
                <adec:decorative xmlns:adec="http://schemas.microsoft.com/office/drawing/2017/decorative" val="1"/>
              </a:ext>
            </a:extLst>
          </p:cNvPr>
          <p:cNvSpPr>
            <a:spLocks noGrp="1"/>
          </p:cNvSpPr>
          <p:nvPr>
            <p:ph type="pic" sz="quarter" idx="34" hasCustomPrompt="1"/>
          </p:nvPr>
        </p:nvSpPr>
        <p:spPr>
          <a:xfrm>
            <a:off x="4913632" y="699934"/>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69" name="Picture Placeholder 18">
            <a:extLst>
              <a:ext uri="{FF2B5EF4-FFF2-40B4-BE49-F238E27FC236}">
                <a16:creationId xmlns:a16="http://schemas.microsoft.com/office/drawing/2014/main" id="{A80069BC-67F1-2940-AF4E-707A4AAA62FC}"/>
              </a:ext>
              <a:ext uri="{C183D7F6-B498-43B3-948B-1728B52AA6E4}">
                <adec:decorative xmlns:adec="http://schemas.microsoft.com/office/drawing/2017/decorative" val="1"/>
              </a:ext>
            </a:extLst>
          </p:cNvPr>
          <p:cNvSpPr>
            <a:spLocks noGrp="1"/>
          </p:cNvSpPr>
          <p:nvPr>
            <p:ph type="pic" sz="quarter" idx="14" hasCustomPrompt="1"/>
          </p:nvPr>
        </p:nvSpPr>
        <p:spPr>
          <a:xfrm>
            <a:off x="4882957" y="2791963"/>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68" name="Picture Placeholder 18">
            <a:extLst>
              <a:ext uri="{FF2B5EF4-FFF2-40B4-BE49-F238E27FC236}">
                <a16:creationId xmlns:a16="http://schemas.microsoft.com/office/drawing/2014/main" id="{D18DA4B8-262D-8649-A4B1-C03F0479FDB7}"/>
              </a:ext>
              <a:ext uri="{C183D7F6-B498-43B3-948B-1728B52AA6E4}">
                <adec:decorative xmlns:adec="http://schemas.microsoft.com/office/drawing/2017/decorative" val="1"/>
              </a:ext>
            </a:extLst>
          </p:cNvPr>
          <p:cNvSpPr>
            <a:spLocks noGrp="1"/>
          </p:cNvSpPr>
          <p:nvPr>
            <p:ph type="pic" sz="quarter" idx="13" hasCustomPrompt="1"/>
          </p:nvPr>
        </p:nvSpPr>
        <p:spPr>
          <a:xfrm>
            <a:off x="3512551" y="2791963"/>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2" name="Picture Placeholder 18">
            <a:extLst>
              <a:ext uri="{FF2B5EF4-FFF2-40B4-BE49-F238E27FC236}">
                <a16:creationId xmlns:a16="http://schemas.microsoft.com/office/drawing/2014/main" id="{71B15117-8721-2A40-9991-9DFC22E3043A}"/>
              </a:ext>
              <a:ext uri="{C183D7F6-B498-43B3-948B-1728B52AA6E4}">
                <adec:decorative xmlns:adec="http://schemas.microsoft.com/office/drawing/2017/decorative" val="1"/>
              </a:ext>
            </a:extLst>
          </p:cNvPr>
          <p:cNvSpPr>
            <a:spLocks noGrp="1"/>
          </p:cNvSpPr>
          <p:nvPr>
            <p:ph type="pic" sz="quarter" idx="35" hasCustomPrompt="1"/>
          </p:nvPr>
        </p:nvSpPr>
        <p:spPr>
          <a:xfrm>
            <a:off x="6286099" y="699934"/>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3" name="Picture Placeholder 18">
            <a:extLst>
              <a:ext uri="{FF2B5EF4-FFF2-40B4-BE49-F238E27FC236}">
                <a16:creationId xmlns:a16="http://schemas.microsoft.com/office/drawing/2014/main" id="{6ED02208-8A7D-5347-B6AD-DF3063DEF3E7}"/>
              </a:ext>
              <a:ext uri="{C183D7F6-B498-43B3-948B-1728B52AA6E4}">
                <adec:decorative xmlns:adec="http://schemas.microsoft.com/office/drawing/2017/decorative" val="1"/>
              </a:ext>
            </a:extLst>
          </p:cNvPr>
          <p:cNvSpPr>
            <a:spLocks noGrp="1"/>
          </p:cNvSpPr>
          <p:nvPr>
            <p:ph type="pic" sz="quarter" idx="31" hasCustomPrompt="1"/>
          </p:nvPr>
        </p:nvSpPr>
        <p:spPr>
          <a:xfrm>
            <a:off x="7715794" y="699934"/>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1" name="Picture Placeholder 18">
            <a:extLst>
              <a:ext uri="{FF2B5EF4-FFF2-40B4-BE49-F238E27FC236}">
                <a16:creationId xmlns:a16="http://schemas.microsoft.com/office/drawing/2014/main" id="{E00E3FF9-C98A-0146-BC72-C783DDC2EBE0}"/>
              </a:ext>
              <a:ext uri="{C183D7F6-B498-43B3-948B-1728B52AA6E4}">
                <adec:decorative xmlns:adec="http://schemas.microsoft.com/office/drawing/2017/decorative" val="1"/>
              </a:ext>
            </a:extLst>
          </p:cNvPr>
          <p:cNvSpPr>
            <a:spLocks noGrp="1"/>
          </p:cNvSpPr>
          <p:nvPr>
            <p:ph type="pic" sz="quarter" idx="38" hasCustomPrompt="1"/>
          </p:nvPr>
        </p:nvSpPr>
        <p:spPr>
          <a:xfrm>
            <a:off x="6286099" y="2791963"/>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2" name="Folded Corner 31">
            <a:extLst>
              <a:ext uri="{FF2B5EF4-FFF2-40B4-BE49-F238E27FC236}">
                <a16:creationId xmlns:a16="http://schemas.microsoft.com/office/drawing/2014/main" id="{078E95F8-6135-2041-B063-EF339D1D8085}"/>
              </a:ext>
              <a:ext uri="{C183D7F6-B498-43B3-948B-1728B52AA6E4}">
                <adec:decorative xmlns:adec="http://schemas.microsoft.com/office/drawing/2017/decorative" val="1"/>
              </a:ext>
            </a:extLst>
          </p:cNvPr>
          <p:cNvSpPr/>
          <p:nvPr userDrawn="1"/>
        </p:nvSpPr>
        <p:spPr>
          <a:xfrm>
            <a:off x="1" y="-1171575"/>
            <a:ext cx="3600577" cy="101832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Org chart layout option one. Drag and drop teammates into image placeholders. You will need to crop to circle under Picture Format tab. After, under Crop option, change ratio to 1:1 for an symmetric circle.</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clear headshots with consistent sized heads when possible.</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59549977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org chart split title">
    <p:spTree>
      <p:nvGrpSpPr>
        <p:cNvPr id="1" name=""/>
        <p:cNvGrpSpPr/>
        <p:nvPr/>
      </p:nvGrpSpPr>
      <p:grpSpPr>
        <a:xfrm>
          <a:off x="0" y="0"/>
          <a:ext cx="0" cy="0"/>
          <a:chOff x="0" y="0"/>
          <a:chExt cx="0" cy="0"/>
        </a:xfrm>
      </p:grpSpPr>
      <p:sp>
        <p:nvSpPr>
          <p:cNvPr id="55" name="Title Placeholder 1">
            <a:extLst>
              <a:ext uri="{FF2B5EF4-FFF2-40B4-BE49-F238E27FC236}">
                <a16:creationId xmlns:a16="http://schemas.microsoft.com/office/drawing/2014/main" id="{609903B5-FE6E-E944-8B07-95F6274CD8EC}"/>
              </a:ext>
            </a:extLst>
          </p:cNvPr>
          <p:cNvSpPr>
            <a:spLocks noGrp="1"/>
          </p:cNvSpPr>
          <p:nvPr>
            <p:ph type="title" hasCustomPrompt="1"/>
          </p:nvPr>
        </p:nvSpPr>
        <p:spPr>
          <a:xfrm>
            <a:off x="3767310" y="914402"/>
            <a:ext cx="4793746" cy="72525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chart title here</a:t>
            </a:r>
          </a:p>
        </p:txBody>
      </p:sp>
      <p:sp>
        <p:nvSpPr>
          <p:cNvPr id="54" name="Text Placeholder 8">
            <a:extLst>
              <a:ext uri="{FF2B5EF4-FFF2-40B4-BE49-F238E27FC236}">
                <a16:creationId xmlns:a16="http://schemas.microsoft.com/office/drawing/2014/main" id="{A4521267-49E5-9546-94F8-3204666B8F1D}"/>
              </a:ext>
            </a:extLst>
          </p:cNvPr>
          <p:cNvSpPr>
            <a:spLocks noGrp="1"/>
          </p:cNvSpPr>
          <p:nvPr>
            <p:ph type="body" sz="quarter" idx="17" hasCustomPrompt="1"/>
          </p:nvPr>
        </p:nvSpPr>
        <p:spPr>
          <a:xfrm>
            <a:off x="3764942" y="1673946"/>
            <a:ext cx="4793747" cy="640631"/>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28" name="Rectangle 27">
            <a:extLst>
              <a:ext uri="{FF2B5EF4-FFF2-40B4-BE49-F238E27FC236}">
                <a16:creationId xmlns:a16="http://schemas.microsoft.com/office/drawing/2014/main" id="{36E71A67-6C08-7E48-923A-8FA985616A72}"/>
              </a:ext>
              <a:ext uri="{C183D7F6-B498-43B3-948B-1728B52AA6E4}">
                <adec:decorative xmlns:adec="http://schemas.microsoft.com/office/drawing/2017/decorative" val="1"/>
              </a:ext>
            </a:extLst>
          </p:cNvPr>
          <p:cNvSpPr/>
          <p:nvPr userDrawn="1"/>
        </p:nvSpPr>
        <p:spPr>
          <a:xfrm>
            <a:off x="3076009" y="800100"/>
            <a:ext cx="10286" cy="1543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52" name="Text Placeholder 34">
            <a:extLst>
              <a:ext uri="{FF2B5EF4-FFF2-40B4-BE49-F238E27FC236}">
                <a16:creationId xmlns:a16="http://schemas.microsoft.com/office/drawing/2014/main" id="{EF4E4B4F-95CF-9949-B25E-5FA454304EE0}"/>
              </a:ext>
            </a:extLst>
          </p:cNvPr>
          <p:cNvSpPr>
            <a:spLocks noGrp="1"/>
          </p:cNvSpPr>
          <p:nvPr>
            <p:ph type="body" sz="quarter" idx="19" hasCustomPrompt="1"/>
          </p:nvPr>
        </p:nvSpPr>
        <p:spPr>
          <a:xfrm>
            <a:off x="926710" y="2101057"/>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3" name="Text Placeholder 34">
            <a:extLst>
              <a:ext uri="{FF2B5EF4-FFF2-40B4-BE49-F238E27FC236}">
                <a16:creationId xmlns:a16="http://schemas.microsoft.com/office/drawing/2014/main" id="{517B563B-DAA7-0040-9D2A-712251BC643B}"/>
              </a:ext>
            </a:extLst>
          </p:cNvPr>
          <p:cNvSpPr>
            <a:spLocks noGrp="1"/>
          </p:cNvSpPr>
          <p:nvPr>
            <p:ph type="body" sz="quarter" idx="20" hasCustomPrompt="1"/>
          </p:nvPr>
        </p:nvSpPr>
        <p:spPr>
          <a:xfrm>
            <a:off x="926710" y="2337964"/>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6" name="Text Placeholder 34">
            <a:extLst>
              <a:ext uri="{FF2B5EF4-FFF2-40B4-BE49-F238E27FC236}">
                <a16:creationId xmlns:a16="http://schemas.microsoft.com/office/drawing/2014/main" id="{059C56FF-7760-CD4F-9F5A-CBD5813E61D1}"/>
              </a:ext>
            </a:extLst>
          </p:cNvPr>
          <p:cNvSpPr>
            <a:spLocks noGrp="1"/>
          </p:cNvSpPr>
          <p:nvPr>
            <p:ph type="body" sz="quarter" idx="21" hasCustomPrompt="1"/>
          </p:nvPr>
        </p:nvSpPr>
        <p:spPr>
          <a:xfrm>
            <a:off x="394335"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7" name="Text Placeholder 34">
            <a:extLst>
              <a:ext uri="{FF2B5EF4-FFF2-40B4-BE49-F238E27FC236}">
                <a16:creationId xmlns:a16="http://schemas.microsoft.com/office/drawing/2014/main" id="{A8EFD51E-98CA-6B4C-8379-CEFF08CAB7C7}"/>
              </a:ext>
            </a:extLst>
          </p:cNvPr>
          <p:cNvSpPr>
            <a:spLocks noGrp="1"/>
          </p:cNvSpPr>
          <p:nvPr>
            <p:ph type="body" sz="quarter" idx="22" hasCustomPrompt="1"/>
          </p:nvPr>
        </p:nvSpPr>
        <p:spPr>
          <a:xfrm>
            <a:off x="394335"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8" name="Text Placeholder 34">
            <a:extLst>
              <a:ext uri="{FF2B5EF4-FFF2-40B4-BE49-F238E27FC236}">
                <a16:creationId xmlns:a16="http://schemas.microsoft.com/office/drawing/2014/main" id="{58022743-CCF1-334B-8B80-C5C5D853662E}"/>
              </a:ext>
            </a:extLst>
          </p:cNvPr>
          <p:cNvSpPr>
            <a:spLocks noGrp="1"/>
          </p:cNvSpPr>
          <p:nvPr>
            <p:ph type="body" sz="quarter" idx="23" hasCustomPrompt="1"/>
          </p:nvPr>
        </p:nvSpPr>
        <p:spPr>
          <a:xfrm>
            <a:off x="1790385"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9" name="Text Placeholder 34">
            <a:extLst>
              <a:ext uri="{FF2B5EF4-FFF2-40B4-BE49-F238E27FC236}">
                <a16:creationId xmlns:a16="http://schemas.microsoft.com/office/drawing/2014/main" id="{FA7090AC-B83C-5A44-8218-5A9E3E442951}"/>
              </a:ext>
            </a:extLst>
          </p:cNvPr>
          <p:cNvSpPr>
            <a:spLocks noGrp="1"/>
          </p:cNvSpPr>
          <p:nvPr>
            <p:ph type="body" sz="quarter" idx="24" hasCustomPrompt="1"/>
          </p:nvPr>
        </p:nvSpPr>
        <p:spPr>
          <a:xfrm>
            <a:off x="1790385"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0" name="Text Placeholder 34">
            <a:extLst>
              <a:ext uri="{FF2B5EF4-FFF2-40B4-BE49-F238E27FC236}">
                <a16:creationId xmlns:a16="http://schemas.microsoft.com/office/drawing/2014/main" id="{258DB4FE-A860-6042-8299-B518825463A6}"/>
              </a:ext>
            </a:extLst>
          </p:cNvPr>
          <p:cNvSpPr>
            <a:spLocks noGrp="1"/>
          </p:cNvSpPr>
          <p:nvPr>
            <p:ph type="body" sz="quarter" idx="25" hasCustomPrompt="1"/>
          </p:nvPr>
        </p:nvSpPr>
        <p:spPr>
          <a:xfrm>
            <a:off x="3191466"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1" name="Text Placeholder 34">
            <a:extLst>
              <a:ext uri="{FF2B5EF4-FFF2-40B4-BE49-F238E27FC236}">
                <a16:creationId xmlns:a16="http://schemas.microsoft.com/office/drawing/2014/main" id="{A6352CB0-58CB-B045-A059-8B2A28F04ADA}"/>
              </a:ext>
            </a:extLst>
          </p:cNvPr>
          <p:cNvSpPr>
            <a:spLocks noGrp="1"/>
          </p:cNvSpPr>
          <p:nvPr>
            <p:ph type="body" sz="quarter" idx="26" hasCustomPrompt="1"/>
          </p:nvPr>
        </p:nvSpPr>
        <p:spPr>
          <a:xfrm>
            <a:off x="3191466"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2" name="Text Placeholder 34">
            <a:extLst>
              <a:ext uri="{FF2B5EF4-FFF2-40B4-BE49-F238E27FC236}">
                <a16:creationId xmlns:a16="http://schemas.microsoft.com/office/drawing/2014/main" id="{176ACB83-5C75-D647-9B38-97940902CB62}"/>
              </a:ext>
            </a:extLst>
          </p:cNvPr>
          <p:cNvSpPr>
            <a:spLocks noGrp="1"/>
          </p:cNvSpPr>
          <p:nvPr>
            <p:ph type="body" sz="quarter" idx="27" hasCustomPrompt="1"/>
          </p:nvPr>
        </p:nvSpPr>
        <p:spPr>
          <a:xfrm>
            <a:off x="4592548"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3" name="Text Placeholder 34">
            <a:extLst>
              <a:ext uri="{FF2B5EF4-FFF2-40B4-BE49-F238E27FC236}">
                <a16:creationId xmlns:a16="http://schemas.microsoft.com/office/drawing/2014/main" id="{12781DBA-DAFA-ED4E-B292-DCC908E64BE8}"/>
              </a:ext>
            </a:extLst>
          </p:cNvPr>
          <p:cNvSpPr>
            <a:spLocks noGrp="1"/>
          </p:cNvSpPr>
          <p:nvPr>
            <p:ph type="body" sz="quarter" idx="28" hasCustomPrompt="1"/>
          </p:nvPr>
        </p:nvSpPr>
        <p:spPr>
          <a:xfrm>
            <a:off x="4592548"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4" name="Text Placeholder 34">
            <a:extLst>
              <a:ext uri="{FF2B5EF4-FFF2-40B4-BE49-F238E27FC236}">
                <a16:creationId xmlns:a16="http://schemas.microsoft.com/office/drawing/2014/main" id="{26C51F1B-1C72-5D46-B596-80D6033F2B27}"/>
              </a:ext>
            </a:extLst>
          </p:cNvPr>
          <p:cNvSpPr>
            <a:spLocks noGrp="1"/>
          </p:cNvSpPr>
          <p:nvPr>
            <p:ph type="body" sz="quarter" idx="29" hasCustomPrompt="1"/>
          </p:nvPr>
        </p:nvSpPr>
        <p:spPr>
          <a:xfrm>
            <a:off x="5993629"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5" name="Text Placeholder 34">
            <a:extLst>
              <a:ext uri="{FF2B5EF4-FFF2-40B4-BE49-F238E27FC236}">
                <a16:creationId xmlns:a16="http://schemas.microsoft.com/office/drawing/2014/main" id="{C243DBC4-40B3-A64D-8D70-CE4B33387476}"/>
              </a:ext>
            </a:extLst>
          </p:cNvPr>
          <p:cNvSpPr>
            <a:spLocks noGrp="1"/>
          </p:cNvSpPr>
          <p:nvPr>
            <p:ph type="body" sz="quarter" idx="30" hasCustomPrompt="1"/>
          </p:nvPr>
        </p:nvSpPr>
        <p:spPr>
          <a:xfrm>
            <a:off x="5993629"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66" name="Text Placeholder 34">
            <a:extLst>
              <a:ext uri="{FF2B5EF4-FFF2-40B4-BE49-F238E27FC236}">
                <a16:creationId xmlns:a16="http://schemas.microsoft.com/office/drawing/2014/main" id="{EEB39F87-6246-CB44-82F9-7816660ED31A}"/>
              </a:ext>
            </a:extLst>
          </p:cNvPr>
          <p:cNvSpPr>
            <a:spLocks noGrp="1"/>
          </p:cNvSpPr>
          <p:nvPr>
            <p:ph type="body" sz="quarter" idx="32" hasCustomPrompt="1"/>
          </p:nvPr>
        </p:nvSpPr>
        <p:spPr>
          <a:xfrm>
            <a:off x="7394710" y="4200526"/>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67" name="Text Placeholder 34">
            <a:extLst>
              <a:ext uri="{FF2B5EF4-FFF2-40B4-BE49-F238E27FC236}">
                <a16:creationId xmlns:a16="http://schemas.microsoft.com/office/drawing/2014/main" id="{1CD51EB7-79F3-5E48-9572-A6BAF6A2570C}"/>
              </a:ext>
            </a:extLst>
          </p:cNvPr>
          <p:cNvSpPr>
            <a:spLocks noGrp="1"/>
          </p:cNvSpPr>
          <p:nvPr>
            <p:ph type="body" sz="quarter" idx="33" hasCustomPrompt="1"/>
          </p:nvPr>
        </p:nvSpPr>
        <p:spPr>
          <a:xfrm>
            <a:off x="7394710" y="443743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1" name="Picture Placeholder 18">
            <a:extLst>
              <a:ext uri="{FF2B5EF4-FFF2-40B4-BE49-F238E27FC236}">
                <a16:creationId xmlns:a16="http://schemas.microsoft.com/office/drawing/2014/main" id="{36992F3D-C2CF-A647-83E6-F05AC9BBFF7D}"/>
              </a:ext>
              <a:ext uri="{C183D7F6-B498-43B3-948B-1728B52AA6E4}">
                <adec:decorative xmlns:adec="http://schemas.microsoft.com/office/drawing/2017/decorative" val="1"/>
              </a:ext>
            </a:extLst>
          </p:cNvPr>
          <p:cNvSpPr>
            <a:spLocks noGrp="1"/>
          </p:cNvSpPr>
          <p:nvPr>
            <p:ph type="pic" sz="quarter" idx="11" hasCustomPrompt="1"/>
          </p:nvPr>
        </p:nvSpPr>
        <p:spPr>
          <a:xfrm>
            <a:off x="1095828" y="711868"/>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68" name="Picture Placeholder 18">
            <a:extLst>
              <a:ext uri="{FF2B5EF4-FFF2-40B4-BE49-F238E27FC236}">
                <a16:creationId xmlns:a16="http://schemas.microsoft.com/office/drawing/2014/main" id="{D18DA4B8-262D-8649-A4B1-C03F0479FDB7}"/>
              </a:ext>
              <a:ext uri="{C183D7F6-B498-43B3-948B-1728B52AA6E4}">
                <adec:decorative xmlns:adec="http://schemas.microsoft.com/office/drawing/2017/decorative" val="1"/>
              </a:ext>
            </a:extLst>
          </p:cNvPr>
          <p:cNvSpPr>
            <a:spLocks noGrp="1"/>
          </p:cNvSpPr>
          <p:nvPr>
            <p:ph type="pic" sz="quarter" idx="13" hasCustomPrompt="1"/>
          </p:nvPr>
        </p:nvSpPr>
        <p:spPr>
          <a:xfrm>
            <a:off x="563449"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69" name="Picture Placeholder 18">
            <a:extLst>
              <a:ext uri="{FF2B5EF4-FFF2-40B4-BE49-F238E27FC236}">
                <a16:creationId xmlns:a16="http://schemas.microsoft.com/office/drawing/2014/main" id="{A80069BC-67F1-2940-AF4E-707A4AAA62FC}"/>
              </a:ext>
              <a:ext uri="{C183D7F6-B498-43B3-948B-1728B52AA6E4}">
                <adec:decorative xmlns:adec="http://schemas.microsoft.com/office/drawing/2017/decorative" val="1"/>
              </a:ext>
            </a:extLst>
          </p:cNvPr>
          <p:cNvSpPr>
            <a:spLocks noGrp="1"/>
          </p:cNvSpPr>
          <p:nvPr>
            <p:ph type="pic" sz="quarter" idx="14" hasCustomPrompt="1"/>
          </p:nvPr>
        </p:nvSpPr>
        <p:spPr>
          <a:xfrm>
            <a:off x="1930960"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0" name="Picture Placeholder 18">
            <a:extLst>
              <a:ext uri="{FF2B5EF4-FFF2-40B4-BE49-F238E27FC236}">
                <a16:creationId xmlns:a16="http://schemas.microsoft.com/office/drawing/2014/main" id="{2FC392D1-D3EE-4E4E-A5DA-5B3D0EA39BF6}"/>
              </a:ext>
              <a:ext uri="{C183D7F6-B498-43B3-948B-1728B52AA6E4}">
                <adec:decorative xmlns:adec="http://schemas.microsoft.com/office/drawing/2017/decorative" val="1"/>
              </a:ext>
            </a:extLst>
          </p:cNvPr>
          <p:cNvSpPr>
            <a:spLocks noGrp="1"/>
          </p:cNvSpPr>
          <p:nvPr>
            <p:ph type="pic" sz="quarter" idx="15" hasCustomPrompt="1"/>
          </p:nvPr>
        </p:nvSpPr>
        <p:spPr>
          <a:xfrm>
            <a:off x="3360583"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1" name="Picture Placeholder 18">
            <a:extLst>
              <a:ext uri="{FF2B5EF4-FFF2-40B4-BE49-F238E27FC236}">
                <a16:creationId xmlns:a16="http://schemas.microsoft.com/office/drawing/2014/main" id="{487A4A7F-86FE-7446-8D2B-D7FE25D73618}"/>
              </a:ext>
              <a:ext uri="{C183D7F6-B498-43B3-948B-1728B52AA6E4}">
                <adec:decorative xmlns:adec="http://schemas.microsoft.com/office/drawing/2017/decorative" val="1"/>
              </a:ext>
            </a:extLst>
          </p:cNvPr>
          <p:cNvSpPr>
            <a:spLocks noGrp="1"/>
          </p:cNvSpPr>
          <p:nvPr>
            <p:ph type="pic" sz="quarter" idx="34" hasCustomPrompt="1"/>
          </p:nvPr>
        </p:nvSpPr>
        <p:spPr>
          <a:xfrm>
            <a:off x="4761664"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2" name="Picture Placeholder 18">
            <a:extLst>
              <a:ext uri="{FF2B5EF4-FFF2-40B4-BE49-F238E27FC236}">
                <a16:creationId xmlns:a16="http://schemas.microsoft.com/office/drawing/2014/main" id="{71B15117-8721-2A40-9991-9DFC22E3043A}"/>
              </a:ext>
              <a:ext uri="{C183D7F6-B498-43B3-948B-1728B52AA6E4}">
                <adec:decorative xmlns:adec="http://schemas.microsoft.com/office/drawing/2017/decorative" val="1"/>
              </a:ext>
            </a:extLst>
          </p:cNvPr>
          <p:cNvSpPr>
            <a:spLocks noGrp="1"/>
          </p:cNvSpPr>
          <p:nvPr>
            <p:ph type="pic" sz="quarter" idx="35" hasCustomPrompt="1"/>
          </p:nvPr>
        </p:nvSpPr>
        <p:spPr>
          <a:xfrm>
            <a:off x="6162745"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73" name="Picture Placeholder 18">
            <a:extLst>
              <a:ext uri="{FF2B5EF4-FFF2-40B4-BE49-F238E27FC236}">
                <a16:creationId xmlns:a16="http://schemas.microsoft.com/office/drawing/2014/main" id="{6ED02208-8A7D-5347-B6AD-DF3063DEF3E7}"/>
              </a:ext>
              <a:ext uri="{C183D7F6-B498-43B3-948B-1728B52AA6E4}">
                <adec:decorative xmlns:adec="http://schemas.microsoft.com/office/drawing/2017/decorative" val="1"/>
              </a:ext>
            </a:extLst>
          </p:cNvPr>
          <p:cNvSpPr>
            <a:spLocks noGrp="1"/>
          </p:cNvSpPr>
          <p:nvPr>
            <p:ph type="pic" sz="quarter" idx="31" hasCustomPrompt="1"/>
          </p:nvPr>
        </p:nvSpPr>
        <p:spPr>
          <a:xfrm>
            <a:off x="7563826" y="2992855"/>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7" name="Folded Corner 26">
            <a:extLst>
              <a:ext uri="{FF2B5EF4-FFF2-40B4-BE49-F238E27FC236}">
                <a16:creationId xmlns:a16="http://schemas.microsoft.com/office/drawing/2014/main" id="{4B7BC363-E585-D946-AE27-F2C0DE3B690B}"/>
              </a:ext>
              <a:ext uri="{C183D7F6-B498-43B3-948B-1728B52AA6E4}">
                <adec:decorative xmlns:adec="http://schemas.microsoft.com/office/drawing/2017/decorative" val="1"/>
              </a:ext>
            </a:extLst>
          </p:cNvPr>
          <p:cNvSpPr/>
          <p:nvPr userDrawn="1"/>
        </p:nvSpPr>
        <p:spPr>
          <a:xfrm>
            <a:off x="-4598" y="-1114425"/>
            <a:ext cx="3600577" cy="961172"/>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Source Sans Pro" charset="0"/>
              </a:rPr>
              <a:t>Purpose of Layout</a:t>
            </a:r>
            <a:r>
              <a:rPr lang="en-US" sz="900">
                <a:solidFill>
                  <a:schemeClr val="tx1"/>
                </a:solidFill>
                <a:latin typeface="Source Sans Pro" charset="0"/>
                <a:ea typeface="Source Sans Pro" charset="0"/>
                <a:cs typeface="Source Sans Pro" charset="0"/>
              </a:rPr>
              <a:t>: Org chart layout option one. Drag and drop teammates into image placeholders. You will need to crop to circle under Picture Format tab. After, under Crop option, change ratio to 1:1 for an symmetric circle.</a:t>
            </a:r>
          </a:p>
          <a:p>
            <a:endParaRPr lang="en-US" sz="900">
              <a:solidFill>
                <a:schemeClr val="tx1"/>
              </a:solidFill>
              <a:latin typeface="Source Sans Pro" charset="0"/>
              <a:ea typeface="Source Sans Pro" charset="0"/>
              <a:cs typeface="Source Sans Pro" charset="0"/>
            </a:endParaRPr>
          </a:p>
          <a:p>
            <a:r>
              <a:rPr lang="en-US" sz="900" b="1">
                <a:solidFill>
                  <a:schemeClr val="tx1"/>
                </a:solidFill>
                <a:latin typeface="Source Sans Pro" charset="0"/>
                <a:ea typeface="Source Sans Pro" charset="0"/>
                <a:cs typeface="Source Sans Pro" charset="0"/>
              </a:rPr>
              <a:t>Tip: </a:t>
            </a:r>
            <a:r>
              <a:rPr lang="en-US" sz="900" b="0">
                <a:solidFill>
                  <a:schemeClr val="tx1"/>
                </a:solidFill>
                <a:latin typeface="Source Sans Pro" charset="0"/>
                <a:ea typeface="Source Sans Pro" charset="0"/>
                <a:cs typeface="Source Sans Pro" charset="0"/>
              </a:rPr>
              <a:t>Use clear headshots with consistent sized heads when possible.</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a:p>
            <a:endParaRPr lang="en-US" sz="9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84579937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org chart small">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chart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52" name="Text Placeholder 34">
            <a:extLst>
              <a:ext uri="{FF2B5EF4-FFF2-40B4-BE49-F238E27FC236}">
                <a16:creationId xmlns:a16="http://schemas.microsoft.com/office/drawing/2014/main" id="{43AFA908-8785-AE4E-A7E5-14692CE3B415}"/>
              </a:ext>
            </a:extLst>
          </p:cNvPr>
          <p:cNvSpPr>
            <a:spLocks noGrp="1"/>
          </p:cNvSpPr>
          <p:nvPr>
            <p:ph type="body" sz="quarter" idx="38" hasCustomPrompt="1"/>
          </p:nvPr>
        </p:nvSpPr>
        <p:spPr>
          <a:xfrm>
            <a:off x="3899222"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3" name="Text Placeholder 34">
            <a:extLst>
              <a:ext uri="{FF2B5EF4-FFF2-40B4-BE49-F238E27FC236}">
                <a16:creationId xmlns:a16="http://schemas.microsoft.com/office/drawing/2014/main" id="{3AFF3702-4A57-554C-A980-8A4FF58DA179}"/>
              </a:ext>
            </a:extLst>
          </p:cNvPr>
          <p:cNvSpPr>
            <a:spLocks noGrp="1"/>
          </p:cNvSpPr>
          <p:nvPr>
            <p:ph type="body" sz="quarter" idx="39" hasCustomPrompt="1"/>
          </p:nvPr>
        </p:nvSpPr>
        <p:spPr>
          <a:xfrm>
            <a:off x="3899222"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5" name="Text Placeholder 34">
            <a:extLst>
              <a:ext uri="{FF2B5EF4-FFF2-40B4-BE49-F238E27FC236}">
                <a16:creationId xmlns:a16="http://schemas.microsoft.com/office/drawing/2014/main" id="{EEA5E56B-4E28-8343-80CE-44CD2796EFD9}"/>
              </a:ext>
            </a:extLst>
          </p:cNvPr>
          <p:cNvSpPr>
            <a:spLocks noGrp="1"/>
          </p:cNvSpPr>
          <p:nvPr>
            <p:ph type="body" sz="quarter" idx="21" hasCustomPrompt="1"/>
          </p:nvPr>
        </p:nvSpPr>
        <p:spPr>
          <a:xfrm>
            <a:off x="1790385"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6" name="Text Placeholder 34">
            <a:extLst>
              <a:ext uri="{FF2B5EF4-FFF2-40B4-BE49-F238E27FC236}">
                <a16:creationId xmlns:a16="http://schemas.microsoft.com/office/drawing/2014/main" id="{9B810466-682E-164F-ADE1-D79442C6AB45}"/>
              </a:ext>
            </a:extLst>
          </p:cNvPr>
          <p:cNvSpPr>
            <a:spLocks noGrp="1"/>
          </p:cNvSpPr>
          <p:nvPr>
            <p:ph type="body" sz="quarter" idx="22" hasCustomPrompt="1"/>
          </p:nvPr>
        </p:nvSpPr>
        <p:spPr>
          <a:xfrm>
            <a:off x="1790385"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7" name="Text Placeholder 34">
            <a:extLst>
              <a:ext uri="{FF2B5EF4-FFF2-40B4-BE49-F238E27FC236}">
                <a16:creationId xmlns:a16="http://schemas.microsoft.com/office/drawing/2014/main" id="{4307521D-8395-1648-871F-F9B535A5CAFA}"/>
              </a:ext>
            </a:extLst>
          </p:cNvPr>
          <p:cNvSpPr>
            <a:spLocks noGrp="1"/>
          </p:cNvSpPr>
          <p:nvPr>
            <p:ph type="body" sz="quarter" idx="23" hasCustomPrompt="1"/>
          </p:nvPr>
        </p:nvSpPr>
        <p:spPr>
          <a:xfrm>
            <a:off x="3191466"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8" name="Text Placeholder 34">
            <a:extLst>
              <a:ext uri="{FF2B5EF4-FFF2-40B4-BE49-F238E27FC236}">
                <a16:creationId xmlns:a16="http://schemas.microsoft.com/office/drawing/2014/main" id="{2D43B465-C13A-C34E-8D9F-7163D24FCBFC}"/>
              </a:ext>
            </a:extLst>
          </p:cNvPr>
          <p:cNvSpPr>
            <a:spLocks noGrp="1"/>
          </p:cNvSpPr>
          <p:nvPr>
            <p:ph type="body" sz="quarter" idx="24" hasCustomPrompt="1"/>
          </p:nvPr>
        </p:nvSpPr>
        <p:spPr>
          <a:xfrm>
            <a:off x="3191466"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2" name="Text Placeholder 34">
            <a:extLst>
              <a:ext uri="{FF2B5EF4-FFF2-40B4-BE49-F238E27FC236}">
                <a16:creationId xmlns:a16="http://schemas.microsoft.com/office/drawing/2014/main" id="{4E34D59A-F510-2F4B-9861-21E1F7A80747}"/>
              </a:ext>
            </a:extLst>
          </p:cNvPr>
          <p:cNvSpPr>
            <a:spLocks noGrp="1"/>
          </p:cNvSpPr>
          <p:nvPr>
            <p:ph type="body" sz="quarter" idx="26" hasCustomPrompt="1"/>
          </p:nvPr>
        </p:nvSpPr>
        <p:spPr>
          <a:xfrm>
            <a:off x="4592548"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4" name="Text Placeholder 34">
            <a:extLst>
              <a:ext uri="{FF2B5EF4-FFF2-40B4-BE49-F238E27FC236}">
                <a16:creationId xmlns:a16="http://schemas.microsoft.com/office/drawing/2014/main" id="{F5D17976-A799-0749-87F9-D1C82C7C8316}"/>
              </a:ext>
            </a:extLst>
          </p:cNvPr>
          <p:cNvSpPr>
            <a:spLocks noGrp="1"/>
          </p:cNvSpPr>
          <p:nvPr>
            <p:ph type="body" sz="quarter" idx="27" hasCustomPrompt="1"/>
          </p:nvPr>
        </p:nvSpPr>
        <p:spPr>
          <a:xfrm>
            <a:off x="4592548"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F44BE0CC-E747-9C45-AFC3-35A6554C4B46}"/>
              </a:ext>
            </a:extLst>
          </p:cNvPr>
          <p:cNvSpPr>
            <a:spLocks noGrp="1"/>
          </p:cNvSpPr>
          <p:nvPr>
            <p:ph type="body" sz="quarter" idx="29" hasCustomPrompt="1"/>
          </p:nvPr>
        </p:nvSpPr>
        <p:spPr>
          <a:xfrm>
            <a:off x="5993629"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E542445D-B830-8343-915E-EB1103E28311}"/>
              </a:ext>
            </a:extLst>
          </p:cNvPr>
          <p:cNvSpPr>
            <a:spLocks noGrp="1"/>
          </p:cNvSpPr>
          <p:nvPr>
            <p:ph type="body" sz="quarter" idx="30" hasCustomPrompt="1"/>
          </p:nvPr>
        </p:nvSpPr>
        <p:spPr>
          <a:xfrm>
            <a:off x="5993629"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cxnSp>
        <p:nvCxnSpPr>
          <p:cNvPr id="3" name="Straight Connector 2">
            <a:extLst>
              <a:ext uri="{FF2B5EF4-FFF2-40B4-BE49-F238E27FC236}">
                <a16:creationId xmlns:a16="http://schemas.microsoft.com/office/drawing/2014/main" id="{893A1DD1-A72A-4E4D-81B9-59AAE32BB728}"/>
              </a:ext>
              <a:ext uri="{C183D7F6-B498-43B3-948B-1728B52AA6E4}">
                <adec:decorative xmlns:adec="http://schemas.microsoft.com/office/drawing/2017/decorative" val="1"/>
              </a:ext>
            </a:extLst>
          </p:cNvPr>
          <p:cNvCxnSpPr>
            <a:cxnSpLocks/>
          </p:cNvCxnSpPr>
          <p:nvPr/>
        </p:nvCxnSpPr>
        <p:spPr>
          <a:xfrm>
            <a:off x="2428834" y="3008405"/>
            <a:ext cx="4252634"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56DBC577-0223-2141-86EF-F98AFCB60D66}"/>
              </a:ext>
              <a:ext uri="{C183D7F6-B498-43B3-948B-1728B52AA6E4}">
                <adec:decorative xmlns:adec="http://schemas.microsoft.com/office/drawing/2017/decorative" val="1"/>
              </a:ext>
            </a:extLst>
          </p:cNvPr>
          <p:cNvCxnSpPr/>
          <p:nvPr/>
        </p:nvCxnSpPr>
        <p:spPr>
          <a:xfrm>
            <a:off x="2428832"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61" name="Straight Connector 60">
            <a:extLst>
              <a:ext uri="{FF2B5EF4-FFF2-40B4-BE49-F238E27FC236}">
                <a16:creationId xmlns:a16="http://schemas.microsoft.com/office/drawing/2014/main" id="{CB3AF1ED-41CC-A74D-AB95-CFE029D4060B}"/>
              </a:ext>
              <a:ext uri="{C183D7F6-B498-43B3-948B-1728B52AA6E4}">
                <adec:decorative xmlns:adec="http://schemas.microsoft.com/office/drawing/2017/decorative" val="1"/>
              </a:ext>
            </a:extLst>
          </p:cNvPr>
          <p:cNvCxnSpPr>
            <a:cxnSpLocks/>
          </p:cNvCxnSpPr>
          <p:nvPr/>
        </p:nvCxnSpPr>
        <p:spPr>
          <a:xfrm>
            <a:off x="6681467"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3" name="Straight Connector 22">
            <a:extLst>
              <a:ext uri="{FF2B5EF4-FFF2-40B4-BE49-F238E27FC236}">
                <a16:creationId xmlns:a16="http://schemas.microsoft.com/office/drawing/2014/main" id="{61D2F5BC-53F4-CB42-BF44-26F79C307B27}"/>
              </a:ext>
              <a:ext uri="{C183D7F6-B498-43B3-948B-1728B52AA6E4}">
                <adec:decorative xmlns:adec="http://schemas.microsoft.com/office/drawing/2017/decorative" val="1"/>
              </a:ext>
            </a:extLst>
          </p:cNvPr>
          <p:cNvCxnSpPr>
            <a:cxnSpLocks/>
          </p:cNvCxnSpPr>
          <p:nvPr userDrawn="1"/>
        </p:nvCxnSpPr>
        <p:spPr>
          <a:xfrm>
            <a:off x="2428834" y="3008405"/>
            <a:ext cx="4252634" cy="0"/>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24" name="Straight Connector 23">
            <a:extLst>
              <a:ext uri="{FF2B5EF4-FFF2-40B4-BE49-F238E27FC236}">
                <a16:creationId xmlns:a16="http://schemas.microsoft.com/office/drawing/2014/main" id="{D6BA88FF-B862-4B4B-9726-04A3D659755A}"/>
              </a:ext>
              <a:ext uri="{C183D7F6-B498-43B3-948B-1728B52AA6E4}">
                <adec:decorative xmlns:adec="http://schemas.microsoft.com/office/drawing/2017/decorative" val="1"/>
              </a:ext>
            </a:extLst>
          </p:cNvPr>
          <p:cNvCxnSpPr/>
          <p:nvPr userDrawn="1"/>
        </p:nvCxnSpPr>
        <p:spPr>
          <a:xfrm>
            <a:off x="2428832"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4E6D15FA-6C13-444E-A5FF-6AAF6E13175C}"/>
              </a:ext>
              <a:ext uri="{C183D7F6-B498-43B3-948B-1728B52AA6E4}">
                <adec:decorative xmlns:adec="http://schemas.microsoft.com/office/drawing/2017/decorative" val="1"/>
              </a:ext>
            </a:extLst>
          </p:cNvPr>
          <p:cNvCxnSpPr>
            <a:cxnSpLocks/>
          </p:cNvCxnSpPr>
          <p:nvPr userDrawn="1"/>
        </p:nvCxnSpPr>
        <p:spPr>
          <a:xfrm>
            <a:off x="6681467"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sp>
        <p:nvSpPr>
          <p:cNvPr id="21" name="Picture Placeholder 18">
            <a:extLst>
              <a:ext uri="{FF2B5EF4-FFF2-40B4-BE49-F238E27FC236}">
                <a16:creationId xmlns:a16="http://schemas.microsoft.com/office/drawing/2014/main" id="{4EFAA546-8AC3-7347-946A-CE2E69D75084}"/>
              </a:ext>
              <a:ext uri="{C183D7F6-B498-43B3-948B-1728B52AA6E4}">
                <adec:decorative xmlns:adec="http://schemas.microsoft.com/office/drawing/2017/decorative" val="1"/>
              </a:ext>
            </a:extLst>
          </p:cNvPr>
          <p:cNvSpPr>
            <a:spLocks noGrp="1"/>
          </p:cNvSpPr>
          <p:nvPr>
            <p:ph type="pic" sz="quarter" idx="14" hasCustomPrompt="1"/>
          </p:nvPr>
        </p:nvSpPr>
        <p:spPr>
          <a:xfrm>
            <a:off x="1930960"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88DB6781-305C-044B-A408-5777172AB2BA}"/>
              </a:ext>
              <a:ext uri="{C183D7F6-B498-43B3-948B-1728B52AA6E4}">
                <adec:decorative xmlns:adec="http://schemas.microsoft.com/office/drawing/2017/decorative" val="1"/>
              </a:ext>
            </a:extLst>
          </p:cNvPr>
          <p:cNvSpPr>
            <a:spLocks noGrp="1"/>
          </p:cNvSpPr>
          <p:nvPr>
            <p:ph type="pic" sz="quarter" idx="15" hasCustomPrompt="1"/>
          </p:nvPr>
        </p:nvSpPr>
        <p:spPr>
          <a:xfrm>
            <a:off x="3360583"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9" name="Picture Placeholder 18">
            <a:extLst>
              <a:ext uri="{FF2B5EF4-FFF2-40B4-BE49-F238E27FC236}">
                <a16:creationId xmlns:a16="http://schemas.microsoft.com/office/drawing/2014/main" id="{B94910E6-1F1A-4340-AEDF-4CA9EEBE8E39}"/>
              </a:ext>
              <a:ext uri="{C183D7F6-B498-43B3-948B-1728B52AA6E4}">
                <adec:decorative xmlns:adec="http://schemas.microsoft.com/office/drawing/2017/decorative" val="1"/>
              </a:ext>
            </a:extLst>
          </p:cNvPr>
          <p:cNvSpPr>
            <a:spLocks noGrp="1"/>
          </p:cNvSpPr>
          <p:nvPr>
            <p:ph type="pic" sz="quarter" idx="25" hasCustomPrompt="1"/>
          </p:nvPr>
        </p:nvSpPr>
        <p:spPr>
          <a:xfrm>
            <a:off x="4761664"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7" name="Picture Placeholder 18">
            <a:extLst>
              <a:ext uri="{FF2B5EF4-FFF2-40B4-BE49-F238E27FC236}">
                <a16:creationId xmlns:a16="http://schemas.microsoft.com/office/drawing/2014/main" id="{7A9BC03B-0C7D-C74C-A761-19B06C2CB670}"/>
              </a:ext>
              <a:ext uri="{C183D7F6-B498-43B3-948B-1728B52AA6E4}">
                <adec:decorative xmlns:adec="http://schemas.microsoft.com/office/drawing/2017/decorative" val="1"/>
              </a:ext>
            </a:extLst>
          </p:cNvPr>
          <p:cNvSpPr>
            <a:spLocks noGrp="1"/>
          </p:cNvSpPr>
          <p:nvPr>
            <p:ph type="pic" sz="quarter" idx="28" hasCustomPrompt="1"/>
          </p:nvPr>
        </p:nvSpPr>
        <p:spPr>
          <a:xfrm>
            <a:off x="6162745"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9" name="Picture Placeholder 18">
            <a:extLst>
              <a:ext uri="{FF2B5EF4-FFF2-40B4-BE49-F238E27FC236}">
                <a16:creationId xmlns:a16="http://schemas.microsoft.com/office/drawing/2014/main" id="{628B4E40-5BB7-3543-AEFF-C4EDDB7A1C51}"/>
              </a:ext>
              <a:ext uri="{C183D7F6-B498-43B3-948B-1728B52AA6E4}">
                <adec:decorative xmlns:adec="http://schemas.microsoft.com/office/drawing/2017/decorative" val="1"/>
              </a:ext>
            </a:extLst>
          </p:cNvPr>
          <p:cNvSpPr>
            <a:spLocks noGrp="1"/>
          </p:cNvSpPr>
          <p:nvPr>
            <p:ph type="pic" sz="quarter" idx="35" hasCustomPrompt="1"/>
          </p:nvPr>
        </p:nvSpPr>
        <p:spPr>
          <a:xfrm>
            <a:off x="4068337" y="1252810"/>
            <a:ext cx="1007516" cy="1007648"/>
          </a:xfrm>
          <a:prstGeom prst="ellipse">
            <a:avLst/>
          </a:prstGeom>
          <a:pattFill prst="wdUpDiag">
            <a:fgClr>
              <a:srgbClr val="FADFD9"/>
            </a:fgClr>
            <a:bgClr>
              <a:schemeClr val="bg1"/>
            </a:bgClr>
          </a:pattFill>
        </p:spPr>
        <p:txBody>
          <a:bodyPr anchor="ctr">
            <a:normAutofit/>
          </a:bodyPr>
          <a:lstStyle>
            <a:lvl1pPr marL="0" marR="0" indent="0" algn="ctr" defTabSz="685518" rtl="0" eaLnBrk="1" fontAlgn="auto" latinLnBrk="0" hangingPunct="1">
              <a:lnSpc>
                <a:spcPct val="90000"/>
              </a:lnSpc>
              <a:spcBef>
                <a:spcPts val="750"/>
              </a:spcBef>
              <a:spcAft>
                <a:spcPts val="0"/>
              </a:spcAft>
              <a:buClrTx/>
              <a:buSzTx/>
              <a:buFontTx/>
              <a:buNone/>
              <a:tabLst/>
              <a:defRPr sz="900" b="1">
                <a:solidFill>
                  <a:schemeClr val="accent6"/>
                </a:solidFill>
              </a:defRPr>
            </a:lvl1pPr>
          </a:lstStyle>
          <a:p>
            <a:r>
              <a:rPr lang="en-US"/>
              <a:t>Drag and drop image here</a:t>
            </a:r>
          </a:p>
        </p:txBody>
      </p:sp>
      <p:sp>
        <p:nvSpPr>
          <p:cNvPr id="31" name="Folded Corner 30">
            <a:extLst>
              <a:ext uri="{FF2B5EF4-FFF2-40B4-BE49-F238E27FC236}">
                <a16:creationId xmlns:a16="http://schemas.microsoft.com/office/drawing/2014/main" id="{FA052A1D-2672-564B-82E7-4F15C2FCC309}"/>
              </a:ext>
            </a:extLst>
          </p:cNvPr>
          <p:cNvSpPr/>
          <p:nvPr userDrawn="1"/>
        </p:nvSpPr>
        <p:spPr>
          <a:xfrm>
            <a:off x="0" y="-942975"/>
            <a:ext cx="4314858" cy="7320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org chart comes in three sizes to help you outline your group.</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Select image placeholder to target your drag and drop. Crop as needed. </a:t>
            </a:r>
            <a:r>
              <a:rPr lang="en-US" sz="900" b="0">
                <a:solidFill>
                  <a:schemeClr val="tx1"/>
                </a:solidFill>
                <a:latin typeface="Source Sans Pro" charset="0"/>
                <a:ea typeface="Source Sans Pro" charset="0"/>
                <a:cs typeface="Source Sans Pro" charset="0"/>
              </a:rPr>
              <a:t>Use clear headshots with consistent sized heads when possible.</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4257742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org chart medium">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chart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50" name="Text Placeholder 34">
            <a:extLst>
              <a:ext uri="{FF2B5EF4-FFF2-40B4-BE49-F238E27FC236}">
                <a16:creationId xmlns:a16="http://schemas.microsoft.com/office/drawing/2014/main" id="{C174ADBE-0C80-8B47-93E5-16A2A061114A}"/>
              </a:ext>
            </a:extLst>
          </p:cNvPr>
          <p:cNvSpPr>
            <a:spLocks noGrp="1"/>
          </p:cNvSpPr>
          <p:nvPr>
            <p:ph type="body" sz="quarter" idx="36" hasCustomPrompt="1"/>
          </p:nvPr>
        </p:nvSpPr>
        <p:spPr>
          <a:xfrm>
            <a:off x="3138364"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1" name="Text Placeholder 34">
            <a:extLst>
              <a:ext uri="{FF2B5EF4-FFF2-40B4-BE49-F238E27FC236}">
                <a16:creationId xmlns:a16="http://schemas.microsoft.com/office/drawing/2014/main" id="{C31BDE73-734E-584F-A647-5545AE617FC8}"/>
              </a:ext>
            </a:extLst>
          </p:cNvPr>
          <p:cNvSpPr>
            <a:spLocks noGrp="1"/>
          </p:cNvSpPr>
          <p:nvPr>
            <p:ph type="body" sz="quarter" idx="37" hasCustomPrompt="1"/>
          </p:nvPr>
        </p:nvSpPr>
        <p:spPr>
          <a:xfrm>
            <a:off x="3138364"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2" name="Text Placeholder 34">
            <a:extLst>
              <a:ext uri="{FF2B5EF4-FFF2-40B4-BE49-F238E27FC236}">
                <a16:creationId xmlns:a16="http://schemas.microsoft.com/office/drawing/2014/main" id="{43AFA908-8785-AE4E-A7E5-14692CE3B415}"/>
              </a:ext>
            </a:extLst>
          </p:cNvPr>
          <p:cNvSpPr>
            <a:spLocks noGrp="1"/>
          </p:cNvSpPr>
          <p:nvPr>
            <p:ph type="body" sz="quarter" idx="38" hasCustomPrompt="1"/>
          </p:nvPr>
        </p:nvSpPr>
        <p:spPr>
          <a:xfrm>
            <a:off x="4697303"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3" name="Text Placeholder 34">
            <a:extLst>
              <a:ext uri="{FF2B5EF4-FFF2-40B4-BE49-F238E27FC236}">
                <a16:creationId xmlns:a16="http://schemas.microsoft.com/office/drawing/2014/main" id="{3AFF3702-4A57-554C-A980-8A4FF58DA179}"/>
              </a:ext>
            </a:extLst>
          </p:cNvPr>
          <p:cNvSpPr>
            <a:spLocks noGrp="1"/>
          </p:cNvSpPr>
          <p:nvPr>
            <p:ph type="body" sz="quarter" idx="39" hasCustomPrompt="1"/>
          </p:nvPr>
        </p:nvSpPr>
        <p:spPr>
          <a:xfrm>
            <a:off x="4697303"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3" name="Text Placeholder 34">
            <a:extLst>
              <a:ext uri="{FF2B5EF4-FFF2-40B4-BE49-F238E27FC236}">
                <a16:creationId xmlns:a16="http://schemas.microsoft.com/office/drawing/2014/main" id="{D1E417A5-DE7D-B049-B789-4A8CBF8BD364}"/>
              </a:ext>
            </a:extLst>
          </p:cNvPr>
          <p:cNvSpPr>
            <a:spLocks noGrp="1"/>
          </p:cNvSpPr>
          <p:nvPr>
            <p:ph type="body" sz="quarter" idx="19" hasCustomPrompt="1"/>
          </p:nvPr>
        </p:nvSpPr>
        <p:spPr>
          <a:xfrm>
            <a:off x="1102950"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4" name="Text Placeholder 34">
            <a:extLst>
              <a:ext uri="{FF2B5EF4-FFF2-40B4-BE49-F238E27FC236}">
                <a16:creationId xmlns:a16="http://schemas.microsoft.com/office/drawing/2014/main" id="{78C5FF92-AAAB-1D44-A5ED-37A8DBCD4871}"/>
              </a:ext>
            </a:extLst>
          </p:cNvPr>
          <p:cNvSpPr>
            <a:spLocks noGrp="1"/>
          </p:cNvSpPr>
          <p:nvPr>
            <p:ph type="body" sz="quarter" idx="20" hasCustomPrompt="1"/>
          </p:nvPr>
        </p:nvSpPr>
        <p:spPr>
          <a:xfrm>
            <a:off x="1102950"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5" name="Text Placeholder 34">
            <a:extLst>
              <a:ext uri="{FF2B5EF4-FFF2-40B4-BE49-F238E27FC236}">
                <a16:creationId xmlns:a16="http://schemas.microsoft.com/office/drawing/2014/main" id="{EEA5E56B-4E28-8343-80CE-44CD2796EFD9}"/>
              </a:ext>
            </a:extLst>
          </p:cNvPr>
          <p:cNvSpPr>
            <a:spLocks noGrp="1"/>
          </p:cNvSpPr>
          <p:nvPr>
            <p:ph type="body" sz="quarter" idx="21" hasCustomPrompt="1"/>
          </p:nvPr>
        </p:nvSpPr>
        <p:spPr>
          <a:xfrm>
            <a:off x="2499000"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6" name="Text Placeholder 34">
            <a:extLst>
              <a:ext uri="{FF2B5EF4-FFF2-40B4-BE49-F238E27FC236}">
                <a16:creationId xmlns:a16="http://schemas.microsoft.com/office/drawing/2014/main" id="{9B810466-682E-164F-ADE1-D79442C6AB45}"/>
              </a:ext>
            </a:extLst>
          </p:cNvPr>
          <p:cNvSpPr>
            <a:spLocks noGrp="1"/>
          </p:cNvSpPr>
          <p:nvPr>
            <p:ph type="body" sz="quarter" idx="22" hasCustomPrompt="1"/>
          </p:nvPr>
        </p:nvSpPr>
        <p:spPr>
          <a:xfrm>
            <a:off x="2499000"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7" name="Text Placeholder 34">
            <a:extLst>
              <a:ext uri="{FF2B5EF4-FFF2-40B4-BE49-F238E27FC236}">
                <a16:creationId xmlns:a16="http://schemas.microsoft.com/office/drawing/2014/main" id="{4307521D-8395-1648-871F-F9B535A5CAFA}"/>
              </a:ext>
            </a:extLst>
          </p:cNvPr>
          <p:cNvSpPr>
            <a:spLocks noGrp="1"/>
          </p:cNvSpPr>
          <p:nvPr>
            <p:ph type="body" sz="quarter" idx="23" hasCustomPrompt="1"/>
          </p:nvPr>
        </p:nvSpPr>
        <p:spPr>
          <a:xfrm>
            <a:off x="3900081"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8" name="Text Placeholder 34">
            <a:extLst>
              <a:ext uri="{FF2B5EF4-FFF2-40B4-BE49-F238E27FC236}">
                <a16:creationId xmlns:a16="http://schemas.microsoft.com/office/drawing/2014/main" id="{2D43B465-C13A-C34E-8D9F-7163D24FCBFC}"/>
              </a:ext>
            </a:extLst>
          </p:cNvPr>
          <p:cNvSpPr>
            <a:spLocks noGrp="1"/>
          </p:cNvSpPr>
          <p:nvPr>
            <p:ph type="body" sz="quarter" idx="24" hasCustomPrompt="1"/>
          </p:nvPr>
        </p:nvSpPr>
        <p:spPr>
          <a:xfrm>
            <a:off x="3900081"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2" name="Text Placeholder 34">
            <a:extLst>
              <a:ext uri="{FF2B5EF4-FFF2-40B4-BE49-F238E27FC236}">
                <a16:creationId xmlns:a16="http://schemas.microsoft.com/office/drawing/2014/main" id="{4E34D59A-F510-2F4B-9861-21E1F7A80747}"/>
              </a:ext>
            </a:extLst>
          </p:cNvPr>
          <p:cNvSpPr>
            <a:spLocks noGrp="1"/>
          </p:cNvSpPr>
          <p:nvPr>
            <p:ph type="body" sz="quarter" idx="26" hasCustomPrompt="1"/>
          </p:nvPr>
        </p:nvSpPr>
        <p:spPr>
          <a:xfrm>
            <a:off x="5301162"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4" name="Text Placeholder 34">
            <a:extLst>
              <a:ext uri="{FF2B5EF4-FFF2-40B4-BE49-F238E27FC236}">
                <a16:creationId xmlns:a16="http://schemas.microsoft.com/office/drawing/2014/main" id="{F5D17976-A799-0749-87F9-D1C82C7C8316}"/>
              </a:ext>
            </a:extLst>
          </p:cNvPr>
          <p:cNvSpPr>
            <a:spLocks noGrp="1"/>
          </p:cNvSpPr>
          <p:nvPr>
            <p:ph type="body" sz="quarter" idx="27" hasCustomPrompt="1"/>
          </p:nvPr>
        </p:nvSpPr>
        <p:spPr>
          <a:xfrm>
            <a:off x="5301162"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F44BE0CC-E747-9C45-AFC3-35A6554C4B46}"/>
              </a:ext>
            </a:extLst>
          </p:cNvPr>
          <p:cNvSpPr>
            <a:spLocks noGrp="1"/>
          </p:cNvSpPr>
          <p:nvPr>
            <p:ph type="body" sz="quarter" idx="29" hasCustomPrompt="1"/>
          </p:nvPr>
        </p:nvSpPr>
        <p:spPr>
          <a:xfrm>
            <a:off x="6702244"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E542445D-B830-8343-915E-EB1103E28311}"/>
              </a:ext>
            </a:extLst>
          </p:cNvPr>
          <p:cNvSpPr>
            <a:spLocks noGrp="1"/>
          </p:cNvSpPr>
          <p:nvPr>
            <p:ph type="body" sz="quarter" idx="30" hasCustomPrompt="1"/>
          </p:nvPr>
        </p:nvSpPr>
        <p:spPr>
          <a:xfrm>
            <a:off x="6702244"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cxnSp>
        <p:nvCxnSpPr>
          <p:cNvPr id="3" name="Straight Connector 2">
            <a:extLst>
              <a:ext uri="{FF2B5EF4-FFF2-40B4-BE49-F238E27FC236}">
                <a16:creationId xmlns:a16="http://schemas.microsoft.com/office/drawing/2014/main" id="{893A1DD1-A72A-4E4D-81B9-59AAE32BB728}"/>
              </a:ext>
              <a:ext uri="{C183D7F6-B498-43B3-948B-1728B52AA6E4}">
                <adec:decorative xmlns:adec="http://schemas.microsoft.com/office/drawing/2017/decorative" val="1"/>
              </a:ext>
            </a:extLst>
          </p:cNvPr>
          <p:cNvCxnSpPr>
            <a:cxnSpLocks/>
          </p:cNvCxnSpPr>
          <p:nvPr/>
        </p:nvCxnSpPr>
        <p:spPr>
          <a:xfrm>
            <a:off x="1782307" y="3008405"/>
            <a:ext cx="5594669"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56DBC577-0223-2141-86EF-F98AFCB60D66}"/>
              </a:ext>
              <a:ext uri="{C183D7F6-B498-43B3-948B-1728B52AA6E4}">
                <adec:decorative xmlns:adec="http://schemas.microsoft.com/office/drawing/2017/decorative" val="1"/>
              </a:ext>
            </a:extLst>
          </p:cNvPr>
          <p:cNvCxnSpPr/>
          <p:nvPr/>
        </p:nvCxnSpPr>
        <p:spPr>
          <a:xfrm>
            <a:off x="1782305"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61" name="Straight Connector 60">
            <a:extLst>
              <a:ext uri="{FF2B5EF4-FFF2-40B4-BE49-F238E27FC236}">
                <a16:creationId xmlns:a16="http://schemas.microsoft.com/office/drawing/2014/main" id="{CB3AF1ED-41CC-A74D-AB95-CFE029D4060B}"/>
              </a:ext>
              <a:ext uri="{C183D7F6-B498-43B3-948B-1728B52AA6E4}">
                <adec:decorative xmlns:adec="http://schemas.microsoft.com/office/drawing/2017/decorative" val="1"/>
              </a:ext>
            </a:extLst>
          </p:cNvPr>
          <p:cNvCxnSpPr>
            <a:cxnSpLocks/>
          </p:cNvCxnSpPr>
          <p:nvPr/>
        </p:nvCxnSpPr>
        <p:spPr>
          <a:xfrm>
            <a:off x="7376974"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39F03B6E-2B43-864E-908F-FA04EAF819C8}"/>
              </a:ext>
              <a:ext uri="{C183D7F6-B498-43B3-948B-1728B52AA6E4}">
                <adec:decorative xmlns:adec="http://schemas.microsoft.com/office/drawing/2017/decorative" val="1"/>
              </a:ext>
            </a:extLst>
          </p:cNvPr>
          <p:cNvCxnSpPr>
            <a:cxnSpLocks/>
          </p:cNvCxnSpPr>
          <p:nvPr userDrawn="1"/>
        </p:nvCxnSpPr>
        <p:spPr>
          <a:xfrm>
            <a:off x="1782307" y="3008405"/>
            <a:ext cx="5594669" cy="0"/>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31" name="Straight Connector 30">
            <a:extLst>
              <a:ext uri="{FF2B5EF4-FFF2-40B4-BE49-F238E27FC236}">
                <a16:creationId xmlns:a16="http://schemas.microsoft.com/office/drawing/2014/main" id="{D8D26F2B-EFA9-1D42-A179-A5CE29358FEF}"/>
              </a:ext>
              <a:ext uri="{C183D7F6-B498-43B3-948B-1728B52AA6E4}">
                <adec:decorative xmlns:adec="http://schemas.microsoft.com/office/drawing/2017/decorative" val="1"/>
              </a:ext>
            </a:extLst>
          </p:cNvPr>
          <p:cNvCxnSpPr/>
          <p:nvPr userDrawn="1"/>
        </p:nvCxnSpPr>
        <p:spPr>
          <a:xfrm>
            <a:off x="1782305"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id="{9B91AC4A-1030-114C-A685-31612FF9019D}"/>
              </a:ext>
              <a:ext uri="{C183D7F6-B498-43B3-948B-1728B52AA6E4}">
                <adec:decorative xmlns:adec="http://schemas.microsoft.com/office/drawing/2017/decorative" val="1"/>
              </a:ext>
            </a:extLst>
          </p:cNvPr>
          <p:cNvCxnSpPr>
            <a:cxnSpLocks/>
          </p:cNvCxnSpPr>
          <p:nvPr userDrawn="1"/>
        </p:nvCxnSpPr>
        <p:spPr>
          <a:xfrm>
            <a:off x="7376974"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sp>
        <p:nvSpPr>
          <p:cNvPr id="20" name="Picture Placeholder 18">
            <a:extLst>
              <a:ext uri="{FF2B5EF4-FFF2-40B4-BE49-F238E27FC236}">
                <a16:creationId xmlns:a16="http://schemas.microsoft.com/office/drawing/2014/main" id="{0FFFB9B9-FF5C-3B43-AC34-E0E4BFB1FBF3}"/>
              </a:ext>
              <a:ext uri="{C183D7F6-B498-43B3-948B-1728B52AA6E4}">
                <adec:decorative xmlns:adec="http://schemas.microsoft.com/office/drawing/2017/decorative" val="1"/>
              </a:ext>
            </a:extLst>
          </p:cNvPr>
          <p:cNvSpPr>
            <a:spLocks noGrp="1"/>
          </p:cNvSpPr>
          <p:nvPr>
            <p:ph type="pic" sz="quarter" idx="13" hasCustomPrompt="1"/>
          </p:nvPr>
        </p:nvSpPr>
        <p:spPr>
          <a:xfrm>
            <a:off x="1272064"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1" name="Picture Placeholder 18">
            <a:extLst>
              <a:ext uri="{FF2B5EF4-FFF2-40B4-BE49-F238E27FC236}">
                <a16:creationId xmlns:a16="http://schemas.microsoft.com/office/drawing/2014/main" id="{4EFAA546-8AC3-7347-946A-CE2E69D75084}"/>
              </a:ext>
              <a:ext uri="{C183D7F6-B498-43B3-948B-1728B52AA6E4}">
                <adec:decorative xmlns:adec="http://schemas.microsoft.com/office/drawing/2017/decorative" val="1"/>
              </a:ext>
            </a:extLst>
          </p:cNvPr>
          <p:cNvSpPr>
            <a:spLocks noGrp="1"/>
          </p:cNvSpPr>
          <p:nvPr>
            <p:ph type="pic" sz="quarter" idx="14" hasCustomPrompt="1"/>
          </p:nvPr>
        </p:nvSpPr>
        <p:spPr>
          <a:xfrm>
            <a:off x="2639575"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88DB6781-305C-044B-A408-5777172AB2BA}"/>
              </a:ext>
              <a:ext uri="{C183D7F6-B498-43B3-948B-1728B52AA6E4}">
                <adec:decorative xmlns:adec="http://schemas.microsoft.com/office/drawing/2017/decorative" val="1"/>
              </a:ext>
            </a:extLst>
          </p:cNvPr>
          <p:cNvSpPr>
            <a:spLocks noGrp="1"/>
          </p:cNvSpPr>
          <p:nvPr>
            <p:ph type="pic" sz="quarter" idx="15" hasCustomPrompt="1"/>
          </p:nvPr>
        </p:nvSpPr>
        <p:spPr>
          <a:xfrm>
            <a:off x="4069198"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9" name="Picture Placeholder 18">
            <a:extLst>
              <a:ext uri="{FF2B5EF4-FFF2-40B4-BE49-F238E27FC236}">
                <a16:creationId xmlns:a16="http://schemas.microsoft.com/office/drawing/2014/main" id="{B94910E6-1F1A-4340-AEDF-4CA9EEBE8E39}"/>
              </a:ext>
              <a:ext uri="{C183D7F6-B498-43B3-948B-1728B52AA6E4}">
                <adec:decorative xmlns:adec="http://schemas.microsoft.com/office/drawing/2017/decorative" val="1"/>
              </a:ext>
            </a:extLst>
          </p:cNvPr>
          <p:cNvSpPr>
            <a:spLocks noGrp="1"/>
          </p:cNvSpPr>
          <p:nvPr>
            <p:ph type="pic" sz="quarter" idx="25" hasCustomPrompt="1"/>
          </p:nvPr>
        </p:nvSpPr>
        <p:spPr>
          <a:xfrm>
            <a:off x="5470279"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7" name="Picture Placeholder 18">
            <a:extLst>
              <a:ext uri="{FF2B5EF4-FFF2-40B4-BE49-F238E27FC236}">
                <a16:creationId xmlns:a16="http://schemas.microsoft.com/office/drawing/2014/main" id="{7A9BC03B-0C7D-C74C-A761-19B06C2CB670}"/>
              </a:ext>
              <a:ext uri="{C183D7F6-B498-43B3-948B-1728B52AA6E4}">
                <adec:decorative xmlns:adec="http://schemas.microsoft.com/office/drawing/2017/decorative" val="1"/>
              </a:ext>
            </a:extLst>
          </p:cNvPr>
          <p:cNvSpPr>
            <a:spLocks noGrp="1"/>
          </p:cNvSpPr>
          <p:nvPr>
            <p:ph type="pic" sz="quarter" idx="28" hasCustomPrompt="1"/>
          </p:nvPr>
        </p:nvSpPr>
        <p:spPr>
          <a:xfrm>
            <a:off x="6871359"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8" name="Picture Placeholder 18">
            <a:extLst>
              <a:ext uri="{FF2B5EF4-FFF2-40B4-BE49-F238E27FC236}">
                <a16:creationId xmlns:a16="http://schemas.microsoft.com/office/drawing/2014/main" id="{F465982D-6941-AD45-8373-E73F5E887B1E}"/>
              </a:ext>
              <a:ext uri="{C183D7F6-B498-43B3-948B-1728B52AA6E4}">
                <adec:decorative xmlns:adec="http://schemas.microsoft.com/office/drawing/2017/decorative" val="1"/>
              </a:ext>
            </a:extLst>
          </p:cNvPr>
          <p:cNvSpPr>
            <a:spLocks noGrp="1"/>
          </p:cNvSpPr>
          <p:nvPr>
            <p:ph type="pic" sz="quarter" idx="34" hasCustomPrompt="1"/>
          </p:nvPr>
        </p:nvSpPr>
        <p:spPr>
          <a:xfrm>
            <a:off x="3278941" y="1252810"/>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9" name="Picture Placeholder 18">
            <a:extLst>
              <a:ext uri="{FF2B5EF4-FFF2-40B4-BE49-F238E27FC236}">
                <a16:creationId xmlns:a16="http://schemas.microsoft.com/office/drawing/2014/main" id="{628B4E40-5BB7-3543-AEFF-C4EDDB7A1C51}"/>
              </a:ext>
              <a:ext uri="{C183D7F6-B498-43B3-948B-1728B52AA6E4}">
                <adec:decorative xmlns:adec="http://schemas.microsoft.com/office/drawing/2017/decorative" val="1"/>
              </a:ext>
            </a:extLst>
          </p:cNvPr>
          <p:cNvSpPr>
            <a:spLocks noGrp="1"/>
          </p:cNvSpPr>
          <p:nvPr>
            <p:ph type="pic" sz="quarter" idx="35" hasCustomPrompt="1"/>
          </p:nvPr>
        </p:nvSpPr>
        <p:spPr>
          <a:xfrm>
            <a:off x="4866418" y="1252810"/>
            <a:ext cx="1007516" cy="1007648"/>
          </a:xfrm>
          <a:prstGeom prst="ellipse">
            <a:avLst/>
          </a:prstGeom>
          <a:pattFill prst="wdUpDiag">
            <a:fgClr>
              <a:srgbClr val="FADFD9"/>
            </a:fgClr>
            <a:bgClr>
              <a:schemeClr val="bg1"/>
            </a:bgClr>
          </a:pattFill>
        </p:spPr>
        <p:txBody>
          <a:bodyPr anchor="ctr">
            <a:normAutofit/>
          </a:bodyPr>
          <a:lstStyle>
            <a:lvl1pPr marL="0" marR="0" indent="0" algn="ctr" defTabSz="685518" rtl="0" eaLnBrk="1" fontAlgn="auto" latinLnBrk="0" hangingPunct="1">
              <a:lnSpc>
                <a:spcPct val="90000"/>
              </a:lnSpc>
              <a:spcBef>
                <a:spcPts val="750"/>
              </a:spcBef>
              <a:spcAft>
                <a:spcPts val="0"/>
              </a:spcAft>
              <a:buClrTx/>
              <a:buSzTx/>
              <a:buFontTx/>
              <a:buNone/>
              <a:tabLst/>
              <a:defRPr sz="900" b="1">
                <a:solidFill>
                  <a:schemeClr val="accent6"/>
                </a:solidFill>
              </a:defRPr>
            </a:lvl1pPr>
          </a:lstStyle>
          <a:p>
            <a:r>
              <a:rPr lang="en-US"/>
              <a:t>Drag and drop image here</a:t>
            </a:r>
          </a:p>
        </p:txBody>
      </p:sp>
      <p:sp>
        <p:nvSpPr>
          <p:cNvPr id="35" name="Folded Corner 34">
            <a:extLst>
              <a:ext uri="{FF2B5EF4-FFF2-40B4-BE49-F238E27FC236}">
                <a16:creationId xmlns:a16="http://schemas.microsoft.com/office/drawing/2014/main" id="{8A465DE0-08DA-0D4D-806D-F73F2B671FE7}"/>
              </a:ext>
            </a:extLst>
          </p:cNvPr>
          <p:cNvSpPr/>
          <p:nvPr userDrawn="1"/>
        </p:nvSpPr>
        <p:spPr>
          <a:xfrm>
            <a:off x="0" y="-942975"/>
            <a:ext cx="4314858" cy="7320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org chart comes in three sizes to help you outline your group.</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Select image placeholder to target your drag and drop. Crop as needed. </a:t>
            </a:r>
            <a:r>
              <a:rPr lang="en-US" sz="900" b="0">
                <a:solidFill>
                  <a:schemeClr val="tx1"/>
                </a:solidFill>
                <a:latin typeface="Source Sans Pro" charset="0"/>
                <a:ea typeface="Source Sans Pro" charset="0"/>
                <a:cs typeface="Source Sans Pro" charset="0"/>
              </a:rPr>
              <a:t>Use clear headshots with consistent sized heads when possible.</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389284143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org chart large">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chart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50" name="Text Placeholder 34">
            <a:extLst>
              <a:ext uri="{FF2B5EF4-FFF2-40B4-BE49-F238E27FC236}">
                <a16:creationId xmlns:a16="http://schemas.microsoft.com/office/drawing/2014/main" id="{C174ADBE-0C80-8B47-93E5-16A2A061114A}"/>
              </a:ext>
            </a:extLst>
          </p:cNvPr>
          <p:cNvSpPr>
            <a:spLocks noGrp="1"/>
          </p:cNvSpPr>
          <p:nvPr>
            <p:ph type="body" sz="quarter" idx="36" hasCustomPrompt="1"/>
          </p:nvPr>
        </p:nvSpPr>
        <p:spPr>
          <a:xfrm>
            <a:off x="2340284"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1" name="Text Placeholder 34">
            <a:extLst>
              <a:ext uri="{FF2B5EF4-FFF2-40B4-BE49-F238E27FC236}">
                <a16:creationId xmlns:a16="http://schemas.microsoft.com/office/drawing/2014/main" id="{C31BDE73-734E-584F-A647-5545AE617FC8}"/>
              </a:ext>
            </a:extLst>
          </p:cNvPr>
          <p:cNvSpPr>
            <a:spLocks noGrp="1"/>
          </p:cNvSpPr>
          <p:nvPr>
            <p:ph type="body" sz="quarter" idx="37" hasCustomPrompt="1"/>
          </p:nvPr>
        </p:nvSpPr>
        <p:spPr>
          <a:xfrm>
            <a:off x="2340284"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2" name="Text Placeholder 34">
            <a:extLst>
              <a:ext uri="{FF2B5EF4-FFF2-40B4-BE49-F238E27FC236}">
                <a16:creationId xmlns:a16="http://schemas.microsoft.com/office/drawing/2014/main" id="{43AFA908-8785-AE4E-A7E5-14692CE3B415}"/>
              </a:ext>
            </a:extLst>
          </p:cNvPr>
          <p:cNvSpPr>
            <a:spLocks noGrp="1"/>
          </p:cNvSpPr>
          <p:nvPr>
            <p:ph type="body" sz="quarter" idx="38" hasCustomPrompt="1"/>
          </p:nvPr>
        </p:nvSpPr>
        <p:spPr>
          <a:xfrm>
            <a:off x="3899222"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3" name="Text Placeholder 34">
            <a:extLst>
              <a:ext uri="{FF2B5EF4-FFF2-40B4-BE49-F238E27FC236}">
                <a16:creationId xmlns:a16="http://schemas.microsoft.com/office/drawing/2014/main" id="{3AFF3702-4A57-554C-A980-8A4FF58DA179}"/>
              </a:ext>
            </a:extLst>
          </p:cNvPr>
          <p:cNvSpPr>
            <a:spLocks noGrp="1"/>
          </p:cNvSpPr>
          <p:nvPr>
            <p:ph type="body" sz="quarter" idx="39" hasCustomPrompt="1"/>
          </p:nvPr>
        </p:nvSpPr>
        <p:spPr>
          <a:xfrm>
            <a:off x="3899222"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55" name="Text Placeholder 34">
            <a:extLst>
              <a:ext uri="{FF2B5EF4-FFF2-40B4-BE49-F238E27FC236}">
                <a16:creationId xmlns:a16="http://schemas.microsoft.com/office/drawing/2014/main" id="{4683A2E9-6ED3-CD42-A404-AA2ECDC9E200}"/>
              </a:ext>
            </a:extLst>
          </p:cNvPr>
          <p:cNvSpPr>
            <a:spLocks noGrp="1"/>
          </p:cNvSpPr>
          <p:nvPr>
            <p:ph type="body" sz="quarter" idx="41" hasCustomPrompt="1"/>
          </p:nvPr>
        </p:nvSpPr>
        <p:spPr>
          <a:xfrm>
            <a:off x="5411053" y="2461237"/>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56" name="Text Placeholder 34">
            <a:extLst>
              <a:ext uri="{FF2B5EF4-FFF2-40B4-BE49-F238E27FC236}">
                <a16:creationId xmlns:a16="http://schemas.microsoft.com/office/drawing/2014/main" id="{FBF26F31-30B4-414A-9ADC-C9E9AD0094BF}"/>
              </a:ext>
            </a:extLst>
          </p:cNvPr>
          <p:cNvSpPr>
            <a:spLocks noGrp="1"/>
          </p:cNvSpPr>
          <p:nvPr>
            <p:ph type="body" sz="quarter" idx="42" hasCustomPrompt="1"/>
          </p:nvPr>
        </p:nvSpPr>
        <p:spPr>
          <a:xfrm>
            <a:off x="5411053" y="2698143"/>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3" name="Text Placeholder 34">
            <a:extLst>
              <a:ext uri="{FF2B5EF4-FFF2-40B4-BE49-F238E27FC236}">
                <a16:creationId xmlns:a16="http://schemas.microsoft.com/office/drawing/2014/main" id="{D1E417A5-DE7D-B049-B789-4A8CBF8BD364}"/>
              </a:ext>
            </a:extLst>
          </p:cNvPr>
          <p:cNvSpPr>
            <a:spLocks noGrp="1"/>
          </p:cNvSpPr>
          <p:nvPr>
            <p:ph type="body" sz="quarter" idx="19" hasCustomPrompt="1"/>
          </p:nvPr>
        </p:nvSpPr>
        <p:spPr>
          <a:xfrm>
            <a:off x="394335"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4" name="Text Placeholder 34">
            <a:extLst>
              <a:ext uri="{FF2B5EF4-FFF2-40B4-BE49-F238E27FC236}">
                <a16:creationId xmlns:a16="http://schemas.microsoft.com/office/drawing/2014/main" id="{78C5FF92-AAAB-1D44-A5ED-37A8DBCD4871}"/>
              </a:ext>
            </a:extLst>
          </p:cNvPr>
          <p:cNvSpPr>
            <a:spLocks noGrp="1"/>
          </p:cNvSpPr>
          <p:nvPr>
            <p:ph type="body" sz="quarter" idx="20" hasCustomPrompt="1"/>
          </p:nvPr>
        </p:nvSpPr>
        <p:spPr>
          <a:xfrm>
            <a:off x="394335"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5" name="Text Placeholder 34">
            <a:extLst>
              <a:ext uri="{FF2B5EF4-FFF2-40B4-BE49-F238E27FC236}">
                <a16:creationId xmlns:a16="http://schemas.microsoft.com/office/drawing/2014/main" id="{EEA5E56B-4E28-8343-80CE-44CD2796EFD9}"/>
              </a:ext>
            </a:extLst>
          </p:cNvPr>
          <p:cNvSpPr>
            <a:spLocks noGrp="1"/>
          </p:cNvSpPr>
          <p:nvPr>
            <p:ph type="body" sz="quarter" idx="21" hasCustomPrompt="1"/>
          </p:nvPr>
        </p:nvSpPr>
        <p:spPr>
          <a:xfrm>
            <a:off x="1790385"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6" name="Text Placeholder 34">
            <a:extLst>
              <a:ext uri="{FF2B5EF4-FFF2-40B4-BE49-F238E27FC236}">
                <a16:creationId xmlns:a16="http://schemas.microsoft.com/office/drawing/2014/main" id="{9B810466-682E-164F-ADE1-D79442C6AB45}"/>
              </a:ext>
            </a:extLst>
          </p:cNvPr>
          <p:cNvSpPr>
            <a:spLocks noGrp="1"/>
          </p:cNvSpPr>
          <p:nvPr>
            <p:ph type="body" sz="quarter" idx="22" hasCustomPrompt="1"/>
          </p:nvPr>
        </p:nvSpPr>
        <p:spPr>
          <a:xfrm>
            <a:off x="1790385"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7" name="Text Placeholder 34">
            <a:extLst>
              <a:ext uri="{FF2B5EF4-FFF2-40B4-BE49-F238E27FC236}">
                <a16:creationId xmlns:a16="http://schemas.microsoft.com/office/drawing/2014/main" id="{4307521D-8395-1648-871F-F9B535A5CAFA}"/>
              </a:ext>
            </a:extLst>
          </p:cNvPr>
          <p:cNvSpPr>
            <a:spLocks noGrp="1"/>
          </p:cNvSpPr>
          <p:nvPr>
            <p:ph type="body" sz="quarter" idx="23" hasCustomPrompt="1"/>
          </p:nvPr>
        </p:nvSpPr>
        <p:spPr>
          <a:xfrm>
            <a:off x="3191466"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8" name="Text Placeholder 34">
            <a:extLst>
              <a:ext uri="{FF2B5EF4-FFF2-40B4-BE49-F238E27FC236}">
                <a16:creationId xmlns:a16="http://schemas.microsoft.com/office/drawing/2014/main" id="{2D43B465-C13A-C34E-8D9F-7163D24FCBFC}"/>
              </a:ext>
            </a:extLst>
          </p:cNvPr>
          <p:cNvSpPr>
            <a:spLocks noGrp="1"/>
          </p:cNvSpPr>
          <p:nvPr>
            <p:ph type="body" sz="quarter" idx="24" hasCustomPrompt="1"/>
          </p:nvPr>
        </p:nvSpPr>
        <p:spPr>
          <a:xfrm>
            <a:off x="3191466"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2" name="Text Placeholder 34">
            <a:extLst>
              <a:ext uri="{FF2B5EF4-FFF2-40B4-BE49-F238E27FC236}">
                <a16:creationId xmlns:a16="http://schemas.microsoft.com/office/drawing/2014/main" id="{4E34D59A-F510-2F4B-9861-21E1F7A80747}"/>
              </a:ext>
            </a:extLst>
          </p:cNvPr>
          <p:cNvSpPr>
            <a:spLocks noGrp="1"/>
          </p:cNvSpPr>
          <p:nvPr>
            <p:ph type="body" sz="quarter" idx="26" hasCustomPrompt="1"/>
          </p:nvPr>
        </p:nvSpPr>
        <p:spPr>
          <a:xfrm>
            <a:off x="4592548"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4" name="Text Placeholder 34">
            <a:extLst>
              <a:ext uri="{FF2B5EF4-FFF2-40B4-BE49-F238E27FC236}">
                <a16:creationId xmlns:a16="http://schemas.microsoft.com/office/drawing/2014/main" id="{F5D17976-A799-0749-87F9-D1C82C7C8316}"/>
              </a:ext>
            </a:extLst>
          </p:cNvPr>
          <p:cNvSpPr>
            <a:spLocks noGrp="1"/>
          </p:cNvSpPr>
          <p:nvPr>
            <p:ph type="body" sz="quarter" idx="27" hasCustomPrompt="1"/>
          </p:nvPr>
        </p:nvSpPr>
        <p:spPr>
          <a:xfrm>
            <a:off x="4592548"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F44BE0CC-E747-9C45-AFC3-35A6554C4B46}"/>
              </a:ext>
            </a:extLst>
          </p:cNvPr>
          <p:cNvSpPr>
            <a:spLocks noGrp="1"/>
          </p:cNvSpPr>
          <p:nvPr>
            <p:ph type="body" sz="quarter" idx="29" hasCustomPrompt="1"/>
          </p:nvPr>
        </p:nvSpPr>
        <p:spPr>
          <a:xfrm>
            <a:off x="5993629"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E542445D-B830-8343-915E-EB1103E28311}"/>
              </a:ext>
            </a:extLst>
          </p:cNvPr>
          <p:cNvSpPr>
            <a:spLocks noGrp="1"/>
          </p:cNvSpPr>
          <p:nvPr>
            <p:ph type="body" sz="quarter" idx="30" hasCustomPrompt="1"/>
          </p:nvPr>
        </p:nvSpPr>
        <p:spPr>
          <a:xfrm>
            <a:off x="5993629"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6" name="Text Placeholder 34">
            <a:extLst>
              <a:ext uri="{FF2B5EF4-FFF2-40B4-BE49-F238E27FC236}">
                <a16:creationId xmlns:a16="http://schemas.microsoft.com/office/drawing/2014/main" id="{E8476353-55A1-6F47-B2F1-AE42FDC3E9B6}"/>
              </a:ext>
            </a:extLst>
          </p:cNvPr>
          <p:cNvSpPr>
            <a:spLocks noGrp="1"/>
          </p:cNvSpPr>
          <p:nvPr>
            <p:ph type="body" sz="quarter" idx="32" hasCustomPrompt="1"/>
          </p:nvPr>
        </p:nvSpPr>
        <p:spPr>
          <a:xfrm>
            <a:off x="7394710" y="4414542"/>
            <a:ext cx="1286531" cy="155960"/>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7" name="Text Placeholder 34">
            <a:extLst>
              <a:ext uri="{FF2B5EF4-FFF2-40B4-BE49-F238E27FC236}">
                <a16:creationId xmlns:a16="http://schemas.microsoft.com/office/drawing/2014/main" id="{43565CD6-A0BB-8046-97AC-42E5774F6B4F}"/>
              </a:ext>
            </a:extLst>
          </p:cNvPr>
          <p:cNvSpPr>
            <a:spLocks noGrp="1"/>
          </p:cNvSpPr>
          <p:nvPr>
            <p:ph type="body" sz="quarter" idx="33" hasCustomPrompt="1"/>
          </p:nvPr>
        </p:nvSpPr>
        <p:spPr>
          <a:xfrm>
            <a:off x="7394710" y="4651449"/>
            <a:ext cx="1286531" cy="155960"/>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cxnSp>
        <p:nvCxnSpPr>
          <p:cNvPr id="3" name="Straight Connector 2">
            <a:extLst>
              <a:ext uri="{FF2B5EF4-FFF2-40B4-BE49-F238E27FC236}">
                <a16:creationId xmlns:a16="http://schemas.microsoft.com/office/drawing/2014/main" id="{893A1DD1-A72A-4E4D-81B9-59AAE32BB728}"/>
              </a:ext>
              <a:ext uri="{C183D7F6-B498-43B3-948B-1728B52AA6E4}">
                <adec:decorative xmlns:adec="http://schemas.microsoft.com/office/drawing/2017/decorative" val="1"/>
              </a:ext>
            </a:extLst>
          </p:cNvPr>
          <p:cNvCxnSpPr>
            <a:cxnSpLocks/>
          </p:cNvCxnSpPr>
          <p:nvPr/>
        </p:nvCxnSpPr>
        <p:spPr>
          <a:xfrm>
            <a:off x="1067209" y="3008405"/>
            <a:ext cx="7000376"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56DBC577-0223-2141-86EF-F98AFCB60D66}"/>
              </a:ext>
              <a:ext uri="{C183D7F6-B498-43B3-948B-1728B52AA6E4}">
                <adec:decorative xmlns:adec="http://schemas.microsoft.com/office/drawing/2017/decorative" val="1"/>
              </a:ext>
            </a:extLst>
          </p:cNvPr>
          <p:cNvCxnSpPr/>
          <p:nvPr/>
        </p:nvCxnSpPr>
        <p:spPr>
          <a:xfrm>
            <a:off x="1067207"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61" name="Straight Connector 60">
            <a:extLst>
              <a:ext uri="{FF2B5EF4-FFF2-40B4-BE49-F238E27FC236}">
                <a16:creationId xmlns:a16="http://schemas.microsoft.com/office/drawing/2014/main" id="{CB3AF1ED-41CC-A74D-AB95-CFE029D4060B}"/>
              </a:ext>
              <a:ext uri="{C183D7F6-B498-43B3-948B-1728B52AA6E4}">
                <adec:decorative xmlns:adec="http://schemas.microsoft.com/office/drawing/2017/decorative" val="1"/>
              </a:ext>
            </a:extLst>
          </p:cNvPr>
          <p:cNvCxnSpPr/>
          <p:nvPr/>
        </p:nvCxnSpPr>
        <p:spPr>
          <a:xfrm>
            <a:off x="8067582" y="3008405"/>
            <a:ext cx="0" cy="87492"/>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35" name="Straight Connector 34">
            <a:extLst>
              <a:ext uri="{FF2B5EF4-FFF2-40B4-BE49-F238E27FC236}">
                <a16:creationId xmlns:a16="http://schemas.microsoft.com/office/drawing/2014/main" id="{87882A66-2C1B-8D4B-BF39-38553578A1B4}"/>
              </a:ext>
              <a:ext uri="{C183D7F6-B498-43B3-948B-1728B52AA6E4}">
                <adec:decorative xmlns:adec="http://schemas.microsoft.com/office/drawing/2017/decorative" val="1"/>
              </a:ext>
            </a:extLst>
          </p:cNvPr>
          <p:cNvCxnSpPr>
            <a:cxnSpLocks/>
          </p:cNvCxnSpPr>
          <p:nvPr userDrawn="1"/>
        </p:nvCxnSpPr>
        <p:spPr>
          <a:xfrm>
            <a:off x="1067209" y="3008405"/>
            <a:ext cx="7000376" cy="0"/>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36" name="Straight Connector 35">
            <a:extLst>
              <a:ext uri="{FF2B5EF4-FFF2-40B4-BE49-F238E27FC236}">
                <a16:creationId xmlns:a16="http://schemas.microsoft.com/office/drawing/2014/main" id="{5C0A28D9-7092-8743-977B-F989ABD9F065}"/>
              </a:ext>
              <a:ext uri="{C183D7F6-B498-43B3-948B-1728B52AA6E4}">
                <adec:decorative xmlns:adec="http://schemas.microsoft.com/office/drawing/2017/decorative" val="1"/>
              </a:ext>
            </a:extLst>
          </p:cNvPr>
          <p:cNvCxnSpPr/>
          <p:nvPr userDrawn="1"/>
        </p:nvCxnSpPr>
        <p:spPr>
          <a:xfrm>
            <a:off x="1067207"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cxnSp>
        <p:nvCxnSpPr>
          <p:cNvPr id="38" name="Straight Connector 37">
            <a:extLst>
              <a:ext uri="{FF2B5EF4-FFF2-40B4-BE49-F238E27FC236}">
                <a16:creationId xmlns:a16="http://schemas.microsoft.com/office/drawing/2014/main" id="{3AA0E16F-B4B9-9D41-98FE-F0624EA246D8}"/>
              </a:ext>
              <a:ext uri="{C183D7F6-B498-43B3-948B-1728B52AA6E4}">
                <adec:decorative xmlns:adec="http://schemas.microsoft.com/office/drawing/2017/decorative" val="1"/>
              </a:ext>
            </a:extLst>
          </p:cNvPr>
          <p:cNvCxnSpPr/>
          <p:nvPr userDrawn="1"/>
        </p:nvCxnSpPr>
        <p:spPr>
          <a:xfrm>
            <a:off x="8067582" y="3008405"/>
            <a:ext cx="0" cy="87492"/>
          </a:xfrm>
          <a:prstGeom prst="line">
            <a:avLst/>
          </a:prstGeom>
          <a:ln>
            <a:solidFill>
              <a:schemeClr val="accent4"/>
            </a:solidFill>
          </a:ln>
        </p:spPr>
        <p:style>
          <a:lnRef idx="3">
            <a:schemeClr val="accent2"/>
          </a:lnRef>
          <a:fillRef idx="0">
            <a:schemeClr val="accent2"/>
          </a:fillRef>
          <a:effectRef idx="2">
            <a:schemeClr val="accent2"/>
          </a:effectRef>
          <a:fontRef idx="minor">
            <a:schemeClr val="tx1"/>
          </a:fontRef>
        </p:style>
      </p:cxnSp>
      <p:sp>
        <p:nvSpPr>
          <p:cNvPr id="20" name="Picture Placeholder 18">
            <a:extLst>
              <a:ext uri="{FF2B5EF4-FFF2-40B4-BE49-F238E27FC236}">
                <a16:creationId xmlns:a16="http://schemas.microsoft.com/office/drawing/2014/main" id="{0FFFB9B9-FF5C-3B43-AC34-E0E4BFB1FBF3}"/>
              </a:ext>
              <a:ext uri="{C183D7F6-B498-43B3-948B-1728B52AA6E4}">
                <adec:decorative xmlns:adec="http://schemas.microsoft.com/office/drawing/2017/decorative" val="1"/>
              </a:ext>
            </a:extLst>
          </p:cNvPr>
          <p:cNvSpPr>
            <a:spLocks noGrp="1"/>
          </p:cNvSpPr>
          <p:nvPr>
            <p:ph type="pic" sz="quarter" idx="13" hasCustomPrompt="1"/>
          </p:nvPr>
        </p:nvSpPr>
        <p:spPr>
          <a:xfrm>
            <a:off x="563449"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1" name="Picture Placeholder 18">
            <a:extLst>
              <a:ext uri="{FF2B5EF4-FFF2-40B4-BE49-F238E27FC236}">
                <a16:creationId xmlns:a16="http://schemas.microsoft.com/office/drawing/2014/main" id="{4EFAA546-8AC3-7347-946A-CE2E69D75084}"/>
              </a:ext>
              <a:ext uri="{C183D7F6-B498-43B3-948B-1728B52AA6E4}">
                <adec:decorative xmlns:adec="http://schemas.microsoft.com/office/drawing/2017/decorative" val="1"/>
              </a:ext>
            </a:extLst>
          </p:cNvPr>
          <p:cNvSpPr>
            <a:spLocks noGrp="1"/>
          </p:cNvSpPr>
          <p:nvPr>
            <p:ph type="pic" sz="quarter" idx="14" hasCustomPrompt="1"/>
          </p:nvPr>
        </p:nvSpPr>
        <p:spPr>
          <a:xfrm>
            <a:off x="1930960"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88DB6781-305C-044B-A408-5777172AB2BA}"/>
              </a:ext>
              <a:ext uri="{C183D7F6-B498-43B3-948B-1728B52AA6E4}">
                <adec:decorative xmlns:adec="http://schemas.microsoft.com/office/drawing/2017/decorative" val="1"/>
              </a:ext>
            </a:extLst>
          </p:cNvPr>
          <p:cNvSpPr>
            <a:spLocks noGrp="1"/>
          </p:cNvSpPr>
          <p:nvPr>
            <p:ph type="pic" sz="quarter" idx="15" hasCustomPrompt="1"/>
          </p:nvPr>
        </p:nvSpPr>
        <p:spPr>
          <a:xfrm>
            <a:off x="3360583"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29" name="Picture Placeholder 18">
            <a:extLst>
              <a:ext uri="{FF2B5EF4-FFF2-40B4-BE49-F238E27FC236}">
                <a16:creationId xmlns:a16="http://schemas.microsoft.com/office/drawing/2014/main" id="{B94910E6-1F1A-4340-AEDF-4CA9EEBE8E39}"/>
              </a:ext>
              <a:ext uri="{C183D7F6-B498-43B3-948B-1728B52AA6E4}">
                <adec:decorative xmlns:adec="http://schemas.microsoft.com/office/drawing/2017/decorative" val="1"/>
              </a:ext>
            </a:extLst>
          </p:cNvPr>
          <p:cNvSpPr>
            <a:spLocks noGrp="1"/>
          </p:cNvSpPr>
          <p:nvPr>
            <p:ph type="pic" sz="quarter" idx="25" hasCustomPrompt="1"/>
          </p:nvPr>
        </p:nvSpPr>
        <p:spPr>
          <a:xfrm>
            <a:off x="4761664"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7" name="Picture Placeholder 18">
            <a:extLst>
              <a:ext uri="{FF2B5EF4-FFF2-40B4-BE49-F238E27FC236}">
                <a16:creationId xmlns:a16="http://schemas.microsoft.com/office/drawing/2014/main" id="{7A9BC03B-0C7D-C74C-A761-19B06C2CB670}"/>
              </a:ext>
              <a:ext uri="{C183D7F6-B498-43B3-948B-1728B52AA6E4}">
                <adec:decorative xmlns:adec="http://schemas.microsoft.com/office/drawing/2017/decorative" val="1"/>
              </a:ext>
            </a:extLst>
          </p:cNvPr>
          <p:cNvSpPr>
            <a:spLocks noGrp="1"/>
          </p:cNvSpPr>
          <p:nvPr>
            <p:ph type="pic" sz="quarter" idx="28" hasCustomPrompt="1"/>
          </p:nvPr>
        </p:nvSpPr>
        <p:spPr>
          <a:xfrm>
            <a:off x="6162745"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2" name="Picture Placeholder 18">
            <a:extLst>
              <a:ext uri="{FF2B5EF4-FFF2-40B4-BE49-F238E27FC236}">
                <a16:creationId xmlns:a16="http://schemas.microsoft.com/office/drawing/2014/main" id="{E5646DAF-80DC-EE47-9B60-A3DF47E75013}"/>
              </a:ext>
              <a:ext uri="{C183D7F6-B498-43B3-948B-1728B52AA6E4}">
                <adec:decorative xmlns:adec="http://schemas.microsoft.com/office/drawing/2017/decorative" val="1"/>
              </a:ext>
            </a:extLst>
          </p:cNvPr>
          <p:cNvSpPr>
            <a:spLocks noGrp="1"/>
          </p:cNvSpPr>
          <p:nvPr>
            <p:ph type="pic" sz="quarter" idx="31" hasCustomPrompt="1"/>
          </p:nvPr>
        </p:nvSpPr>
        <p:spPr>
          <a:xfrm>
            <a:off x="7563826" y="3206116"/>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8" name="Picture Placeholder 18">
            <a:extLst>
              <a:ext uri="{FF2B5EF4-FFF2-40B4-BE49-F238E27FC236}">
                <a16:creationId xmlns:a16="http://schemas.microsoft.com/office/drawing/2014/main" id="{F465982D-6941-AD45-8373-E73F5E887B1E}"/>
              </a:ext>
              <a:ext uri="{C183D7F6-B498-43B3-948B-1728B52AA6E4}">
                <adec:decorative xmlns:adec="http://schemas.microsoft.com/office/drawing/2017/decorative" val="1"/>
              </a:ext>
            </a:extLst>
          </p:cNvPr>
          <p:cNvSpPr>
            <a:spLocks noGrp="1"/>
          </p:cNvSpPr>
          <p:nvPr>
            <p:ph type="pic" sz="quarter" idx="34" hasCustomPrompt="1"/>
          </p:nvPr>
        </p:nvSpPr>
        <p:spPr>
          <a:xfrm>
            <a:off x="2480860" y="1252810"/>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49" name="Picture Placeholder 18">
            <a:extLst>
              <a:ext uri="{FF2B5EF4-FFF2-40B4-BE49-F238E27FC236}">
                <a16:creationId xmlns:a16="http://schemas.microsoft.com/office/drawing/2014/main" id="{628B4E40-5BB7-3543-AEFF-C4EDDB7A1C51}"/>
              </a:ext>
              <a:ext uri="{C183D7F6-B498-43B3-948B-1728B52AA6E4}">
                <adec:decorative xmlns:adec="http://schemas.microsoft.com/office/drawing/2017/decorative" val="1"/>
              </a:ext>
            </a:extLst>
          </p:cNvPr>
          <p:cNvSpPr>
            <a:spLocks noGrp="1"/>
          </p:cNvSpPr>
          <p:nvPr>
            <p:ph type="pic" sz="quarter" idx="35" hasCustomPrompt="1"/>
          </p:nvPr>
        </p:nvSpPr>
        <p:spPr>
          <a:xfrm>
            <a:off x="4068337" y="1252810"/>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54" name="Picture Placeholder 18">
            <a:extLst>
              <a:ext uri="{FF2B5EF4-FFF2-40B4-BE49-F238E27FC236}">
                <a16:creationId xmlns:a16="http://schemas.microsoft.com/office/drawing/2014/main" id="{AE31D219-1C3B-0F46-892C-276CF6EC868D}"/>
              </a:ext>
              <a:ext uri="{C183D7F6-B498-43B3-948B-1728B52AA6E4}">
                <adec:decorative xmlns:adec="http://schemas.microsoft.com/office/drawing/2017/decorative" val="1"/>
              </a:ext>
            </a:extLst>
          </p:cNvPr>
          <p:cNvSpPr>
            <a:spLocks noGrp="1"/>
          </p:cNvSpPr>
          <p:nvPr>
            <p:ph type="pic" sz="quarter" idx="40" hasCustomPrompt="1"/>
          </p:nvPr>
        </p:nvSpPr>
        <p:spPr>
          <a:xfrm>
            <a:off x="5580169" y="1252810"/>
            <a:ext cx="1007516" cy="1007648"/>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9" name="Folded Corner 38">
            <a:extLst>
              <a:ext uri="{FF2B5EF4-FFF2-40B4-BE49-F238E27FC236}">
                <a16:creationId xmlns:a16="http://schemas.microsoft.com/office/drawing/2014/main" id="{9E72D902-DC82-0447-9C25-89A7C0DE40BB}"/>
              </a:ext>
            </a:extLst>
          </p:cNvPr>
          <p:cNvSpPr/>
          <p:nvPr userDrawn="1"/>
        </p:nvSpPr>
        <p:spPr>
          <a:xfrm>
            <a:off x="0" y="-942975"/>
            <a:ext cx="4314858" cy="7320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org chart comes in three sizes to help you outline your group.</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Select image placeholder to target your drag and drop. Crop as needed. </a:t>
            </a:r>
            <a:r>
              <a:rPr lang="en-US" sz="900" b="0">
                <a:solidFill>
                  <a:schemeClr val="tx1"/>
                </a:solidFill>
                <a:latin typeface="Source Sans Pro" charset="0"/>
                <a:ea typeface="Source Sans Pro" charset="0"/>
                <a:cs typeface="Source Sans Pro" charset="0"/>
              </a:rPr>
              <a:t>Use clear headshots with consistent sized heads when possible.</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383327055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FEFAF5"/>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369704A-8C9D-7045-8A49-A2B1C04A59E2}"/>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3" name="Folded Corner 2">
            <a:extLst>
              <a:ext uri="{FF2B5EF4-FFF2-40B4-BE49-F238E27FC236}">
                <a16:creationId xmlns:a16="http://schemas.microsoft.com/office/drawing/2014/main" id="{A2CCF22E-BD16-B14B-9AF4-B731E6FB9513}"/>
              </a:ext>
            </a:extLst>
          </p:cNvPr>
          <p:cNvSpPr/>
          <p:nvPr userDrawn="1"/>
        </p:nvSpPr>
        <p:spPr>
          <a:xfrm>
            <a:off x="1" y="-828675"/>
            <a:ext cx="3086294" cy="6177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a multi-purpose title only layout. </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Make sure to keep your slide titles short and clear.</a:t>
            </a:r>
            <a:endParaRPr lang="en-US" sz="900" b="1">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42423098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title + subtitle only">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4"/>
            <a:ext cx="8000474" cy="51435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here</a:t>
            </a:r>
          </a:p>
        </p:txBody>
      </p:sp>
      <p:sp>
        <p:nvSpPr>
          <p:cNvPr id="4" name="Folded Corner 3">
            <a:extLst>
              <a:ext uri="{FF2B5EF4-FFF2-40B4-BE49-F238E27FC236}">
                <a16:creationId xmlns:a16="http://schemas.microsoft.com/office/drawing/2014/main" id="{00F0ED64-753C-D44B-B6D0-646151DB6B98}"/>
              </a:ext>
            </a:extLst>
          </p:cNvPr>
          <p:cNvSpPr/>
          <p:nvPr userDrawn="1"/>
        </p:nvSpPr>
        <p:spPr>
          <a:xfrm>
            <a:off x="1" y="-914400"/>
            <a:ext cx="3343436" cy="70349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a multi-purpose title and subtitle layout.</a:t>
            </a:r>
          </a:p>
          <a:p>
            <a:endParaRPr lang="en-US" sz="900" b="1">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Make sure to keep your slide titles short and clear. Only add subtitles if it adds the message.</a:t>
            </a:r>
            <a:endParaRPr lang="en-US" sz="900" b="1">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06662706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s 2 topics side by s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7BEBB4-3F36-8646-973A-A78CEB7C196F}"/>
              </a:ext>
              <a:ext uri="{C183D7F6-B498-43B3-948B-1728B52AA6E4}">
                <adec:decorative xmlns:adec="http://schemas.microsoft.com/office/drawing/2017/decorative" val="1"/>
              </a:ext>
            </a:extLst>
          </p:cNvPr>
          <p:cNvSpPr/>
          <p:nvPr/>
        </p:nvSpPr>
        <p:spPr>
          <a:xfrm>
            <a:off x="572022" y="1356934"/>
            <a:ext cx="3896738" cy="378656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0" name="Rectangle 9">
            <a:extLst>
              <a:ext uri="{FF2B5EF4-FFF2-40B4-BE49-F238E27FC236}">
                <a16:creationId xmlns:a16="http://schemas.microsoft.com/office/drawing/2014/main" id="{FDC60FE4-08B6-EA4A-9463-3B69B49C2A18}"/>
              </a:ext>
              <a:ext uri="{C183D7F6-B498-43B3-948B-1728B52AA6E4}">
                <adec:decorative xmlns:adec="http://schemas.microsoft.com/office/drawing/2017/decorative" val="1"/>
              </a:ext>
            </a:extLst>
          </p:cNvPr>
          <p:cNvSpPr/>
          <p:nvPr/>
        </p:nvSpPr>
        <p:spPr>
          <a:xfrm>
            <a:off x="4696313" y="1356935"/>
            <a:ext cx="3847095" cy="3786567"/>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8" name="Rectangle 7">
            <a:extLst>
              <a:ext uri="{FF2B5EF4-FFF2-40B4-BE49-F238E27FC236}">
                <a16:creationId xmlns:a16="http://schemas.microsoft.com/office/drawing/2014/main" id="{62716F0D-A83B-204C-9A61-5E7F687DD3D5}"/>
              </a:ext>
              <a:ext uri="{C183D7F6-B498-43B3-948B-1728B52AA6E4}">
                <adec:decorative xmlns:adec="http://schemas.microsoft.com/office/drawing/2017/decorative" val="1"/>
              </a:ext>
            </a:extLst>
          </p:cNvPr>
          <p:cNvSpPr/>
          <p:nvPr/>
        </p:nvSpPr>
        <p:spPr>
          <a:xfrm flipV="1">
            <a:off x="733232" y="1884079"/>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3" name="Rectangle 12">
            <a:extLst>
              <a:ext uri="{FF2B5EF4-FFF2-40B4-BE49-F238E27FC236}">
                <a16:creationId xmlns:a16="http://schemas.microsoft.com/office/drawing/2014/main" id="{4A5D1ADE-6E40-2140-AAC7-17DA52B4B884}"/>
              </a:ext>
              <a:ext uri="{C183D7F6-B498-43B3-948B-1728B52AA6E4}">
                <adec:decorative xmlns:adec="http://schemas.microsoft.com/office/drawing/2017/decorative" val="1"/>
              </a:ext>
            </a:extLst>
          </p:cNvPr>
          <p:cNvSpPr/>
          <p:nvPr/>
        </p:nvSpPr>
        <p:spPr>
          <a:xfrm flipV="1">
            <a:off x="4892513" y="1884079"/>
            <a:ext cx="337006"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4" name="Title Placeholder 1">
            <a:extLst>
              <a:ext uri="{FF2B5EF4-FFF2-40B4-BE49-F238E27FC236}">
                <a16:creationId xmlns:a16="http://schemas.microsoft.com/office/drawing/2014/main" id="{D369704A-8C9D-7045-8A49-A2B1C04A59E2}"/>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23" name="Text Placeholder 8">
            <a:extLst>
              <a:ext uri="{FF2B5EF4-FFF2-40B4-BE49-F238E27FC236}">
                <a16:creationId xmlns:a16="http://schemas.microsoft.com/office/drawing/2014/main" id="{194034E8-B5B3-7B4A-961C-240ADFAF6E4F}"/>
              </a:ext>
            </a:extLst>
          </p:cNvPr>
          <p:cNvSpPr>
            <a:spLocks noGrp="1"/>
          </p:cNvSpPr>
          <p:nvPr userDrawn="1">
            <p:ph type="body" sz="quarter" idx="14"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14" name="Text Placeholder 13">
            <a:extLst>
              <a:ext uri="{FF2B5EF4-FFF2-40B4-BE49-F238E27FC236}">
                <a16:creationId xmlns:a16="http://schemas.microsoft.com/office/drawing/2014/main" id="{C9A703E1-FCDF-6545-BC1B-091CE6B82F57}"/>
              </a:ext>
            </a:extLst>
          </p:cNvPr>
          <p:cNvSpPr>
            <a:spLocks noGrp="1"/>
          </p:cNvSpPr>
          <p:nvPr userDrawn="1">
            <p:ph type="body" sz="quarter" idx="10" hasCustomPrompt="1"/>
          </p:nvPr>
        </p:nvSpPr>
        <p:spPr>
          <a:xfrm>
            <a:off x="698398" y="1525036"/>
            <a:ext cx="2536889" cy="475061"/>
          </a:xfrm>
        </p:spPr>
        <p:txBody>
          <a:bodyPr>
            <a:normAutofit/>
          </a:bodyPr>
          <a:lstStyle>
            <a:lvl1pPr marL="0" indent="0">
              <a:buNone/>
              <a:defRPr sz="1650">
                <a:solidFill>
                  <a:schemeClr val="bg2"/>
                </a:solidFill>
              </a:defRPr>
            </a:lvl1pPr>
          </a:lstStyle>
          <a:p>
            <a:pPr lvl="0"/>
            <a:r>
              <a:rPr lang="en-US"/>
              <a:t>Enter topic header</a:t>
            </a:r>
          </a:p>
        </p:txBody>
      </p:sp>
      <p:sp>
        <p:nvSpPr>
          <p:cNvPr id="16" name="Text Placeholder 15">
            <a:extLst>
              <a:ext uri="{FF2B5EF4-FFF2-40B4-BE49-F238E27FC236}">
                <a16:creationId xmlns:a16="http://schemas.microsoft.com/office/drawing/2014/main" id="{0FA706E7-6BC9-C647-83DB-B6E49D1BFA4B}"/>
              </a:ext>
            </a:extLst>
          </p:cNvPr>
          <p:cNvSpPr>
            <a:spLocks noGrp="1"/>
          </p:cNvSpPr>
          <p:nvPr userDrawn="1">
            <p:ph type="body" sz="quarter" idx="11" hasCustomPrompt="1"/>
          </p:nvPr>
        </p:nvSpPr>
        <p:spPr>
          <a:xfrm>
            <a:off x="698399" y="2040276"/>
            <a:ext cx="3331530" cy="1365647"/>
          </a:xfrm>
        </p:spPr>
        <p:txBody>
          <a:bodyPr>
            <a:normAutofit/>
          </a:bodyPr>
          <a:lstStyle>
            <a:lvl1pPr marL="214225" indent="-214225">
              <a:lnSpc>
                <a:spcPts val="1620"/>
              </a:lnSpc>
              <a:buFont typeface="Arial" panose="020B0604020202020204" pitchFamily="34" charset="0"/>
              <a:buChar char="•"/>
              <a:defRPr sz="1350" b="0" i="0">
                <a:solidFill>
                  <a:schemeClr val="accent6"/>
                </a:solidFill>
                <a:latin typeface="Community Light" panose="02000303040000020003" pitchFamily="2" charset="0"/>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 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sed. et in in</a:t>
            </a:r>
          </a:p>
          <a:p>
            <a:pPr lvl="0"/>
            <a:r>
              <a:rPr lang="en-US"/>
              <a:t>Non </a:t>
            </a:r>
            <a:r>
              <a:rPr lang="en-US" err="1"/>
              <a:t>consequuntur</a:t>
            </a:r>
            <a:r>
              <a:rPr lang="en-US"/>
              <a:t>. </a:t>
            </a:r>
            <a:r>
              <a:rPr lang="en-US" err="1"/>
              <a:t>homines</a:t>
            </a:r>
            <a:r>
              <a:rPr lang="en-US"/>
              <a:t> res </a:t>
            </a:r>
            <a:r>
              <a:rPr lang="en-US" err="1"/>
              <a:t>facere</a:t>
            </a:r>
            <a:r>
              <a:rPr lang="en-US"/>
              <a:t> </a:t>
            </a:r>
            <a:r>
              <a:rPr lang="en-US" err="1"/>
              <a:t>Itaque</a:t>
            </a:r>
            <a:r>
              <a:rPr lang="en-US"/>
              <a:t> </a:t>
            </a:r>
            <a:r>
              <a:rPr lang="en-US" err="1"/>
              <a:t>orationem</a:t>
            </a:r>
            <a:r>
              <a:rPr lang="en-US"/>
              <a:t>.</a:t>
            </a:r>
          </a:p>
        </p:txBody>
      </p:sp>
      <p:sp>
        <p:nvSpPr>
          <p:cNvPr id="20" name="Text Placeholder 13">
            <a:extLst>
              <a:ext uri="{FF2B5EF4-FFF2-40B4-BE49-F238E27FC236}">
                <a16:creationId xmlns:a16="http://schemas.microsoft.com/office/drawing/2014/main" id="{25857958-4E2C-294E-AEA7-941CE1D6EB3F}"/>
              </a:ext>
            </a:extLst>
          </p:cNvPr>
          <p:cNvSpPr>
            <a:spLocks noGrp="1"/>
          </p:cNvSpPr>
          <p:nvPr userDrawn="1">
            <p:ph type="body" sz="quarter" idx="12" hasCustomPrompt="1"/>
          </p:nvPr>
        </p:nvSpPr>
        <p:spPr>
          <a:xfrm>
            <a:off x="4860141" y="1525036"/>
            <a:ext cx="2536889" cy="475061"/>
          </a:xfrm>
        </p:spPr>
        <p:txBody>
          <a:bodyPr>
            <a:normAutofit/>
          </a:bodyPr>
          <a:lstStyle>
            <a:lvl1pPr marL="0" indent="0">
              <a:buNone/>
              <a:defRPr sz="1650">
                <a:solidFill>
                  <a:schemeClr val="bg2"/>
                </a:solidFill>
              </a:defRPr>
            </a:lvl1pPr>
          </a:lstStyle>
          <a:p>
            <a:pPr lvl="0"/>
            <a:r>
              <a:rPr lang="en-US"/>
              <a:t>Enter topic header</a:t>
            </a:r>
          </a:p>
        </p:txBody>
      </p:sp>
      <p:sp>
        <p:nvSpPr>
          <p:cNvPr id="21" name="Text Placeholder 15">
            <a:extLst>
              <a:ext uri="{FF2B5EF4-FFF2-40B4-BE49-F238E27FC236}">
                <a16:creationId xmlns:a16="http://schemas.microsoft.com/office/drawing/2014/main" id="{B19EB850-36C6-234E-9460-D685B5A8899B}"/>
              </a:ext>
            </a:extLst>
          </p:cNvPr>
          <p:cNvSpPr>
            <a:spLocks noGrp="1"/>
          </p:cNvSpPr>
          <p:nvPr userDrawn="1">
            <p:ph type="body" sz="quarter" idx="13" hasCustomPrompt="1"/>
          </p:nvPr>
        </p:nvSpPr>
        <p:spPr>
          <a:xfrm>
            <a:off x="4860140" y="2040276"/>
            <a:ext cx="3331530" cy="1365647"/>
          </a:xfrm>
        </p:spPr>
        <p:txBody>
          <a:bodyPr>
            <a:normAutofit/>
          </a:bodyPr>
          <a:lstStyle>
            <a:lvl1pPr marL="214225" indent="-214225">
              <a:lnSpc>
                <a:spcPts val="1620"/>
              </a:lnSpc>
              <a:buFont typeface="Arial" panose="020B0604020202020204" pitchFamily="34" charset="0"/>
              <a:buChar char="•"/>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 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sed. et in in</a:t>
            </a:r>
          </a:p>
          <a:p>
            <a:pPr lvl="0"/>
            <a:r>
              <a:rPr lang="en-US"/>
              <a:t>Non </a:t>
            </a:r>
            <a:r>
              <a:rPr lang="en-US" err="1"/>
              <a:t>consequuntur</a:t>
            </a:r>
            <a:r>
              <a:rPr lang="en-US"/>
              <a:t>. </a:t>
            </a:r>
            <a:r>
              <a:rPr lang="en-US" err="1"/>
              <a:t>homines</a:t>
            </a:r>
            <a:r>
              <a:rPr lang="en-US"/>
              <a:t> res </a:t>
            </a:r>
            <a:r>
              <a:rPr lang="en-US" err="1"/>
              <a:t>facere</a:t>
            </a:r>
            <a:r>
              <a:rPr lang="en-US"/>
              <a:t> </a:t>
            </a:r>
            <a:r>
              <a:rPr lang="en-US" err="1"/>
              <a:t>Itaque</a:t>
            </a:r>
            <a:r>
              <a:rPr lang="en-US"/>
              <a:t> </a:t>
            </a:r>
            <a:r>
              <a:rPr lang="en-US" err="1"/>
              <a:t>orationem</a:t>
            </a:r>
            <a:r>
              <a:rPr lang="en-US"/>
              <a:t>.</a:t>
            </a:r>
          </a:p>
        </p:txBody>
      </p:sp>
      <p:sp>
        <p:nvSpPr>
          <p:cNvPr id="15" name="Folded Corner 14">
            <a:extLst>
              <a:ext uri="{FF2B5EF4-FFF2-40B4-BE49-F238E27FC236}">
                <a16:creationId xmlns:a16="http://schemas.microsoft.com/office/drawing/2014/main" id="{758C6326-25E7-5548-B12B-DACC40C294F4}"/>
              </a:ext>
              <a:ext uri="{C183D7F6-B498-43B3-948B-1728B52AA6E4}">
                <adec:decorative xmlns:adec="http://schemas.microsoft.com/office/drawing/2017/decorative" val="1"/>
              </a:ext>
            </a:extLst>
          </p:cNvPr>
          <p:cNvSpPr/>
          <p:nvPr userDrawn="1"/>
        </p:nvSpPr>
        <p:spPr>
          <a:xfrm>
            <a:off x="2" y="-857250"/>
            <a:ext cx="3657719" cy="64634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2 main points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a:p>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1817645821"/>
      </p:ext>
    </p:extLst>
  </p:cSld>
  <p:clrMapOvr>
    <a:masterClrMapping/>
  </p:clrMapOvr>
  <p:hf hdr="0" ftr="0" dt="0"/>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titles 3 topics side by sid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3335900" y="1356934"/>
            <a:ext cx="2500827"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6050036" y="1356934"/>
            <a:ext cx="2500827"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0" name="Rectangle 19">
            <a:extLst>
              <a:ext uri="{FF2B5EF4-FFF2-40B4-BE49-F238E27FC236}">
                <a16:creationId xmlns:a16="http://schemas.microsoft.com/office/drawing/2014/main" id="{67F9BE5B-CEBC-EF42-A9C1-923920C803C3}"/>
              </a:ext>
              <a:ext uri="{C183D7F6-B498-43B3-948B-1728B52AA6E4}">
                <adec:decorative xmlns:adec="http://schemas.microsoft.com/office/drawing/2017/decorative" val="1"/>
              </a:ext>
            </a:extLst>
          </p:cNvPr>
          <p:cNvSpPr/>
          <p:nvPr/>
        </p:nvSpPr>
        <p:spPr>
          <a:xfrm>
            <a:off x="581098" y="1356934"/>
            <a:ext cx="2500827"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3492193" y="184023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6187697" y="184023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3" name="Rectangle 22">
            <a:extLst>
              <a:ext uri="{FF2B5EF4-FFF2-40B4-BE49-F238E27FC236}">
                <a16:creationId xmlns:a16="http://schemas.microsoft.com/office/drawing/2014/main" id="{667BD3C9-2C74-714C-85A3-2EE06DB40E82}"/>
              </a:ext>
              <a:ext uri="{C183D7F6-B498-43B3-948B-1728B52AA6E4}">
                <adec:decorative xmlns:adec="http://schemas.microsoft.com/office/drawing/2017/decorative" val="1"/>
              </a:ext>
            </a:extLst>
          </p:cNvPr>
          <p:cNvSpPr/>
          <p:nvPr/>
        </p:nvSpPr>
        <p:spPr>
          <a:xfrm flipV="1">
            <a:off x="742306" y="184023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24" name="Text Placeholder 13">
            <a:extLst>
              <a:ext uri="{FF2B5EF4-FFF2-40B4-BE49-F238E27FC236}">
                <a16:creationId xmlns:a16="http://schemas.microsoft.com/office/drawing/2014/main" id="{C37AF079-B79E-DA48-AF3C-5B596EF250A5}"/>
              </a:ext>
            </a:extLst>
          </p:cNvPr>
          <p:cNvSpPr>
            <a:spLocks noGrp="1"/>
          </p:cNvSpPr>
          <p:nvPr>
            <p:ph type="body" sz="quarter" idx="10" hasCustomPrompt="1"/>
          </p:nvPr>
        </p:nvSpPr>
        <p:spPr>
          <a:xfrm>
            <a:off x="706156" y="1509280"/>
            <a:ext cx="2165618" cy="475061"/>
          </a:xfrm>
        </p:spPr>
        <p:txBody>
          <a:bodyPr>
            <a:normAutofit/>
          </a:bodyPr>
          <a:lstStyle>
            <a:lvl1pPr marL="0" indent="0">
              <a:buNone/>
              <a:defRPr sz="1650">
                <a:solidFill>
                  <a:schemeClr val="bg2"/>
                </a:solidFill>
              </a:defRPr>
            </a:lvl1pPr>
          </a:lstStyle>
          <a:p>
            <a:pPr lvl="0"/>
            <a:r>
              <a:rPr lang="en-US"/>
              <a:t>Enter topic header</a:t>
            </a:r>
          </a:p>
        </p:txBody>
      </p:sp>
      <p:sp>
        <p:nvSpPr>
          <p:cNvPr id="25" name="Text Placeholder 15">
            <a:extLst>
              <a:ext uri="{FF2B5EF4-FFF2-40B4-BE49-F238E27FC236}">
                <a16:creationId xmlns:a16="http://schemas.microsoft.com/office/drawing/2014/main" id="{4171F36A-3B5F-2741-8569-F03FD621A537}"/>
              </a:ext>
            </a:extLst>
          </p:cNvPr>
          <p:cNvSpPr>
            <a:spLocks noGrp="1"/>
          </p:cNvSpPr>
          <p:nvPr>
            <p:ph type="body" sz="quarter" idx="12" hasCustomPrompt="1"/>
          </p:nvPr>
        </p:nvSpPr>
        <p:spPr>
          <a:xfrm>
            <a:off x="725013" y="2024520"/>
            <a:ext cx="2146762" cy="2414693"/>
          </a:xfrm>
        </p:spPr>
        <p:txBody>
          <a:bodyPr>
            <a:normAutofit/>
          </a:bodyPr>
          <a:lstStyle>
            <a:lvl1pPr marL="0" indent="0">
              <a:lnSpc>
                <a:spcPts val="1620"/>
              </a:lnSpc>
              <a:buFontTx/>
              <a:buNone/>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3467046" y="1509280"/>
            <a:ext cx="2165618" cy="475061"/>
          </a:xfrm>
        </p:spPr>
        <p:txBody>
          <a:bodyPr>
            <a:normAutofit/>
          </a:bodyPr>
          <a:lstStyle>
            <a:lvl1pPr marL="0" indent="0">
              <a:buNone/>
              <a:defRPr sz="1650">
                <a:solidFill>
                  <a:schemeClr val="bg2"/>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3485900" y="2024520"/>
            <a:ext cx="2146762" cy="2414693"/>
          </a:xfrm>
        </p:spPr>
        <p:txBody>
          <a:bodyPr>
            <a:normAutofit/>
          </a:bodyPr>
          <a:lstStyle>
            <a:lvl1pPr marL="0" indent="0">
              <a:lnSpc>
                <a:spcPts val="1620"/>
              </a:lnSpc>
              <a:buFontTx/>
              <a:buNone/>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6169483" y="1509280"/>
            <a:ext cx="2165618" cy="475061"/>
          </a:xfrm>
        </p:spPr>
        <p:txBody>
          <a:bodyPr>
            <a:normAutofit/>
          </a:bodyPr>
          <a:lstStyle>
            <a:lvl1pPr marL="0" indent="0">
              <a:buNone/>
              <a:defRPr sz="1650">
                <a:solidFill>
                  <a:schemeClr val="bg2"/>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6188337" y="2024520"/>
            <a:ext cx="2146762" cy="2414693"/>
          </a:xfrm>
        </p:spPr>
        <p:txBody>
          <a:bodyPr>
            <a:normAutofit/>
          </a:bodyPr>
          <a:lstStyle>
            <a:lvl1pPr marL="0" indent="0">
              <a:lnSpc>
                <a:spcPts val="1620"/>
              </a:lnSpc>
              <a:buFontTx/>
              <a:buNone/>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1" name="Folded Corner 20">
            <a:extLst>
              <a:ext uri="{FF2B5EF4-FFF2-40B4-BE49-F238E27FC236}">
                <a16:creationId xmlns:a16="http://schemas.microsoft.com/office/drawing/2014/main" id="{27AC16F7-401F-AE49-B6E5-1F951AEA8092}"/>
              </a:ext>
              <a:ext uri="{C183D7F6-B498-43B3-948B-1728B52AA6E4}">
                <adec:decorative xmlns:adec="http://schemas.microsoft.com/office/drawing/2017/decorative" val="1"/>
              </a:ext>
            </a:extLst>
          </p:cNvPr>
          <p:cNvSpPr/>
          <p:nvPr/>
        </p:nvSpPr>
        <p:spPr>
          <a:xfrm>
            <a:off x="2" y="-857250"/>
            <a:ext cx="3657719" cy="64634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3 main points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92586394"/>
      </p:ext>
    </p:extLst>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s 4 topics side by side">
    <p:bg>
      <p:bgPr>
        <a:solidFill>
          <a:schemeClr val="bg1"/>
        </a:solidFill>
        <a:effectLst/>
      </p:bgPr>
    </p:bg>
    <p:spTree>
      <p:nvGrpSpPr>
        <p:cNvPr id="1" name=""/>
        <p:cNvGrpSpPr/>
        <p:nvPr/>
      </p:nvGrpSpPr>
      <p:grpSpPr>
        <a:xfrm>
          <a:off x="0" y="0"/>
          <a:ext cx="0" cy="0"/>
          <a:chOff x="0" y="0"/>
          <a:chExt cx="0" cy="0"/>
        </a:xfrm>
      </p:grpSpPr>
      <p:sp>
        <p:nvSpPr>
          <p:cNvPr id="31" name="Title Placeholder 1">
            <a:extLst>
              <a:ext uri="{FF2B5EF4-FFF2-40B4-BE49-F238E27FC236}">
                <a16:creationId xmlns:a16="http://schemas.microsoft.com/office/drawing/2014/main" id="{C2FB5640-CC02-7D4E-8647-471435167353}"/>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rgbClr val="56687A"/>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21" name="Rectangle 20">
            <a:extLst>
              <a:ext uri="{FF2B5EF4-FFF2-40B4-BE49-F238E27FC236}">
                <a16:creationId xmlns:a16="http://schemas.microsoft.com/office/drawing/2014/main" id="{D5253F65-F3DA-824B-8591-33C7698C925A}"/>
              </a:ext>
              <a:ext uri="{C183D7F6-B498-43B3-948B-1728B52AA6E4}">
                <adec:decorative xmlns:adec="http://schemas.microsoft.com/office/drawing/2017/decorative" val="1"/>
              </a:ext>
            </a:extLst>
          </p:cNvPr>
          <p:cNvSpPr/>
          <p:nvPr/>
        </p:nvSpPr>
        <p:spPr>
          <a:xfrm>
            <a:off x="572023" y="1356934"/>
            <a:ext cx="8000474"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3" name="Rectangle 22">
            <a:extLst>
              <a:ext uri="{FF2B5EF4-FFF2-40B4-BE49-F238E27FC236}">
                <a16:creationId xmlns:a16="http://schemas.microsoft.com/office/drawing/2014/main" id="{667BD3C9-2C74-714C-85A3-2EE06DB40E82}"/>
              </a:ext>
              <a:ext uri="{C183D7F6-B498-43B3-948B-1728B52AA6E4}">
                <adec:decorative xmlns:adec="http://schemas.microsoft.com/office/drawing/2017/decorative" val="1"/>
              </a:ext>
            </a:extLst>
          </p:cNvPr>
          <p:cNvSpPr/>
          <p:nvPr/>
        </p:nvSpPr>
        <p:spPr>
          <a:xfrm flipV="1">
            <a:off x="684194" y="1914527"/>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8" name="Rectangle 17">
            <a:extLst>
              <a:ext uri="{FF2B5EF4-FFF2-40B4-BE49-F238E27FC236}">
                <a16:creationId xmlns:a16="http://schemas.microsoft.com/office/drawing/2014/main" id="{1D217BC2-762D-FF44-9DB8-91E668863DDE}"/>
              </a:ext>
              <a:ext uri="{C183D7F6-B498-43B3-948B-1728B52AA6E4}">
                <adec:decorative xmlns:adec="http://schemas.microsoft.com/office/drawing/2017/decorative" val="1"/>
              </a:ext>
            </a:extLst>
          </p:cNvPr>
          <p:cNvSpPr/>
          <p:nvPr userDrawn="1"/>
        </p:nvSpPr>
        <p:spPr>
          <a:xfrm>
            <a:off x="2693351" y="193167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9" name="Rectangle 18">
            <a:extLst>
              <a:ext uri="{FF2B5EF4-FFF2-40B4-BE49-F238E27FC236}">
                <a16:creationId xmlns:a16="http://schemas.microsoft.com/office/drawing/2014/main" id="{FB7A2BBA-D8D3-3940-8BA2-15EC9C7422A3}"/>
              </a:ext>
              <a:ext uri="{C183D7F6-B498-43B3-948B-1728B52AA6E4}">
                <adec:decorative xmlns:adec="http://schemas.microsoft.com/office/drawing/2017/decorative" val="1"/>
              </a:ext>
            </a:extLst>
          </p:cNvPr>
          <p:cNvSpPr/>
          <p:nvPr userDrawn="1"/>
        </p:nvSpPr>
        <p:spPr>
          <a:xfrm>
            <a:off x="4719314" y="193167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0" name="Rectangle 19">
            <a:extLst>
              <a:ext uri="{FF2B5EF4-FFF2-40B4-BE49-F238E27FC236}">
                <a16:creationId xmlns:a16="http://schemas.microsoft.com/office/drawing/2014/main" id="{789A32DD-5B82-E247-B7B7-66EED8CC2430}"/>
              </a:ext>
              <a:ext uri="{C183D7F6-B498-43B3-948B-1728B52AA6E4}">
                <adec:decorative xmlns:adec="http://schemas.microsoft.com/office/drawing/2017/decorative" val="1"/>
              </a:ext>
            </a:extLst>
          </p:cNvPr>
          <p:cNvSpPr/>
          <p:nvPr userDrawn="1"/>
        </p:nvSpPr>
        <p:spPr>
          <a:xfrm>
            <a:off x="6714109" y="1931672"/>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4" name="Text Placeholder 13">
            <a:extLst>
              <a:ext uri="{FF2B5EF4-FFF2-40B4-BE49-F238E27FC236}">
                <a16:creationId xmlns:a16="http://schemas.microsoft.com/office/drawing/2014/main" id="{C37AF079-B79E-DA48-AF3C-5B596EF250A5}"/>
              </a:ext>
            </a:extLst>
          </p:cNvPr>
          <p:cNvSpPr>
            <a:spLocks noGrp="1"/>
          </p:cNvSpPr>
          <p:nvPr>
            <p:ph type="body" sz="quarter" idx="10" hasCustomPrompt="1"/>
          </p:nvPr>
        </p:nvSpPr>
        <p:spPr>
          <a:xfrm>
            <a:off x="684194" y="1558231"/>
            <a:ext cx="1739664" cy="475061"/>
          </a:xfrm>
        </p:spPr>
        <p:txBody>
          <a:bodyPr>
            <a:noAutofit/>
          </a:bodyPr>
          <a:lstStyle>
            <a:lvl1pPr marL="0" indent="0">
              <a:buNone/>
              <a:defRPr sz="1650">
                <a:solidFill>
                  <a:schemeClr val="bg2"/>
                </a:solidFill>
              </a:defRPr>
            </a:lvl1pPr>
          </a:lstStyle>
          <a:p>
            <a:pPr lvl="0"/>
            <a:r>
              <a:rPr lang="en-US"/>
              <a:t>Enter topic header</a:t>
            </a:r>
          </a:p>
        </p:txBody>
      </p:sp>
      <p:sp>
        <p:nvSpPr>
          <p:cNvPr id="25" name="Text Placeholder 15">
            <a:extLst>
              <a:ext uri="{FF2B5EF4-FFF2-40B4-BE49-F238E27FC236}">
                <a16:creationId xmlns:a16="http://schemas.microsoft.com/office/drawing/2014/main" id="{4171F36A-3B5F-2741-8569-F03FD621A537}"/>
              </a:ext>
            </a:extLst>
          </p:cNvPr>
          <p:cNvSpPr>
            <a:spLocks noGrp="1"/>
          </p:cNvSpPr>
          <p:nvPr>
            <p:ph type="body" sz="quarter" idx="12" hasCustomPrompt="1"/>
          </p:nvPr>
        </p:nvSpPr>
        <p:spPr>
          <a:xfrm>
            <a:off x="703051" y="2073468"/>
            <a:ext cx="1720808" cy="2409072"/>
          </a:xfrm>
        </p:spPr>
        <p:txBody>
          <a:bodyPr>
            <a:normAutofit/>
          </a:bodyPr>
          <a:lstStyle>
            <a:lvl1pPr marL="0" indent="0">
              <a:lnSpc>
                <a:spcPts val="1440"/>
              </a:lnSpc>
              <a:buFont typeface="Arial" panose="020B0604020202020204" pitchFamily="34" charset="0"/>
              <a:buNone/>
              <a:defRPr sz="120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2693349" y="1558231"/>
            <a:ext cx="1739664" cy="475061"/>
          </a:xfrm>
        </p:spPr>
        <p:txBody>
          <a:bodyPr>
            <a:noAutofit/>
          </a:bodyPr>
          <a:lstStyle>
            <a:lvl1pPr marL="0" indent="0">
              <a:buNone/>
              <a:defRPr sz="1650">
                <a:solidFill>
                  <a:schemeClr val="bg2"/>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2712205" y="2073468"/>
            <a:ext cx="1720808" cy="2409072"/>
          </a:xfrm>
        </p:spPr>
        <p:txBody>
          <a:bodyPr>
            <a:normAutofit/>
          </a:bodyPr>
          <a:lstStyle>
            <a:lvl1pPr marL="0" indent="0">
              <a:lnSpc>
                <a:spcPts val="1440"/>
              </a:lnSpc>
              <a:buFont typeface="Arial" panose="020B0604020202020204" pitchFamily="34" charset="0"/>
              <a:buNone/>
              <a:defRPr sz="120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4710971" y="1558231"/>
            <a:ext cx="1739664" cy="475061"/>
          </a:xfrm>
        </p:spPr>
        <p:txBody>
          <a:bodyPr>
            <a:noAutofit/>
          </a:bodyPr>
          <a:lstStyle>
            <a:lvl1pPr marL="0" indent="0">
              <a:buNone/>
              <a:defRPr sz="1650">
                <a:solidFill>
                  <a:schemeClr val="bg2"/>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4729828" y="2073468"/>
            <a:ext cx="1720808" cy="2409072"/>
          </a:xfrm>
        </p:spPr>
        <p:txBody>
          <a:bodyPr>
            <a:normAutofit/>
          </a:bodyPr>
          <a:lstStyle>
            <a:lvl1pPr marL="0" indent="0">
              <a:lnSpc>
                <a:spcPts val="1440"/>
              </a:lnSpc>
              <a:buFont typeface="Arial" panose="020B0604020202020204" pitchFamily="34" charset="0"/>
              <a:buNone/>
              <a:defRPr sz="120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2" name="Text Placeholder 13">
            <a:extLst>
              <a:ext uri="{FF2B5EF4-FFF2-40B4-BE49-F238E27FC236}">
                <a16:creationId xmlns:a16="http://schemas.microsoft.com/office/drawing/2014/main" id="{B64B54BA-3EF9-1E41-95FE-A052E94F9FBC}"/>
              </a:ext>
            </a:extLst>
          </p:cNvPr>
          <p:cNvSpPr>
            <a:spLocks noGrp="1"/>
          </p:cNvSpPr>
          <p:nvPr>
            <p:ph type="body" sz="quarter" idx="17" hasCustomPrompt="1"/>
          </p:nvPr>
        </p:nvSpPr>
        <p:spPr>
          <a:xfrm>
            <a:off x="6705891" y="1558231"/>
            <a:ext cx="1739664" cy="475061"/>
          </a:xfrm>
        </p:spPr>
        <p:txBody>
          <a:bodyPr>
            <a:noAutofit/>
          </a:bodyPr>
          <a:lstStyle>
            <a:lvl1pPr marL="0" indent="0">
              <a:buNone/>
              <a:defRPr sz="1650">
                <a:solidFill>
                  <a:schemeClr val="bg2"/>
                </a:solidFill>
              </a:defRPr>
            </a:lvl1pPr>
          </a:lstStyle>
          <a:p>
            <a:pPr lvl="0"/>
            <a:r>
              <a:rPr lang="en-US"/>
              <a:t>Enter topic header</a:t>
            </a:r>
          </a:p>
        </p:txBody>
      </p:sp>
      <p:sp>
        <p:nvSpPr>
          <p:cNvPr id="32" name="Text Placeholder 15">
            <a:extLst>
              <a:ext uri="{FF2B5EF4-FFF2-40B4-BE49-F238E27FC236}">
                <a16:creationId xmlns:a16="http://schemas.microsoft.com/office/drawing/2014/main" id="{D9779481-C5C1-4041-8373-9C743A4B5E79}"/>
              </a:ext>
            </a:extLst>
          </p:cNvPr>
          <p:cNvSpPr>
            <a:spLocks noGrp="1"/>
          </p:cNvSpPr>
          <p:nvPr>
            <p:ph type="body" sz="quarter" idx="18" hasCustomPrompt="1"/>
          </p:nvPr>
        </p:nvSpPr>
        <p:spPr>
          <a:xfrm>
            <a:off x="6724749" y="2073468"/>
            <a:ext cx="1720808" cy="2409072"/>
          </a:xfrm>
        </p:spPr>
        <p:txBody>
          <a:bodyPr>
            <a:normAutofit/>
          </a:bodyPr>
          <a:lstStyle>
            <a:lvl1pPr marL="0" indent="0">
              <a:lnSpc>
                <a:spcPts val="1440"/>
              </a:lnSpc>
              <a:buFont typeface="Arial" panose="020B0604020202020204" pitchFamily="34" charset="0"/>
              <a:buNone/>
              <a:defRPr sz="120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17" name="Folded Corner 16">
            <a:extLst>
              <a:ext uri="{FF2B5EF4-FFF2-40B4-BE49-F238E27FC236}">
                <a16:creationId xmlns:a16="http://schemas.microsoft.com/office/drawing/2014/main" id="{FB048794-0E47-8645-9B7B-78008DC27887}"/>
              </a:ext>
              <a:ext uri="{C183D7F6-B498-43B3-948B-1728B52AA6E4}">
                <adec:decorative xmlns:adec="http://schemas.microsoft.com/office/drawing/2017/decorative" val="1"/>
              </a:ext>
            </a:extLst>
          </p:cNvPr>
          <p:cNvSpPr/>
          <p:nvPr userDrawn="1"/>
        </p:nvSpPr>
        <p:spPr>
          <a:xfrm>
            <a:off x="2" y="-857250"/>
            <a:ext cx="3657719" cy="64634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4 main points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053857118"/>
      </p:ext>
    </p:extLst>
  </p:cSld>
  <p:clrMapOvr>
    <a:masterClrMapping/>
  </p:clrMapOvr>
  <p:hf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s 5 topics side by s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5253F65-F3DA-824B-8591-33C7698C925A}"/>
              </a:ext>
            </a:extLst>
          </p:cNvPr>
          <p:cNvSpPr/>
          <p:nvPr/>
        </p:nvSpPr>
        <p:spPr>
          <a:xfrm>
            <a:off x="343453" y="1356934"/>
            <a:ext cx="8457098"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23" name="Rectangle 22">
            <a:extLst>
              <a:ext uri="{FF2B5EF4-FFF2-40B4-BE49-F238E27FC236}">
                <a16:creationId xmlns:a16="http://schemas.microsoft.com/office/drawing/2014/main" id="{667BD3C9-2C74-714C-85A3-2EE06DB40E82}"/>
              </a:ext>
            </a:extLst>
          </p:cNvPr>
          <p:cNvSpPr/>
          <p:nvPr/>
        </p:nvSpPr>
        <p:spPr>
          <a:xfrm flipV="1">
            <a:off x="582143" y="1914527"/>
            <a:ext cx="245539"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4" name="Text Placeholder 13">
            <a:extLst>
              <a:ext uri="{FF2B5EF4-FFF2-40B4-BE49-F238E27FC236}">
                <a16:creationId xmlns:a16="http://schemas.microsoft.com/office/drawing/2014/main" id="{C37AF079-B79E-DA48-AF3C-5B596EF250A5}"/>
              </a:ext>
            </a:extLst>
          </p:cNvPr>
          <p:cNvSpPr>
            <a:spLocks noGrp="1"/>
          </p:cNvSpPr>
          <p:nvPr>
            <p:ph type="body" sz="quarter" idx="10" hasCustomPrompt="1"/>
          </p:nvPr>
        </p:nvSpPr>
        <p:spPr>
          <a:xfrm>
            <a:off x="582143" y="1566394"/>
            <a:ext cx="1245877" cy="475061"/>
          </a:xfrm>
        </p:spPr>
        <p:txBody>
          <a:bodyPr>
            <a:noAutofit/>
          </a:bodyPr>
          <a:lstStyle>
            <a:lvl1pPr marL="0" indent="0">
              <a:buNone/>
              <a:defRPr sz="1650">
                <a:solidFill>
                  <a:schemeClr val="bg2"/>
                </a:solidFill>
              </a:defRPr>
            </a:lvl1pPr>
          </a:lstStyle>
          <a:p>
            <a:pPr lvl="0"/>
            <a:r>
              <a:rPr lang="en-US"/>
              <a:t>Enter header</a:t>
            </a:r>
          </a:p>
        </p:txBody>
      </p:sp>
      <p:sp>
        <p:nvSpPr>
          <p:cNvPr id="25" name="Text Placeholder 15">
            <a:extLst>
              <a:ext uri="{FF2B5EF4-FFF2-40B4-BE49-F238E27FC236}">
                <a16:creationId xmlns:a16="http://schemas.microsoft.com/office/drawing/2014/main" id="{4171F36A-3B5F-2741-8569-F03FD621A537}"/>
              </a:ext>
            </a:extLst>
          </p:cNvPr>
          <p:cNvSpPr>
            <a:spLocks noGrp="1"/>
          </p:cNvSpPr>
          <p:nvPr>
            <p:ph type="body" sz="quarter" idx="12" hasCustomPrompt="1"/>
          </p:nvPr>
        </p:nvSpPr>
        <p:spPr>
          <a:xfrm>
            <a:off x="582140" y="2081631"/>
            <a:ext cx="1232373" cy="2409072"/>
          </a:xfrm>
        </p:spPr>
        <p:txBody>
          <a:bodyPr>
            <a:normAutofit/>
          </a:bodyPr>
          <a:lstStyle>
            <a:lvl1pPr marL="0" indent="0">
              <a:lnSpc>
                <a:spcPts val="1260"/>
              </a:lnSpc>
              <a:buFont typeface="Arial" panose="020B0604020202020204" pitchFamily="34" charset="0"/>
              <a:buNone/>
              <a:defRPr sz="10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sed</a:t>
            </a:r>
          </a:p>
        </p:txBody>
      </p:sp>
      <p:sp>
        <p:nvSpPr>
          <p:cNvPr id="36" name="Rectangle 35">
            <a:extLst>
              <a:ext uri="{FF2B5EF4-FFF2-40B4-BE49-F238E27FC236}">
                <a16:creationId xmlns:a16="http://schemas.microsoft.com/office/drawing/2014/main" id="{1AC5DDC6-E0B8-0D42-8047-A098C39F5200}"/>
              </a:ext>
            </a:extLst>
          </p:cNvPr>
          <p:cNvSpPr/>
          <p:nvPr userDrawn="1"/>
        </p:nvSpPr>
        <p:spPr>
          <a:xfrm flipV="1">
            <a:off x="2268794" y="1914527"/>
            <a:ext cx="245539"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37" name="Text Placeholder 13">
            <a:extLst>
              <a:ext uri="{FF2B5EF4-FFF2-40B4-BE49-F238E27FC236}">
                <a16:creationId xmlns:a16="http://schemas.microsoft.com/office/drawing/2014/main" id="{54C7EE9E-9E4F-5F4A-ABD9-B56CF72FE00B}"/>
              </a:ext>
            </a:extLst>
          </p:cNvPr>
          <p:cNvSpPr>
            <a:spLocks noGrp="1"/>
          </p:cNvSpPr>
          <p:nvPr>
            <p:ph type="body" sz="quarter" idx="13" hasCustomPrompt="1"/>
          </p:nvPr>
        </p:nvSpPr>
        <p:spPr>
          <a:xfrm>
            <a:off x="2268794" y="1566394"/>
            <a:ext cx="1245877" cy="475061"/>
          </a:xfrm>
        </p:spPr>
        <p:txBody>
          <a:bodyPr>
            <a:noAutofit/>
          </a:bodyPr>
          <a:lstStyle>
            <a:lvl1pPr marL="0" indent="0">
              <a:buNone/>
              <a:defRPr sz="1650">
                <a:solidFill>
                  <a:schemeClr val="bg2"/>
                </a:solidFill>
              </a:defRPr>
            </a:lvl1pPr>
          </a:lstStyle>
          <a:p>
            <a:pPr lvl="0"/>
            <a:r>
              <a:rPr lang="en-US"/>
              <a:t>Enter header</a:t>
            </a:r>
          </a:p>
        </p:txBody>
      </p:sp>
      <p:sp>
        <p:nvSpPr>
          <p:cNvPr id="38" name="Text Placeholder 15">
            <a:extLst>
              <a:ext uri="{FF2B5EF4-FFF2-40B4-BE49-F238E27FC236}">
                <a16:creationId xmlns:a16="http://schemas.microsoft.com/office/drawing/2014/main" id="{F9DAF3F4-9AE3-5B46-892C-D390B1F9C51D}"/>
              </a:ext>
            </a:extLst>
          </p:cNvPr>
          <p:cNvSpPr>
            <a:spLocks noGrp="1"/>
          </p:cNvSpPr>
          <p:nvPr>
            <p:ph type="body" sz="quarter" idx="14" hasCustomPrompt="1"/>
          </p:nvPr>
        </p:nvSpPr>
        <p:spPr>
          <a:xfrm>
            <a:off x="2268794" y="2081631"/>
            <a:ext cx="1232373" cy="2409072"/>
          </a:xfrm>
        </p:spPr>
        <p:txBody>
          <a:bodyPr>
            <a:normAutofit/>
          </a:bodyPr>
          <a:lstStyle>
            <a:lvl1pPr marL="0" indent="0">
              <a:lnSpc>
                <a:spcPts val="1260"/>
              </a:lnSpc>
              <a:buFont typeface="Arial" panose="020B0604020202020204" pitchFamily="34" charset="0"/>
              <a:buNone/>
              <a:defRPr sz="10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sed</a:t>
            </a:r>
          </a:p>
        </p:txBody>
      </p:sp>
      <p:sp>
        <p:nvSpPr>
          <p:cNvPr id="39" name="Rectangle 38">
            <a:extLst>
              <a:ext uri="{FF2B5EF4-FFF2-40B4-BE49-F238E27FC236}">
                <a16:creationId xmlns:a16="http://schemas.microsoft.com/office/drawing/2014/main" id="{144231D5-030A-1E48-B104-00DE8C2B8899}"/>
              </a:ext>
            </a:extLst>
          </p:cNvPr>
          <p:cNvSpPr/>
          <p:nvPr userDrawn="1"/>
        </p:nvSpPr>
        <p:spPr>
          <a:xfrm flipV="1">
            <a:off x="3949064" y="1914527"/>
            <a:ext cx="245539"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40" name="Text Placeholder 13">
            <a:extLst>
              <a:ext uri="{FF2B5EF4-FFF2-40B4-BE49-F238E27FC236}">
                <a16:creationId xmlns:a16="http://schemas.microsoft.com/office/drawing/2014/main" id="{F1BA7263-F8AF-8E46-8963-E916CAD9629F}"/>
              </a:ext>
            </a:extLst>
          </p:cNvPr>
          <p:cNvSpPr>
            <a:spLocks noGrp="1"/>
          </p:cNvSpPr>
          <p:nvPr>
            <p:ph type="body" sz="quarter" idx="15" hasCustomPrompt="1"/>
          </p:nvPr>
        </p:nvSpPr>
        <p:spPr>
          <a:xfrm>
            <a:off x="3949064" y="1566394"/>
            <a:ext cx="1245877" cy="475061"/>
          </a:xfrm>
        </p:spPr>
        <p:txBody>
          <a:bodyPr>
            <a:noAutofit/>
          </a:bodyPr>
          <a:lstStyle>
            <a:lvl1pPr marL="0" indent="0">
              <a:buNone/>
              <a:defRPr sz="1650">
                <a:solidFill>
                  <a:schemeClr val="bg2"/>
                </a:solidFill>
              </a:defRPr>
            </a:lvl1pPr>
          </a:lstStyle>
          <a:p>
            <a:pPr lvl="0"/>
            <a:r>
              <a:rPr lang="en-US"/>
              <a:t>Enter header</a:t>
            </a:r>
          </a:p>
        </p:txBody>
      </p:sp>
      <p:sp>
        <p:nvSpPr>
          <p:cNvPr id="41" name="Text Placeholder 15">
            <a:extLst>
              <a:ext uri="{FF2B5EF4-FFF2-40B4-BE49-F238E27FC236}">
                <a16:creationId xmlns:a16="http://schemas.microsoft.com/office/drawing/2014/main" id="{EA7B353B-BB40-BB44-9043-1ECC44F0CFC2}"/>
              </a:ext>
            </a:extLst>
          </p:cNvPr>
          <p:cNvSpPr>
            <a:spLocks noGrp="1"/>
          </p:cNvSpPr>
          <p:nvPr>
            <p:ph type="body" sz="quarter" idx="16" hasCustomPrompt="1"/>
          </p:nvPr>
        </p:nvSpPr>
        <p:spPr>
          <a:xfrm>
            <a:off x="3949061" y="2081631"/>
            <a:ext cx="1232373" cy="2409072"/>
          </a:xfrm>
        </p:spPr>
        <p:txBody>
          <a:bodyPr>
            <a:normAutofit/>
          </a:bodyPr>
          <a:lstStyle>
            <a:lvl1pPr marL="0" indent="0">
              <a:lnSpc>
                <a:spcPts val="1260"/>
              </a:lnSpc>
              <a:buFont typeface="Arial" panose="020B0604020202020204" pitchFamily="34" charset="0"/>
              <a:buNone/>
              <a:defRPr sz="10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42" name="Rectangle 41">
            <a:extLst>
              <a:ext uri="{FF2B5EF4-FFF2-40B4-BE49-F238E27FC236}">
                <a16:creationId xmlns:a16="http://schemas.microsoft.com/office/drawing/2014/main" id="{AB0E3A08-9D36-9E42-AA14-F86A9B64E7F8}"/>
              </a:ext>
            </a:extLst>
          </p:cNvPr>
          <p:cNvSpPr/>
          <p:nvPr userDrawn="1"/>
        </p:nvSpPr>
        <p:spPr>
          <a:xfrm flipV="1">
            <a:off x="5627982" y="1914527"/>
            <a:ext cx="245539"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43" name="Text Placeholder 13">
            <a:extLst>
              <a:ext uri="{FF2B5EF4-FFF2-40B4-BE49-F238E27FC236}">
                <a16:creationId xmlns:a16="http://schemas.microsoft.com/office/drawing/2014/main" id="{610EA0A4-3A0A-A147-871A-A67BFCC813D3}"/>
              </a:ext>
            </a:extLst>
          </p:cNvPr>
          <p:cNvSpPr>
            <a:spLocks noGrp="1"/>
          </p:cNvSpPr>
          <p:nvPr>
            <p:ph type="body" sz="quarter" idx="17" hasCustomPrompt="1"/>
          </p:nvPr>
        </p:nvSpPr>
        <p:spPr>
          <a:xfrm>
            <a:off x="5627982" y="1566394"/>
            <a:ext cx="1245877" cy="475061"/>
          </a:xfrm>
        </p:spPr>
        <p:txBody>
          <a:bodyPr>
            <a:noAutofit/>
          </a:bodyPr>
          <a:lstStyle>
            <a:lvl1pPr marL="0" indent="0">
              <a:buNone/>
              <a:defRPr sz="1650">
                <a:solidFill>
                  <a:schemeClr val="bg2"/>
                </a:solidFill>
              </a:defRPr>
            </a:lvl1pPr>
          </a:lstStyle>
          <a:p>
            <a:pPr lvl="0"/>
            <a:r>
              <a:rPr lang="en-US"/>
              <a:t>Enter header</a:t>
            </a:r>
          </a:p>
        </p:txBody>
      </p:sp>
      <p:sp>
        <p:nvSpPr>
          <p:cNvPr id="44" name="Text Placeholder 15">
            <a:extLst>
              <a:ext uri="{FF2B5EF4-FFF2-40B4-BE49-F238E27FC236}">
                <a16:creationId xmlns:a16="http://schemas.microsoft.com/office/drawing/2014/main" id="{3E65431B-C3C0-E542-8968-F0EEF0B38BA4}"/>
              </a:ext>
            </a:extLst>
          </p:cNvPr>
          <p:cNvSpPr>
            <a:spLocks noGrp="1"/>
          </p:cNvSpPr>
          <p:nvPr>
            <p:ph type="body" sz="quarter" idx="18" hasCustomPrompt="1"/>
          </p:nvPr>
        </p:nvSpPr>
        <p:spPr>
          <a:xfrm>
            <a:off x="5627981" y="2081631"/>
            <a:ext cx="1232373" cy="2409072"/>
          </a:xfrm>
        </p:spPr>
        <p:txBody>
          <a:bodyPr>
            <a:normAutofit/>
          </a:bodyPr>
          <a:lstStyle>
            <a:lvl1pPr marL="0" indent="0">
              <a:lnSpc>
                <a:spcPts val="1260"/>
              </a:lnSpc>
              <a:buFont typeface="Arial" panose="020B0604020202020204" pitchFamily="34" charset="0"/>
              <a:buNone/>
              <a:defRPr sz="10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45" name="Rectangle 44">
            <a:extLst>
              <a:ext uri="{FF2B5EF4-FFF2-40B4-BE49-F238E27FC236}">
                <a16:creationId xmlns:a16="http://schemas.microsoft.com/office/drawing/2014/main" id="{E6057ECD-7161-2049-9B7C-BE8DD502427F}"/>
              </a:ext>
            </a:extLst>
          </p:cNvPr>
          <p:cNvSpPr/>
          <p:nvPr userDrawn="1"/>
        </p:nvSpPr>
        <p:spPr>
          <a:xfrm flipV="1">
            <a:off x="7295165" y="1914527"/>
            <a:ext cx="245539"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46" name="Text Placeholder 13">
            <a:extLst>
              <a:ext uri="{FF2B5EF4-FFF2-40B4-BE49-F238E27FC236}">
                <a16:creationId xmlns:a16="http://schemas.microsoft.com/office/drawing/2014/main" id="{DE801A77-721D-6A44-9E73-04A1A190DDB0}"/>
              </a:ext>
            </a:extLst>
          </p:cNvPr>
          <p:cNvSpPr>
            <a:spLocks noGrp="1"/>
          </p:cNvSpPr>
          <p:nvPr>
            <p:ph type="body" sz="quarter" idx="19" hasCustomPrompt="1"/>
          </p:nvPr>
        </p:nvSpPr>
        <p:spPr>
          <a:xfrm>
            <a:off x="7295165" y="1566394"/>
            <a:ext cx="1245877" cy="475061"/>
          </a:xfrm>
        </p:spPr>
        <p:txBody>
          <a:bodyPr>
            <a:noAutofit/>
          </a:bodyPr>
          <a:lstStyle>
            <a:lvl1pPr marL="0" indent="0">
              <a:buNone/>
              <a:defRPr sz="1650">
                <a:solidFill>
                  <a:schemeClr val="bg2"/>
                </a:solidFill>
              </a:defRPr>
            </a:lvl1pPr>
          </a:lstStyle>
          <a:p>
            <a:pPr lvl="0"/>
            <a:r>
              <a:rPr lang="en-US"/>
              <a:t>Enter header</a:t>
            </a:r>
          </a:p>
        </p:txBody>
      </p:sp>
      <p:sp>
        <p:nvSpPr>
          <p:cNvPr id="47" name="Text Placeholder 15">
            <a:extLst>
              <a:ext uri="{FF2B5EF4-FFF2-40B4-BE49-F238E27FC236}">
                <a16:creationId xmlns:a16="http://schemas.microsoft.com/office/drawing/2014/main" id="{4B4315F5-4B12-8F41-B59E-F8FB056A2DAF}"/>
              </a:ext>
            </a:extLst>
          </p:cNvPr>
          <p:cNvSpPr>
            <a:spLocks noGrp="1"/>
          </p:cNvSpPr>
          <p:nvPr>
            <p:ph type="body" sz="quarter" idx="20" hasCustomPrompt="1"/>
          </p:nvPr>
        </p:nvSpPr>
        <p:spPr>
          <a:xfrm>
            <a:off x="7295165" y="2081631"/>
            <a:ext cx="1232373" cy="2409072"/>
          </a:xfrm>
        </p:spPr>
        <p:txBody>
          <a:bodyPr>
            <a:normAutofit/>
          </a:bodyPr>
          <a:lstStyle>
            <a:lvl1pPr marL="0" indent="0">
              <a:lnSpc>
                <a:spcPts val="1260"/>
              </a:lnSpc>
              <a:buFont typeface="Arial" panose="020B0604020202020204" pitchFamily="34" charset="0"/>
              <a:buNone/>
              <a:defRPr sz="10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0" name="Folded Corner 19">
            <a:extLst>
              <a:ext uri="{FF2B5EF4-FFF2-40B4-BE49-F238E27FC236}">
                <a16:creationId xmlns:a16="http://schemas.microsoft.com/office/drawing/2014/main" id="{F0AAAE33-36AB-D64E-A458-8F3241CF4BE0}"/>
              </a:ext>
              <a:ext uri="{C183D7F6-B498-43B3-948B-1728B52AA6E4}">
                <adec:decorative xmlns:adec="http://schemas.microsoft.com/office/drawing/2017/decorative" val="1"/>
              </a:ext>
            </a:extLst>
          </p:cNvPr>
          <p:cNvSpPr/>
          <p:nvPr userDrawn="1"/>
        </p:nvSpPr>
        <p:spPr>
          <a:xfrm>
            <a:off x="2" y="-857250"/>
            <a:ext cx="3657719" cy="64634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5 main points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376830390"/>
      </p:ext>
    </p:extLst>
  </p:cSld>
  <p:clrMapOvr>
    <a:masterClrMapping/>
  </p:clrMapOvr>
  <p:hf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s main thought 2 topic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CFA20CD-48AB-0944-B945-5016A459D462}"/>
              </a:ext>
              <a:ext uri="{C183D7F6-B498-43B3-948B-1728B52AA6E4}">
                <adec:decorative xmlns:adec="http://schemas.microsoft.com/office/drawing/2017/decorative" val="1"/>
              </a:ext>
            </a:extLst>
          </p:cNvPr>
          <p:cNvSpPr/>
          <p:nvPr userDrawn="1"/>
        </p:nvSpPr>
        <p:spPr>
          <a:xfrm>
            <a:off x="571181" y="1356934"/>
            <a:ext cx="2500827" cy="3786569"/>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6050036" y="1356935"/>
            <a:ext cx="2500827" cy="3786567"/>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6187697" y="1857377"/>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3335900" y="1356935"/>
            <a:ext cx="2500827" cy="3786567"/>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3492193" y="1857377"/>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6" name="Text Placeholder 5">
            <a:extLst>
              <a:ext uri="{FF2B5EF4-FFF2-40B4-BE49-F238E27FC236}">
                <a16:creationId xmlns:a16="http://schemas.microsoft.com/office/drawing/2014/main" id="{B322C04B-DDBA-C748-941E-97C804CD129D}"/>
              </a:ext>
            </a:extLst>
          </p:cNvPr>
          <p:cNvSpPr>
            <a:spLocks noGrp="1"/>
          </p:cNvSpPr>
          <p:nvPr>
            <p:ph type="body" sz="quarter" idx="17" hasCustomPrompt="1"/>
          </p:nvPr>
        </p:nvSpPr>
        <p:spPr>
          <a:xfrm>
            <a:off x="592855" y="1509281"/>
            <a:ext cx="2479154" cy="1062471"/>
          </a:xfrm>
        </p:spPr>
        <p:txBody>
          <a:bodyPr lIns="457200" rIns="457200" anchor="t" anchorCtr="0">
            <a:noAutofit/>
          </a:bodyPr>
          <a:lstStyle>
            <a:lvl1pPr>
              <a:lnSpc>
                <a:spcPct val="90000"/>
              </a:lnSpc>
              <a:defRPr sz="2473" b="1" i="0">
                <a:solidFill>
                  <a:schemeClr val="accent6"/>
                </a:solidFill>
                <a:latin typeface="Community Semibold" panose="02000303040000020003" pitchFamily="2" charset="0"/>
              </a:defRPr>
            </a:lvl1pPr>
            <a:lvl2pPr>
              <a:defRPr sz="1800"/>
            </a:lvl2pPr>
            <a:lvl3pPr>
              <a:defRPr sz="1800"/>
            </a:lvl3pPr>
            <a:lvl4pPr>
              <a:defRPr sz="1800"/>
            </a:lvl4pPr>
            <a:lvl5pPr>
              <a:defRPr sz="1800"/>
            </a:lvl5pPr>
          </a:lstStyle>
          <a:p>
            <a:pPr lvl="0"/>
            <a:r>
              <a:rPr lang="en-US"/>
              <a:t>Enter a big thought here in three lines</a:t>
            </a:r>
          </a:p>
        </p:txBody>
      </p:sp>
      <p:sp>
        <p:nvSpPr>
          <p:cNvPr id="32" name="Text Placeholder 5">
            <a:extLst>
              <a:ext uri="{FF2B5EF4-FFF2-40B4-BE49-F238E27FC236}">
                <a16:creationId xmlns:a16="http://schemas.microsoft.com/office/drawing/2014/main" id="{D4F088DA-C421-9849-9271-FFEE51893A4C}"/>
              </a:ext>
            </a:extLst>
          </p:cNvPr>
          <p:cNvSpPr>
            <a:spLocks noGrp="1"/>
          </p:cNvSpPr>
          <p:nvPr>
            <p:ph type="body" sz="quarter" idx="18" hasCustomPrompt="1"/>
          </p:nvPr>
        </p:nvSpPr>
        <p:spPr>
          <a:xfrm>
            <a:off x="592855" y="2571751"/>
            <a:ext cx="2479154" cy="904316"/>
          </a:xfrm>
        </p:spPr>
        <p:txBody>
          <a:bodyPr lIns="457200" tIns="457200" rIns="457200" anchor="t" anchorCtr="0">
            <a:noAutofit/>
          </a:bodyPr>
          <a:lstStyle>
            <a:lvl1pPr marL="0" marR="0" indent="0" algn="l"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0" i="0">
                <a:solidFill>
                  <a:schemeClr val="accent6"/>
                </a:solidFill>
                <a:latin typeface="Community Light" panose="02000303040000020003" pitchFamily="2" charset="0"/>
              </a:defRPr>
            </a:lvl1pPr>
            <a:lvl2pPr>
              <a:defRPr sz="1800"/>
            </a:lvl2pPr>
            <a:lvl3pPr>
              <a:defRPr sz="1800"/>
            </a:lvl3pPr>
            <a:lvl4pPr>
              <a:defRPr sz="1800"/>
            </a:lvl4pPr>
            <a:lvl5pPr>
              <a:defRPr sz="1800"/>
            </a:lvl5pPr>
          </a:lstStyle>
          <a:p>
            <a:pPr marL="0" marR="0" lvl="0" indent="0" algn="l" defTabSz="685518"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Enter a description here two or three lines</a:t>
            </a:r>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3467046" y="1509280"/>
            <a:ext cx="2165618" cy="475061"/>
          </a:xfrm>
        </p:spPr>
        <p:txBody>
          <a:bodyPr>
            <a:normAutofit/>
          </a:bodyPr>
          <a:lstStyle>
            <a:lvl1pPr marL="0" indent="0">
              <a:buNone/>
              <a:defRPr sz="1650">
                <a:solidFill>
                  <a:schemeClr val="tx1"/>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3485900" y="2024520"/>
            <a:ext cx="2146762" cy="2414693"/>
          </a:xfrm>
        </p:spPr>
        <p:txBody>
          <a:bodyPr>
            <a:normAutofit/>
          </a:bodyPr>
          <a:lstStyle>
            <a:lvl1pPr marL="214225" indent="-214225">
              <a:buFont typeface="Arial" panose="020B0604020202020204" pitchFamily="34" charset="0"/>
              <a:buChar char="•"/>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6169483" y="1509280"/>
            <a:ext cx="2165618" cy="475061"/>
          </a:xfrm>
        </p:spPr>
        <p:txBody>
          <a:bodyPr>
            <a:normAutofit/>
          </a:bodyPr>
          <a:lstStyle>
            <a:lvl1pPr marL="0" indent="0">
              <a:buNone/>
              <a:defRPr sz="1650">
                <a:solidFill>
                  <a:schemeClr val="tx1"/>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6188337" y="2024520"/>
            <a:ext cx="2146762" cy="2414693"/>
          </a:xfrm>
        </p:spPr>
        <p:txBody>
          <a:bodyPr>
            <a:normAutofit/>
          </a:bodyPr>
          <a:lstStyle>
            <a:lvl1pPr marL="214225" indent="-214225">
              <a:buFont typeface="Arial" panose="020B0604020202020204" pitchFamily="34" charset="0"/>
              <a:buChar char="•"/>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18" name="Folded Corner 17">
            <a:extLst>
              <a:ext uri="{FF2B5EF4-FFF2-40B4-BE49-F238E27FC236}">
                <a16:creationId xmlns:a16="http://schemas.microsoft.com/office/drawing/2014/main" id="{5E8BF074-F1AE-C14E-BD27-EEBF6B5D4F00}"/>
              </a:ext>
              <a:ext uri="{C183D7F6-B498-43B3-948B-1728B52AA6E4}">
                <adec:decorative xmlns:adec="http://schemas.microsoft.com/office/drawing/2017/decorative" val="1"/>
              </a:ext>
            </a:extLst>
          </p:cNvPr>
          <p:cNvSpPr/>
          <p:nvPr/>
        </p:nvSpPr>
        <p:spPr>
          <a:xfrm>
            <a:off x="28574" y="-942975"/>
            <a:ext cx="3657719" cy="7320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2 main points with a additional titles and descriptor</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042684575"/>
      </p:ext>
    </p:extLst>
  </p:cSld>
  <p:clrMapOvr>
    <a:masterClrMapping/>
  </p:clrMapOvr>
  <p:hf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main thought 2 topic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CFA20CD-48AB-0944-B945-5016A459D462}"/>
              </a:ext>
              <a:ext uri="{C183D7F6-B498-43B3-948B-1728B52AA6E4}">
                <adec:decorative xmlns:adec="http://schemas.microsoft.com/office/drawing/2017/decorative" val="1"/>
              </a:ext>
            </a:extLst>
          </p:cNvPr>
          <p:cNvSpPr/>
          <p:nvPr userDrawn="1"/>
        </p:nvSpPr>
        <p:spPr>
          <a:xfrm>
            <a:off x="571181" y="571501"/>
            <a:ext cx="2500827" cy="4572002"/>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6050036" y="571501"/>
            <a:ext cx="2500827" cy="4572002"/>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6187697" y="1071944"/>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3335900" y="571501"/>
            <a:ext cx="2500827" cy="4572002"/>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3492193" y="1071944"/>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92855" y="728737"/>
            <a:ext cx="2479154" cy="990908"/>
          </a:xfrm>
          <a:prstGeom prst="rect">
            <a:avLst/>
          </a:prstGeom>
          <a:noFill/>
        </p:spPr>
        <p:txBody>
          <a:bodyPr vert="horz" lIns="457200" tIns="45720" rIns="457200" bIns="45720" rtlCol="0" anchor="t" anchorCtr="0">
            <a:noAutofit/>
          </a:bodyPr>
          <a:lstStyle>
            <a:lvl1pPr marL="0" marR="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lang="en-US" b="1" i="0" dirty="0">
                <a:solidFill>
                  <a:schemeClr val="accent2"/>
                </a:solidFill>
                <a:latin typeface="Community Semibold" panose="02000303040000020003" pitchFamily="2" charset="0"/>
                <a:ea typeface="+mn-ea"/>
                <a:cs typeface="+mn-cs"/>
              </a:defRPr>
            </a:lvl1pPr>
          </a:lstStyle>
          <a:p>
            <a:pPr marL="0" marR="0" lvl="0" indent="0" algn="l"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Enter a big thought up to three lines</a:t>
            </a:r>
          </a:p>
        </p:txBody>
      </p:sp>
      <p:sp>
        <p:nvSpPr>
          <p:cNvPr id="32" name="Text Placeholder 5">
            <a:extLst>
              <a:ext uri="{FF2B5EF4-FFF2-40B4-BE49-F238E27FC236}">
                <a16:creationId xmlns:a16="http://schemas.microsoft.com/office/drawing/2014/main" id="{D4F088DA-C421-9849-9271-FFEE51893A4C}"/>
              </a:ext>
            </a:extLst>
          </p:cNvPr>
          <p:cNvSpPr>
            <a:spLocks noGrp="1"/>
          </p:cNvSpPr>
          <p:nvPr>
            <p:ph type="body" sz="quarter" idx="18" hasCustomPrompt="1"/>
          </p:nvPr>
        </p:nvSpPr>
        <p:spPr>
          <a:xfrm>
            <a:off x="592855" y="1786318"/>
            <a:ext cx="2479154" cy="904316"/>
          </a:xfrm>
        </p:spPr>
        <p:txBody>
          <a:bodyPr lIns="457200" tIns="457200" rIns="457200" anchor="t" anchorCtr="0">
            <a:noAutofit/>
          </a:bodyPr>
          <a:lstStyle>
            <a:lvl1pPr marL="0" marR="0" indent="0" algn="l"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0" i="0">
                <a:solidFill>
                  <a:schemeClr val="accent6"/>
                </a:solidFill>
                <a:latin typeface="Community Light" panose="02000303040000020003" pitchFamily="2" charset="0"/>
              </a:defRPr>
            </a:lvl1pPr>
            <a:lvl2pPr>
              <a:defRPr sz="1800"/>
            </a:lvl2pPr>
            <a:lvl3pPr>
              <a:defRPr sz="1800"/>
            </a:lvl3pPr>
            <a:lvl4pPr>
              <a:defRPr sz="1800"/>
            </a:lvl4pPr>
            <a:lvl5pPr>
              <a:defRPr sz="1800"/>
            </a:lvl5pPr>
          </a:lstStyle>
          <a:p>
            <a:pPr marL="0" marR="0" lvl="0" indent="0" algn="l" defTabSz="685518" rtl="0" eaLnBrk="1" fontAlgn="auto" latinLnBrk="0" hangingPunct="1">
              <a:lnSpc>
                <a:spcPct val="100000"/>
              </a:lnSpc>
              <a:spcBef>
                <a:spcPts val="750"/>
              </a:spcBef>
              <a:spcAft>
                <a:spcPts val="0"/>
              </a:spcAft>
              <a:buClrTx/>
              <a:buSzTx/>
              <a:buFont typeface="Arial" panose="020B0604020202020204" pitchFamily="34" charset="0"/>
              <a:buNone/>
              <a:tabLst/>
              <a:defRPr/>
            </a:pPr>
            <a:r>
              <a:rPr lang="en-US"/>
              <a:t>Enter a description here two or three lines</a:t>
            </a:r>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3467046" y="723847"/>
            <a:ext cx="2165618" cy="475061"/>
          </a:xfrm>
        </p:spPr>
        <p:txBody>
          <a:bodyPr>
            <a:normAutofit/>
          </a:bodyPr>
          <a:lstStyle>
            <a:lvl1pPr marL="0" indent="0">
              <a:buNone/>
              <a:defRPr sz="1650">
                <a:solidFill>
                  <a:schemeClr val="tx1"/>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3485900" y="1239087"/>
            <a:ext cx="2146762" cy="2414693"/>
          </a:xfrm>
        </p:spPr>
        <p:txBody>
          <a:bodyPr>
            <a:normAutofit/>
          </a:bodyPr>
          <a:lstStyle>
            <a:lvl1pPr marL="214225" indent="-214225">
              <a:buFont typeface="Arial" panose="020B0604020202020204" pitchFamily="34" charset="0"/>
              <a:buChar char="•"/>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6169483" y="723847"/>
            <a:ext cx="2165618" cy="475061"/>
          </a:xfrm>
        </p:spPr>
        <p:txBody>
          <a:bodyPr>
            <a:normAutofit/>
          </a:bodyPr>
          <a:lstStyle>
            <a:lvl1pPr marL="0" indent="0">
              <a:buNone/>
              <a:defRPr sz="1650">
                <a:solidFill>
                  <a:schemeClr val="tx1"/>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6188337" y="1239087"/>
            <a:ext cx="2146762" cy="2414693"/>
          </a:xfrm>
        </p:spPr>
        <p:txBody>
          <a:bodyPr>
            <a:normAutofit/>
          </a:bodyPr>
          <a:lstStyle>
            <a:lvl1pPr marL="214225" indent="-214225">
              <a:buFont typeface="Arial" panose="020B0604020202020204" pitchFamily="34" charset="0"/>
              <a:buChar char="•"/>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18" name="Folded Corner 17">
            <a:extLst>
              <a:ext uri="{FF2B5EF4-FFF2-40B4-BE49-F238E27FC236}">
                <a16:creationId xmlns:a16="http://schemas.microsoft.com/office/drawing/2014/main" id="{5E8BF074-F1AE-C14E-BD27-EEBF6B5D4F00}"/>
              </a:ext>
              <a:ext uri="{C183D7F6-B498-43B3-948B-1728B52AA6E4}">
                <adec:decorative xmlns:adec="http://schemas.microsoft.com/office/drawing/2017/decorative" val="1"/>
              </a:ext>
            </a:extLst>
          </p:cNvPr>
          <p:cNvSpPr/>
          <p:nvPr/>
        </p:nvSpPr>
        <p:spPr>
          <a:xfrm>
            <a:off x="28574" y="-942975"/>
            <a:ext cx="3657719" cy="73207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2 main points with a additional titles and descriptor</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479272537"/>
      </p:ext>
    </p:extLst>
  </p:cSld>
  <p:clrMapOvr>
    <a:masterClrMapping/>
  </p:clrMapOvr>
  <p:hf hdr="0" ftr="0" dt="0"/>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large image titles date">
    <p:bg>
      <p:bgPr>
        <a:solidFill>
          <a:srgbClr val="FEFA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1D46A6-2584-BE40-BCCB-20FF07471692}"/>
              </a:ext>
            </a:extLst>
          </p:cNvPr>
          <p:cNvSpPr>
            <a:spLocks noGrp="1"/>
          </p:cNvSpPr>
          <p:nvPr>
            <p:ph type="title" hasCustomPrompt="1"/>
          </p:nvPr>
        </p:nvSpPr>
        <p:spPr>
          <a:xfrm>
            <a:off x="3887882" y="1048602"/>
            <a:ext cx="4169220" cy="1644089"/>
          </a:xfrm>
          <a:noFill/>
        </p:spPr>
        <p:txBody>
          <a:bodyPr vert="horz" lIns="0" tIns="45720" rIns="0" bIns="45720" rtlCol="0" anchor="b" anchorCtr="0">
            <a:noAutofit/>
          </a:bodyPr>
          <a:lstStyle>
            <a:lvl1pPr algn="l">
              <a:lnSpc>
                <a:spcPts val="3599"/>
              </a:lnSpc>
              <a:defRPr lang="en-US" sz="3599">
                <a:solidFill>
                  <a:schemeClr val="accent2"/>
                </a:solidFill>
                <a:ea typeface="+mn-ea"/>
                <a:cs typeface="+mn-cs"/>
              </a:defRPr>
            </a:lvl1pPr>
          </a:lstStyle>
          <a:p>
            <a:pPr algn="l"/>
            <a:r>
              <a:rPr lang="en-US"/>
              <a:t>Enter a big idea or statement here of no more than two lines</a:t>
            </a:r>
          </a:p>
        </p:txBody>
      </p:sp>
      <p:sp>
        <p:nvSpPr>
          <p:cNvPr id="10" name="Text Placeholder 9">
            <a:extLst>
              <a:ext uri="{FF2B5EF4-FFF2-40B4-BE49-F238E27FC236}">
                <a16:creationId xmlns:a16="http://schemas.microsoft.com/office/drawing/2014/main" id="{0DAED64C-ED7B-1E46-947A-D03F95419394}"/>
              </a:ext>
            </a:extLst>
          </p:cNvPr>
          <p:cNvSpPr>
            <a:spLocks noGrp="1"/>
          </p:cNvSpPr>
          <p:nvPr>
            <p:ph type="body" sz="quarter" idx="13" hasCustomPrompt="1"/>
          </p:nvPr>
        </p:nvSpPr>
        <p:spPr>
          <a:xfrm>
            <a:off x="3887884" y="2932729"/>
            <a:ext cx="2594477" cy="765572"/>
          </a:xfrm>
        </p:spPr>
        <p:txBody>
          <a:bodyPr>
            <a:noAutofit/>
          </a:bodyPr>
          <a:lstStyle>
            <a:lvl1pPr marL="0" indent="0">
              <a:buFontTx/>
              <a:buNone/>
              <a:defRPr sz="2024"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subtitle or name or person being quoted here</a:t>
            </a:r>
          </a:p>
        </p:txBody>
      </p:sp>
      <p:sp>
        <p:nvSpPr>
          <p:cNvPr id="11" name="Text Placeholder 9">
            <a:extLst>
              <a:ext uri="{FF2B5EF4-FFF2-40B4-BE49-F238E27FC236}">
                <a16:creationId xmlns:a16="http://schemas.microsoft.com/office/drawing/2014/main" id="{EC0877E4-E691-4A4E-95F7-04A179B81720}"/>
              </a:ext>
            </a:extLst>
          </p:cNvPr>
          <p:cNvSpPr>
            <a:spLocks noGrp="1"/>
          </p:cNvSpPr>
          <p:nvPr>
            <p:ph type="body" sz="quarter" idx="14" hasCustomPrompt="1"/>
          </p:nvPr>
        </p:nvSpPr>
        <p:spPr>
          <a:xfrm>
            <a:off x="3887883" y="3744615"/>
            <a:ext cx="2488922" cy="256358"/>
          </a:xfrm>
        </p:spPr>
        <p:txBody>
          <a:bodyPr anchor="t" anchorCtr="0">
            <a:noAutofit/>
          </a:bodyPr>
          <a:lstStyle>
            <a:lvl1pPr marL="0" indent="0">
              <a:buFontTx/>
              <a:buNone/>
              <a:defRPr sz="1350" b="0" baseline="0">
                <a:solidFill>
                  <a:schemeClr val="accent6"/>
                </a:solidFill>
              </a:defRPr>
            </a:lvl1pPr>
            <a:lvl2pPr marL="342760" indent="0">
              <a:buFontTx/>
              <a:buNone/>
              <a:defRPr sz="1650" baseline="0"/>
            </a:lvl2pPr>
            <a:lvl3pPr marL="685518" indent="0">
              <a:buFontTx/>
              <a:buNone/>
              <a:defRPr sz="1650" baseline="0"/>
            </a:lvl3pPr>
            <a:lvl4pPr marL="1028277" indent="0">
              <a:buFontTx/>
              <a:buNone/>
              <a:defRPr sz="1650" baseline="0"/>
            </a:lvl4pPr>
            <a:lvl5pPr marL="1371035" indent="0">
              <a:buFontTx/>
              <a:buNone/>
              <a:defRPr sz="1650" baseline="0"/>
            </a:lvl5pPr>
          </a:lstStyle>
          <a:p>
            <a:pPr lvl="0"/>
            <a:r>
              <a:rPr lang="en-US"/>
              <a:t>Enter title or date here</a:t>
            </a:r>
          </a:p>
        </p:txBody>
      </p:sp>
      <p:sp>
        <p:nvSpPr>
          <p:cNvPr id="6" name="Picture Placeholder 5">
            <a:extLst>
              <a:ext uri="{FF2B5EF4-FFF2-40B4-BE49-F238E27FC236}">
                <a16:creationId xmlns:a16="http://schemas.microsoft.com/office/drawing/2014/main" id="{CE605FF5-BAD4-C64B-985B-205C7CF950E0}"/>
              </a:ext>
              <a:ext uri="{C183D7F6-B498-43B3-948B-1728B52AA6E4}">
                <adec:decorative xmlns:adec="http://schemas.microsoft.com/office/drawing/2017/decorative" val="1"/>
              </a:ext>
            </a:extLst>
          </p:cNvPr>
          <p:cNvSpPr>
            <a:spLocks noGrp="1"/>
          </p:cNvSpPr>
          <p:nvPr>
            <p:ph type="pic" sz="quarter" idx="11" hasCustomPrompt="1"/>
          </p:nvPr>
        </p:nvSpPr>
        <p:spPr>
          <a:xfrm>
            <a:off x="-2469313" y="-554568"/>
            <a:ext cx="5655606" cy="6563819"/>
          </a:xfrm>
          <a:custGeom>
            <a:avLst/>
            <a:gdLst>
              <a:gd name="connsiteX0" fmla="*/ 3837210 w 9140953"/>
              <a:gd name="connsiteY0" fmla="*/ 0 h 10607484"/>
              <a:gd name="connsiteX1" fmla="*/ 9140953 w 9140953"/>
              <a:gd name="connsiteY1" fmla="*/ 5303742 h 10607484"/>
              <a:gd name="connsiteX2" fmla="*/ 3837210 w 9140953"/>
              <a:gd name="connsiteY2" fmla="*/ 10607484 h 10607484"/>
              <a:gd name="connsiteX3" fmla="*/ 86898 w 9140953"/>
              <a:gd name="connsiteY3" fmla="*/ 9054054 h 10607484"/>
              <a:gd name="connsiteX4" fmla="*/ 0 w 9140953"/>
              <a:gd name="connsiteY4" fmla="*/ 8962910 h 10607484"/>
              <a:gd name="connsiteX5" fmla="*/ 0 w 9140953"/>
              <a:gd name="connsiteY5" fmla="*/ 1644574 h 10607484"/>
              <a:gd name="connsiteX6" fmla="*/ 86898 w 9140953"/>
              <a:gd name="connsiteY6" fmla="*/ 1553430 h 10607484"/>
              <a:gd name="connsiteX7" fmla="*/ 3837210 w 9140953"/>
              <a:gd name="connsiteY7" fmla="*/ 0 h 1060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0953" h="10607484">
                <a:moveTo>
                  <a:pt x="3837210" y="0"/>
                </a:moveTo>
                <a:cubicBezTo>
                  <a:pt x="6766386" y="0"/>
                  <a:pt x="9140953" y="2374566"/>
                  <a:pt x="9140953" y="5303742"/>
                </a:cubicBezTo>
                <a:cubicBezTo>
                  <a:pt x="9140953" y="8232918"/>
                  <a:pt x="6766386" y="10607484"/>
                  <a:pt x="3837210" y="10607484"/>
                </a:cubicBezTo>
                <a:cubicBezTo>
                  <a:pt x="2372622" y="10607484"/>
                  <a:pt x="1046687" y="10013842"/>
                  <a:pt x="86898" y="9054054"/>
                </a:cubicBezTo>
                <a:lnTo>
                  <a:pt x="0" y="8962910"/>
                </a:lnTo>
                <a:lnTo>
                  <a:pt x="0" y="1644574"/>
                </a:lnTo>
                <a:lnTo>
                  <a:pt x="86898" y="1553430"/>
                </a:lnTo>
                <a:cubicBezTo>
                  <a:pt x="1046687" y="593642"/>
                  <a:pt x="2372622" y="0"/>
                  <a:pt x="3837210" y="0"/>
                </a:cubicBezTo>
                <a:close/>
              </a:path>
            </a:pathLst>
          </a:custGeom>
          <a:pattFill prst="wdUpDiag">
            <a:fgClr>
              <a:srgbClr val="FADFD9"/>
            </a:fgClr>
            <a:bgClr>
              <a:schemeClr val="bg1"/>
            </a:bgClr>
          </a:pattFill>
        </p:spPr>
        <p:txBody>
          <a:bodyPr wrap="square" lIns="8229600" anchor="ctr">
            <a:noAutofit/>
          </a:bodyPr>
          <a:lstStyle>
            <a:lvl1pPr marL="0" indent="0" algn="l">
              <a:buFontTx/>
              <a:buNone/>
              <a:defRPr sz="1650"/>
            </a:lvl1pPr>
          </a:lstStyle>
          <a:p>
            <a:r>
              <a:rPr lang="en-US"/>
              <a:t>Drag and drop</a:t>
            </a:r>
          </a:p>
          <a:p>
            <a:r>
              <a:rPr lang="en-US"/>
              <a:t>image here</a:t>
            </a:r>
          </a:p>
        </p:txBody>
      </p:sp>
      <p:sp>
        <p:nvSpPr>
          <p:cNvPr id="7" name="Folded Corner 6">
            <a:extLst>
              <a:ext uri="{FF2B5EF4-FFF2-40B4-BE49-F238E27FC236}">
                <a16:creationId xmlns:a16="http://schemas.microsoft.com/office/drawing/2014/main" id="{665B33F3-87B0-314B-B77D-8F10219A9E3D}"/>
              </a:ext>
              <a:ext uri="{C183D7F6-B498-43B3-948B-1728B52AA6E4}">
                <adec:decorative xmlns:adec="http://schemas.microsoft.com/office/drawing/2017/decorative" val="1"/>
              </a:ext>
            </a:extLst>
          </p:cNvPr>
          <p:cNvSpPr/>
          <p:nvPr userDrawn="1"/>
        </p:nvSpPr>
        <p:spPr>
          <a:xfrm>
            <a:off x="1" y="-657225"/>
            <a:ext cx="3286292" cy="5143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has visual impact with the large image and dramatic typography. For a quote or statement.</a:t>
            </a:r>
          </a:p>
        </p:txBody>
      </p:sp>
      <p:pic>
        <p:nvPicPr>
          <p:cNvPr id="8" name="Logo">
            <a:extLst>
              <a:ext uri="{FF2B5EF4-FFF2-40B4-BE49-F238E27FC236}">
                <a16:creationId xmlns:a16="http://schemas.microsoft.com/office/drawing/2014/main" id="{C49E4E25-3F61-FA4C-B37D-3E2D88464A3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25032" y="4372692"/>
            <a:ext cx="818376" cy="207104"/>
          </a:xfrm>
          <a:prstGeom prst="rect">
            <a:avLst/>
          </a:prstGeom>
        </p:spPr>
      </p:pic>
    </p:spTree>
    <p:extLst>
      <p:ext uri="{BB962C8B-B14F-4D97-AF65-F5344CB8AC3E}">
        <p14:creationId xmlns:p14="http://schemas.microsoft.com/office/powerpoint/2010/main" val="319207565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mage title 4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43393-43EB-834F-897E-2E09BDE544FE}"/>
              </a:ext>
            </a:extLst>
          </p:cNvPr>
          <p:cNvSpPr>
            <a:spLocks noGrp="1"/>
          </p:cNvSpPr>
          <p:nvPr>
            <p:ph type="title" hasCustomPrompt="1"/>
          </p:nvPr>
        </p:nvSpPr>
        <p:spPr>
          <a:xfrm>
            <a:off x="5689860" y="719121"/>
            <a:ext cx="2631334" cy="1467984"/>
          </a:xfrm>
          <a:noFill/>
          <a:ln w="3175" cap="flat">
            <a:noFill/>
            <a:miter lim="400000"/>
          </a:ln>
          <a:effectLst/>
        </p:spPr>
        <p:txBody>
          <a:bodyPr wrap="square" lIns="48142" tIns="48142" rIns="48142" bIns="48142" numCol="1" anchor="b" anchorCtr="0">
            <a:spAutoFit/>
          </a:bodyPr>
          <a:lstStyle>
            <a:lvl1pPr>
              <a:defRPr lang="en-US" sz="3299" b="0" dirty="0">
                <a:solidFill>
                  <a:schemeClr val="accent2"/>
                </a:solidFill>
                <a:ea typeface="+mn-ea"/>
                <a:cs typeface="+mn-cs"/>
              </a:defRPr>
            </a:lvl1pPr>
          </a:lstStyle>
          <a:p>
            <a:pPr marL="0" lvl="0" defTabSz="685415"/>
            <a:r>
              <a:rPr lang="en-US"/>
              <a:t>Enter slide title here in two lines</a:t>
            </a:r>
          </a:p>
        </p:txBody>
      </p:sp>
      <p:sp>
        <p:nvSpPr>
          <p:cNvPr id="4" name="Text Placeholder 3">
            <a:extLst>
              <a:ext uri="{FF2B5EF4-FFF2-40B4-BE49-F238E27FC236}">
                <a16:creationId xmlns:a16="http://schemas.microsoft.com/office/drawing/2014/main" id="{D7127411-22D8-F241-BFA9-9A89FACBB04A}"/>
              </a:ext>
            </a:extLst>
          </p:cNvPr>
          <p:cNvSpPr>
            <a:spLocks noGrp="1"/>
          </p:cNvSpPr>
          <p:nvPr>
            <p:ph type="body" sz="quarter" idx="12" hasCustomPrompt="1"/>
          </p:nvPr>
        </p:nvSpPr>
        <p:spPr>
          <a:xfrm>
            <a:off x="5696997" y="2312867"/>
            <a:ext cx="2568008" cy="1744785"/>
          </a:xfrm>
        </p:spPr>
        <p:txBody>
          <a:bodyPr>
            <a:normAutofit/>
          </a:bodyPr>
          <a:lstStyle>
            <a:lvl1pPr>
              <a:lnSpc>
                <a:spcPts val="2429"/>
              </a:lnSpc>
              <a:defRPr sz="2024"/>
            </a:lvl1pPr>
            <a:lvl2pPr>
              <a:defRPr sz="2249"/>
            </a:lvl2pPr>
            <a:lvl3pPr>
              <a:defRPr sz="2249"/>
            </a:lvl3pPr>
            <a:lvl4pPr>
              <a:defRPr sz="2249"/>
            </a:lvl4pPr>
            <a:lvl5pPr>
              <a:defRPr sz="2249"/>
            </a:lvl5pPr>
          </a:lstStyle>
          <a:p>
            <a:pPr lvl="0"/>
            <a:r>
              <a:rPr lang="en-US"/>
              <a:t>Point 1</a:t>
            </a:r>
          </a:p>
          <a:p>
            <a:pPr lvl="0"/>
            <a:r>
              <a:rPr lang="en-US"/>
              <a:t>Point 2</a:t>
            </a:r>
          </a:p>
          <a:p>
            <a:pPr lvl="0"/>
            <a:r>
              <a:rPr lang="en-US"/>
              <a:t>Point 3</a:t>
            </a:r>
          </a:p>
          <a:p>
            <a:pPr lvl="0"/>
            <a:r>
              <a:rPr lang="en-US"/>
              <a:t>Point 4</a:t>
            </a:r>
          </a:p>
        </p:txBody>
      </p:sp>
      <p:sp>
        <p:nvSpPr>
          <p:cNvPr id="17" name="Picture Placeholder 15">
            <a:extLst>
              <a:ext uri="{FF2B5EF4-FFF2-40B4-BE49-F238E27FC236}">
                <a16:creationId xmlns:a16="http://schemas.microsoft.com/office/drawing/2014/main" id="{62C1A7CD-F849-0844-BD28-38AC3DDF3A43}"/>
              </a:ext>
              <a:ext uri="{C183D7F6-B498-43B3-948B-1728B52AA6E4}">
                <adec:decorative xmlns:adec="http://schemas.microsoft.com/office/drawing/2017/decorative" val="1"/>
              </a:ext>
            </a:extLst>
          </p:cNvPr>
          <p:cNvSpPr>
            <a:spLocks noGrp="1"/>
          </p:cNvSpPr>
          <p:nvPr>
            <p:ph type="pic" sz="quarter" idx="10" hasCustomPrompt="1"/>
          </p:nvPr>
        </p:nvSpPr>
        <p:spPr>
          <a:xfrm>
            <a:off x="1" y="0"/>
            <a:ext cx="4572000"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5" name="Folded Corner 4">
            <a:extLst>
              <a:ext uri="{FF2B5EF4-FFF2-40B4-BE49-F238E27FC236}">
                <a16:creationId xmlns:a16="http://schemas.microsoft.com/office/drawing/2014/main" id="{EC90067C-6D7C-2D47-A4DB-24CEF6BD5EBB}"/>
              </a:ext>
              <a:ext uri="{C183D7F6-B498-43B3-948B-1728B52AA6E4}">
                <adec:decorative xmlns:adec="http://schemas.microsoft.com/office/drawing/2017/decorative" val="1"/>
              </a:ext>
            </a:extLst>
          </p:cNvPr>
          <p:cNvSpPr/>
          <p:nvPr userDrawn="1"/>
        </p:nvSpPr>
        <p:spPr>
          <a:xfrm>
            <a:off x="2" y="-800100"/>
            <a:ext cx="5000569" cy="65029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four supporting points. Large image flush left.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85412999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image title bullets">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5CB4F954-B90A-E846-B70B-8E24C346971F}"/>
              </a:ext>
            </a:extLst>
          </p:cNvPr>
          <p:cNvSpPr>
            <a:spLocks noGrp="1"/>
          </p:cNvSpPr>
          <p:nvPr>
            <p:ph type="title" hasCustomPrompt="1"/>
          </p:nvPr>
        </p:nvSpPr>
        <p:spPr>
          <a:xfrm>
            <a:off x="4946364" y="523374"/>
            <a:ext cx="3605616" cy="381960"/>
          </a:xfrm>
          <a:prstGeom prst="rect">
            <a:avLst/>
          </a:prstGeom>
        </p:spPr>
        <p:txBody>
          <a:bodyPr vert="horz" lIns="91440" tIns="45720" rIns="91440" bIns="45720" rtlCol="0" anchor="b">
            <a:normAutofit/>
          </a:bodyPr>
          <a:lstStyle/>
          <a:p>
            <a:r>
              <a:rPr lang="en-US"/>
              <a:t>Enter slide title here</a:t>
            </a:r>
          </a:p>
        </p:txBody>
      </p:sp>
      <p:sp>
        <p:nvSpPr>
          <p:cNvPr id="17" name="Picture Placeholder 15">
            <a:extLst>
              <a:ext uri="{FF2B5EF4-FFF2-40B4-BE49-F238E27FC236}">
                <a16:creationId xmlns:a16="http://schemas.microsoft.com/office/drawing/2014/main" id="{62C1A7CD-F849-0844-BD28-38AC3DDF3A43}"/>
              </a:ext>
              <a:ext uri="{C183D7F6-B498-43B3-948B-1728B52AA6E4}">
                <adec:decorative xmlns:adec="http://schemas.microsoft.com/office/drawing/2017/decorative" val="1"/>
              </a:ext>
            </a:extLst>
          </p:cNvPr>
          <p:cNvSpPr>
            <a:spLocks noGrp="1"/>
          </p:cNvSpPr>
          <p:nvPr>
            <p:ph type="pic" sz="quarter" idx="10" hasCustomPrompt="1"/>
          </p:nvPr>
        </p:nvSpPr>
        <p:spPr>
          <a:xfrm>
            <a:off x="1" y="0"/>
            <a:ext cx="4572000"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3" name="Text Placeholder 2">
            <a:extLst>
              <a:ext uri="{FF2B5EF4-FFF2-40B4-BE49-F238E27FC236}">
                <a16:creationId xmlns:a16="http://schemas.microsoft.com/office/drawing/2014/main" id="{1237C705-A68E-0E4F-9A79-825FC6F43DE6}"/>
              </a:ext>
            </a:extLst>
          </p:cNvPr>
          <p:cNvSpPr>
            <a:spLocks noGrp="1"/>
          </p:cNvSpPr>
          <p:nvPr>
            <p:ph type="body" sz="quarter" idx="12"/>
          </p:nvPr>
        </p:nvSpPr>
        <p:spPr>
          <a:xfrm>
            <a:off x="4933906" y="1095377"/>
            <a:ext cx="3609505" cy="3476625"/>
          </a:xfrm>
        </p:spPr>
        <p:txBody>
          <a:bodyPr>
            <a:normAutofit/>
          </a:bodyPr>
          <a:lstStyle>
            <a:lvl1pPr marL="257069" indent="-257069">
              <a:lnSpc>
                <a:spcPts val="2519"/>
              </a:lnSpc>
              <a:buClr>
                <a:schemeClr val="bg2"/>
              </a:buClr>
              <a:buFont typeface="Arial" panose="020B0604020202020204" pitchFamily="34" charset="0"/>
              <a:buChar char="•"/>
              <a:defRPr sz="1650"/>
            </a:lvl1pPr>
            <a:lvl2pPr marL="599828" indent="-257069">
              <a:lnSpc>
                <a:spcPts val="2519"/>
              </a:lnSpc>
              <a:buClr>
                <a:schemeClr val="bg2"/>
              </a:buClr>
              <a:buFont typeface="Arial" panose="020B0604020202020204" pitchFamily="34" charset="0"/>
              <a:buChar char="•"/>
              <a:defRPr sz="1650"/>
            </a:lvl2pPr>
            <a:lvl3pPr marL="899743" indent="-214225">
              <a:lnSpc>
                <a:spcPts val="2519"/>
              </a:lnSpc>
              <a:buClr>
                <a:schemeClr val="bg2"/>
              </a:buClr>
              <a:buFont typeface="Arial" panose="020B0604020202020204" pitchFamily="34" charset="0"/>
              <a:buChar char="•"/>
              <a:defRPr sz="1650"/>
            </a:lvl3pPr>
            <a:lvl4pPr marL="1242500" indent="-214225">
              <a:lnSpc>
                <a:spcPts val="2519"/>
              </a:lnSpc>
              <a:buClr>
                <a:schemeClr val="bg2"/>
              </a:buClr>
              <a:buFont typeface="Arial" panose="020B0604020202020204" pitchFamily="34" charset="0"/>
              <a:buChar char="•"/>
              <a:defRPr sz="1650"/>
            </a:lvl4pPr>
            <a:lvl5pPr marL="1585259" indent="-214225">
              <a:lnSpc>
                <a:spcPts val="2519"/>
              </a:lnSpc>
              <a:buClr>
                <a:schemeClr val="bg2"/>
              </a:buClr>
              <a:buFont typeface="Arial" panose="020B0604020202020204" pitchFamily="34" charset="0"/>
              <a:buChar char="•"/>
              <a:defRPr sz="16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lded Corner 4">
            <a:extLst>
              <a:ext uri="{FF2B5EF4-FFF2-40B4-BE49-F238E27FC236}">
                <a16:creationId xmlns:a16="http://schemas.microsoft.com/office/drawing/2014/main" id="{BD348F6D-E344-E64C-8C1D-3F1EAE36E17B}"/>
              </a:ext>
              <a:ext uri="{C183D7F6-B498-43B3-948B-1728B52AA6E4}">
                <adec:decorative xmlns:adec="http://schemas.microsoft.com/office/drawing/2017/decorative" val="1"/>
              </a:ext>
            </a:extLst>
          </p:cNvPr>
          <p:cNvSpPr/>
          <p:nvPr userDrawn="1"/>
        </p:nvSpPr>
        <p:spPr>
          <a:xfrm>
            <a:off x="2" y="-914400"/>
            <a:ext cx="534342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cascading supporting points. Large image flush left.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402432408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image title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503BE-8593-614C-8193-6A6195BDDD25}"/>
              </a:ext>
            </a:extLst>
          </p:cNvPr>
          <p:cNvSpPr>
            <a:spLocks noGrp="1"/>
          </p:cNvSpPr>
          <p:nvPr>
            <p:ph type="title" hasCustomPrompt="1"/>
          </p:nvPr>
        </p:nvSpPr>
        <p:spPr>
          <a:xfrm>
            <a:off x="4644026" y="1629638"/>
            <a:ext cx="3269449" cy="969389"/>
          </a:xfrm>
          <a:noFill/>
        </p:spPr>
        <p:txBody>
          <a:bodyPr vert="horz" lIns="0" tIns="45720" rIns="0" bIns="45720" rtlCol="0" anchor="b" anchorCtr="0">
            <a:noAutofit/>
          </a:bodyPr>
          <a:lstStyle>
            <a:lvl1pPr>
              <a:defRPr lang="en-US" sz="3299" dirty="0">
                <a:ea typeface="+mn-ea"/>
                <a:cs typeface="+mn-cs"/>
              </a:defRPr>
            </a:lvl1pPr>
          </a:lstStyle>
          <a:p>
            <a:pPr lvl="0"/>
            <a:r>
              <a:rPr lang="en-US"/>
              <a:t>Enter slide title here in two lines</a:t>
            </a:r>
          </a:p>
        </p:txBody>
      </p:sp>
      <p:sp>
        <p:nvSpPr>
          <p:cNvPr id="6" name="Text Placeholder 17">
            <a:extLst>
              <a:ext uri="{FF2B5EF4-FFF2-40B4-BE49-F238E27FC236}">
                <a16:creationId xmlns:a16="http://schemas.microsoft.com/office/drawing/2014/main" id="{05E13DE4-2BFF-254C-B2EE-0DDF05CA5B94}"/>
              </a:ext>
            </a:extLst>
          </p:cNvPr>
          <p:cNvSpPr>
            <a:spLocks noGrp="1"/>
          </p:cNvSpPr>
          <p:nvPr>
            <p:ph type="body" sz="quarter" idx="13" hasCustomPrompt="1"/>
          </p:nvPr>
        </p:nvSpPr>
        <p:spPr>
          <a:xfrm>
            <a:off x="4644026" y="2617691"/>
            <a:ext cx="3280815" cy="982763"/>
          </a:xfrm>
        </p:spPr>
        <p:txBody>
          <a:bodyPr>
            <a:normAutofit/>
          </a:bodyPr>
          <a:lstStyle>
            <a:lvl1pPr marL="0" indent="0">
              <a:lnSpc>
                <a:spcPts val="2159"/>
              </a:lnSpc>
              <a:buFontTx/>
              <a:buNone/>
              <a:defRPr sz="1800"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 up to three lines</a:t>
            </a:r>
          </a:p>
        </p:txBody>
      </p:sp>
      <p:sp>
        <p:nvSpPr>
          <p:cNvPr id="9" name="Picture Placeholder 7">
            <a:extLst>
              <a:ext uri="{FF2B5EF4-FFF2-40B4-BE49-F238E27FC236}">
                <a16:creationId xmlns:a16="http://schemas.microsoft.com/office/drawing/2014/main" id="{3092DEDE-4211-354D-90F0-DF7243317EF0}"/>
              </a:ext>
              <a:ext uri="{C183D7F6-B498-43B3-948B-1728B52AA6E4}">
                <adec:decorative xmlns:adec="http://schemas.microsoft.com/office/drawing/2017/decorative" val="1"/>
              </a:ext>
            </a:extLst>
          </p:cNvPr>
          <p:cNvSpPr>
            <a:spLocks noGrp="1"/>
          </p:cNvSpPr>
          <p:nvPr>
            <p:ph type="pic" sz="quarter" idx="10" hasCustomPrompt="1"/>
          </p:nvPr>
        </p:nvSpPr>
        <p:spPr>
          <a:xfrm>
            <a:off x="2" y="0"/>
            <a:ext cx="3086293"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8" name="Folded Corner 7">
            <a:extLst>
              <a:ext uri="{FF2B5EF4-FFF2-40B4-BE49-F238E27FC236}">
                <a16:creationId xmlns:a16="http://schemas.microsoft.com/office/drawing/2014/main" id="{A7F202DC-F5AC-9047-AC72-74DF876A8E30}"/>
              </a:ext>
              <a:ext uri="{C183D7F6-B498-43B3-948B-1728B52AA6E4}">
                <adec:decorative xmlns:adec="http://schemas.microsoft.com/office/drawing/2017/decorative" val="1"/>
              </a:ext>
            </a:extLst>
          </p:cNvPr>
          <p:cNvSpPr/>
          <p:nvPr userDrawn="1"/>
        </p:nvSpPr>
        <p:spPr>
          <a:xfrm>
            <a:off x="0" y="-800100"/>
            <a:ext cx="5514852" cy="65029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four supporting points. Medium portrait image flush left.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27860206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image title 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198757-C009-324C-9496-C58C44507E94}"/>
              </a:ext>
            </a:extLst>
          </p:cNvPr>
          <p:cNvSpPr>
            <a:spLocks noGrp="1"/>
          </p:cNvSpPr>
          <p:nvPr>
            <p:ph type="title" hasCustomPrompt="1"/>
          </p:nvPr>
        </p:nvSpPr>
        <p:spPr>
          <a:xfrm>
            <a:off x="1394528" y="1658896"/>
            <a:ext cx="3275718" cy="1015727"/>
          </a:xfrm>
          <a:noFill/>
        </p:spPr>
        <p:txBody>
          <a:bodyPr vert="horz" lIns="0" tIns="45720" rIns="0" bIns="45720" rtlCol="0" anchor="b" anchorCtr="0">
            <a:noAutofit/>
          </a:bodyPr>
          <a:lstStyle>
            <a:lvl1pPr>
              <a:defRPr lang="en-US" sz="3599">
                <a:ea typeface="+mn-ea"/>
                <a:cs typeface="+mn-cs"/>
              </a:defRPr>
            </a:lvl1pPr>
          </a:lstStyle>
          <a:p>
            <a:pPr marL="0" lvl="0" indent="0">
              <a:spcBef>
                <a:spcPts val="750"/>
              </a:spcBef>
              <a:buFontTx/>
            </a:pPr>
            <a:r>
              <a:rPr lang="en-US"/>
              <a:t>Enter slide title here in two lines</a:t>
            </a:r>
          </a:p>
        </p:txBody>
      </p:sp>
      <p:sp>
        <p:nvSpPr>
          <p:cNvPr id="4" name="Text Placeholder 17">
            <a:extLst>
              <a:ext uri="{FF2B5EF4-FFF2-40B4-BE49-F238E27FC236}">
                <a16:creationId xmlns:a16="http://schemas.microsoft.com/office/drawing/2014/main" id="{AC472DD5-8B8D-534D-BA98-CC2816B17ED2}"/>
              </a:ext>
            </a:extLst>
          </p:cNvPr>
          <p:cNvSpPr>
            <a:spLocks noGrp="1"/>
          </p:cNvSpPr>
          <p:nvPr>
            <p:ph type="body" sz="quarter" idx="13" hasCustomPrompt="1"/>
          </p:nvPr>
        </p:nvSpPr>
        <p:spPr>
          <a:xfrm>
            <a:off x="1394530" y="2668793"/>
            <a:ext cx="3280815" cy="982763"/>
          </a:xfrm>
        </p:spPr>
        <p:txBody>
          <a:bodyPr>
            <a:normAutofit/>
          </a:bodyPr>
          <a:lstStyle>
            <a:lvl1pPr marL="0" indent="0">
              <a:lnSpc>
                <a:spcPts val="2159"/>
              </a:lnSpc>
              <a:buFontTx/>
              <a:buNone/>
              <a:defRPr sz="1800" baseline="0"/>
            </a:lvl1pPr>
            <a:lvl2pPr marL="342760" indent="0">
              <a:buFontTx/>
              <a:buNone/>
              <a:defRPr sz="1800" baseline="0"/>
            </a:lvl2pPr>
            <a:lvl3pPr marL="685518" indent="0">
              <a:buFontTx/>
              <a:buNone/>
              <a:defRPr sz="1800" baseline="0"/>
            </a:lvl3pPr>
            <a:lvl4pPr marL="1028277" indent="0">
              <a:buFontTx/>
              <a:buNone/>
              <a:defRPr sz="1800" baseline="0"/>
            </a:lvl4pPr>
            <a:lvl5pPr marL="1371035" indent="0">
              <a:buFontTx/>
              <a:buNone/>
              <a:defRPr sz="1800" baseline="0"/>
            </a:lvl5pPr>
          </a:lstStyle>
          <a:p>
            <a:pPr lvl="0"/>
            <a:r>
              <a:rPr lang="en-US"/>
              <a:t>Enter your subtitle here</a:t>
            </a:r>
          </a:p>
        </p:txBody>
      </p:sp>
      <p:sp>
        <p:nvSpPr>
          <p:cNvPr id="9" name="Picture Placeholder 7">
            <a:extLst>
              <a:ext uri="{FF2B5EF4-FFF2-40B4-BE49-F238E27FC236}">
                <a16:creationId xmlns:a16="http://schemas.microsoft.com/office/drawing/2014/main" id="{3092DEDE-4211-354D-90F0-DF7243317EF0}"/>
              </a:ext>
              <a:ext uri="{C183D7F6-B498-43B3-948B-1728B52AA6E4}">
                <adec:decorative xmlns:adec="http://schemas.microsoft.com/office/drawing/2017/decorative" val="1"/>
              </a:ext>
            </a:extLst>
          </p:cNvPr>
          <p:cNvSpPr>
            <a:spLocks noGrp="1"/>
          </p:cNvSpPr>
          <p:nvPr>
            <p:ph type="pic" sz="quarter" idx="10" hasCustomPrompt="1"/>
          </p:nvPr>
        </p:nvSpPr>
        <p:spPr>
          <a:xfrm>
            <a:off x="6057709" y="0"/>
            <a:ext cx="3086293"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7" name="Folded Corner 6">
            <a:extLst>
              <a:ext uri="{FF2B5EF4-FFF2-40B4-BE49-F238E27FC236}">
                <a16:creationId xmlns:a16="http://schemas.microsoft.com/office/drawing/2014/main" id="{4E9082C6-1587-E44D-9855-D4709138090F}"/>
              </a:ext>
              <a:ext uri="{C183D7F6-B498-43B3-948B-1728B52AA6E4}">
                <adec:decorative xmlns:adec="http://schemas.microsoft.com/office/drawing/2017/decorative" val="1"/>
              </a:ext>
            </a:extLst>
          </p:cNvPr>
          <p:cNvSpPr/>
          <p:nvPr userDrawn="1"/>
        </p:nvSpPr>
        <p:spPr>
          <a:xfrm>
            <a:off x="0" y="-771525"/>
            <a:ext cx="5600566" cy="65029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four supporting points. Medium portrait image flush right.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402272433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large image title 1">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1982B07-7307-0A4F-97BE-09EF37DB0CC0}"/>
              </a:ext>
            </a:extLst>
          </p:cNvPr>
          <p:cNvSpPr>
            <a:spLocks noGrp="1"/>
          </p:cNvSpPr>
          <p:nvPr>
            <p:ph type="title" hasCustomPrompt="1"/>
          </p:nvPr>
        </p:nvSpPr>
        <p:spPr>
          <a:xfrm>
            <a:off x="6057709" y="1218242"/>
            <a:ext cx="2599391" cy="1096335"/>
          </a:xfrm>
          <a:prstGeom prst="rect">
            <a:avLst/>
          </a:prstGeom>
        </p:spPr>
        <p:txBody>
          <a:bodyPr vert="horz" lIns="0" tIns="45720" rIns="0" bIns="0" rtlCol="0" anchor="b" anchorCtr="0">
            <a:noAutofit/>
          </a:bodyPr>
          <a:lstStyle>
            <a:lvl1pPr>
              <a:lnSpc>
                <a:spcPct val="80000"/>
              </a:lnSpc>
              <a:defRPr sz="2473"/>
            </a:lvl1pPr>
          </a:lstStyle>
          <a:p>
            <a:r>
              <a:rPr lang="en-US"/>
              <a:t>Enter slide title here in two lines</a:t>
            </a:r>
          </a:p>
        </p:txBody>
      </p:sp>
      <p:sp>
        <p:nvSpPr>
          <p:cNvPr id="3" name="Text Placeholder 2">
            <a:extLst>
              <a:ext uri="{FF2B5EF4-FFF2-40B4-BE49-F238E27FC236}">
                <a16:creationId xmlns:a16="http://schemas.microsoft.com/office/drawing/2014/main" id="{A69B809B-D886-404A-9732-21B4C60A4A66}"/>
              </a:ext>
            </a:extLst>
          </p:cNvPr>
          <p:cNvSpPr>
            <a:spLocks noGrp="1"/>
          </p:cNvSpPr>
          <p:nvPr>
            <p:ph type="body" sz="quarter" idx="12" hasCustomPrompt="1"/>
          </p:nvPr>
        </p:nvSpPr>
        <p:spPr>
          <a:xfrm>
            <a:off x="6077352" y="2450047"/>
            <a:ext cx="2466059" cy="1505552"/>
          </a:xfrm>
        </p:spPr>
        <p:txBody>
          <a:bodyPr>
            <a:noAutofit/>
          </a:bodyPr>
          <a:lstStyle>
            <a:lvl1pPr>
              <a:lnSpc>
                <a:spcPts val="2159"/>
              </a:lnSpc>
              <a:defRPr sz="1650">
                <a:solidFill>
                  <a:schemeClr val="accent6"/>
                </a:solidFill>
              </a:defRPr>
            </a:lvl1pPr>
          </a:lstStyle>
          <a:p>
            <a:pPr lvl="0"/>
            <a:r>
              <a:rPr lang="en-US"/>
              <a:t>Lorem ipsum dolor sit </a:t>
            </a:r>
            <a:r>
              <a:rPr lang="en-US" err="1"/>
              <a:t>amet</a:t>
            </a:r>
            <a:r>
              <a:rPr lang="en-US"/>
              <a:t> </a:t>
            </a:r>
            <a:r>
              <a:rPr lang="en-US" err="1"/>
              <a:t>fuga</a:t>
            </a:r>
            <a:r>
              <a:rPr lang="en-US"/>
              <a:t> sed </a:t>
            </a:r>
            <a:r>
              <a:rPr lang="en-US" err="1"/>
              <a:t>amet</a:t>
            </a:r>
            <a:r>
              <a:rPr lang="en-US"/>
              <a:t> </a:t>
            </a:r>
            <a:r>
              <a:rPr lang="en-US" err="1"/>
              <a:t>possimus</a:t>
            </a:r>
            <a:r>
              <a:rPr lang="en-US"/>
              <a:t> </a:t>
            </a:r>
            <a:r>
              <a:rPr lang="en-US" err="1"/>
              <a:t>fuga</a:t>
            </a:r>
            <a:r>
              <a:rPr lang="en-US"/>
              <a:t>. non </a:t>
            </a:r>
            <a:r>
              <a:rPr lang="en-US" err="1"/>
              <a:t>sibi</a:t>
            </a:r>
            <a:r>
              <a:rPr lang="en-US"/>
              <a:t> </a:t>
            </a:r>
            <a:r>
              <a:rPr lang="en-US" err="1"/>
              <a:t>aut</a:t>
            </a:r>
            <a:r>
              <a:rPr lang="en-US"/>
              <a:t> id </a:t>
            </a:r>
            <a:r>
              <a:rPr lang="en-US" err="1"/>
              <a:t>unum</a:t>
            </a:r>
            <a:r>
              <a:rPr lang="en-US"/>
              <a:t>. </a:t>
            </a:r>
            <a:r>
              <a:rPr lang="en-US" err="1"/>
              <a:t>quibusdam</a:t>
            </a:r>
            <a:r>
              <a:rPr lang="en-US"/>
              <a:t> </a:t>
            </a:r>
            <a:r>
              <a:rPr lang="en-US" err="1"/>
              <a:t>officii</a:t>
            </a:r>
            <a:r>
              <a:rPr lang="en-US"/>
              <a:t> </a:t>
            </a:r>
            <a:r>
              <a:rPr lang="en-US" err="1"/>
              <a:t>voluptatem</a:t>
            </a:r>
            <a:endParaRPr lang="en-US"/>
          </a:p>
        </p:txBody>
      </p:sp>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2" y="0"/>
            <a:ext cx="5814851"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8" name="Folded Corner 7">
            <a:extLst>
              <a:ext uri="{FF2B5EF4-FFF2-40B4-BE49-F238E27FC236}">
                <a16:creationId xmlns:a16="http://schemas.microsoft.com/office/drawing/2014/main" id="{AE46AC47-1500-3B47-80E2-C875EE7DFA66}"/>
              </a:ext>
              <a:ext uri="{C183D7F6-B498-43B3-948B-1728B52AA6E4}">
                <adec:decorative xmlns:adec="http://schemas.microsoft.com/office/drawing/2017/decorative" val="1"/>
              </a:ext>
            </a:extLst>
          </p:cNvPr>
          <p:cNvSpPr/>
          <p:nvPr userDrawn="1"/>
        </p:nvSpPr>
        <p:spPr>
          <a:xfrm>
            <a:off x="2" y="-771525"/>
            <a:ext cx="5171997" cy="62172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short description. Large landscape image flush left.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63221466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large image title 2">
    <p:bg>
      <p:bgPr>
        <a:solidFill>
          <a:srgbClr val="FDFAF5"/>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9CF5CA5-4A7D-7143-A6E7-B1784F84DD66}"/>
              </a:ext>
            </a:extLst>
          </p:cNvPr>
          <p:cNvSpPr>
            <a:spLocks noGrp="1"/>
          </p:cNvSpPr>
          <p:nvPr>
            <p:ph type="title" hasCustomPrompt="1"/>
          </p:nvPr>
        </p:nvSpPr>
        <p:spPr>
          <a:xfrm>
            <a:off x="582227" y="1218242"/>
            <a:ext cx="2589187" cy="1096335"/>
          </a:xfrm>
          <a:prstGeom prst="rect">
            <a:avLst/>
          </a:prstGeom>
        </p:spPr>
        <p:txBody>
          <a:bodyPr vert="horz" lIns="0" tIns="45720" rIns="0" bIns="0" rtlCol="0" anchor="b">
            <a:noAutofit/>
          </a:bodyPr>
          <a:lstStyle>
            <a:lvl1pPr>
              <a:defRPr sz="2473"/>
            </a:lvl1pPr>
          </a:lstStyle>
          <a:p>
            <a:r>
              <a:rPr lang="en-US"/>
              <a:t>Enter slide title here in two lines</a:t>
            </a:r>
          </a:p>
        </p:txBody>
      </p:sp>
      <p:sp>
        <p:nvSpPr>
          <p:cNvPr id="12" name="Text Placeholder 2">
            <a:extLst>
              <a:ext uri="{FF2B5EF4-FFF2-40B4-BE49-F238E27FC236}">
                <a16:creationId xmlns:a16="http://schemas.microsoft.com/office/drawing/2014/main" id="{E24506A7-B18D-F242-B88E-3375CFCF7FF8}"/>
              </a:ext>
            </a:extLst>
          </p:cNvPr>
          <p:cNvSpPr>
            <a:spLocks noGrp="1"/>
          </p:cNvSpPr>
          <p:nvPr>
            <p:ph type="body" sz="quarter" idx="13" hasCustomPrompt="1"/>
          </p:nvPr>
        </p:nvSpPr>
        <p:spPr>
          <a:xfrm>
            <a:off x="590008" y="2450047"/>
            <a:ext cx="2466059" cy="1505552"/>
          </a:xfrm>
        </p:spPr>
        <p:txBody>
          <a:bodyPr>
            <a:noAutofit/>
          </a:bodyPr>
          <a:lstStyle>
            <a:lvl1pPr>
              <a:lnSpc>
                <a:spcPts val="2159"/>
              </a:lnSpc>
              <a:defRPr sz="1650">
                <a:solidFill>
                  <a:schemeClr val="accent6"/>
                </a:solidFill>
              </a:defRPr>
            </a:lvl1pPr>
          </a:lstStyle>
          <a:p>
            <a:pPr lvl="0"/>
            <a:r>
              <a:rPr lang="en-US"/>
              <a:t>Lorem ipsum dolor sit </a:t>
            </a:r>
            <a:r>
              <a:rPr lang="en-US" err="1"/>
              <a:t>amet</a:t>
            </a:r>
            <a:r>
              <a:rPr lang="en-US"/>
              <a:t> </a:t>
            </a:r>
            <a:r>
              <a:rPr lang="en-US" err="1"/>
              <a:t>fuga</a:t>
            </a:r>
            <a:r>
              <a:rPr lang="en-US"/>
              <a:t> sed </a:t>
            </a:r>
            <a:r>
              <a:rPr lang="en-US" err="1"/>
              <a:t>amet</a:t>
            </a:r>
            <a:r>
              <a:rPr lang="en-US"/>
              <a:t> </a:t>
            </a:r>
            <a:r>
              <a:rPr lang="en-US" err="1"/>
              <a:t>possimus</a:t>
            </a:r>
            <a:r>
              <a:rPr lang="en-US"/>
              <a:t> </a:t>
            </a:r>
            <a:r>
              <a:rPr lang="en-US" err="1"/>
              <a:t>fuga</a:t>
            </a:r>
            <a:r>
              <a:rPr lang="en-US"/>
              <a:t>. non </a:t>
            </a:r>
            <a:r>
              <a:rPr lang="en-US" err="1"/>
              <a:t>sibi</a:t>
            </a:r>
            <a:r>
              <a:rPr lang="en-US"/>
              <a:t> </a:t>
            </a:r>
            <a:r>
              <a:rPr lang="en-US" err="1"/>
              <a:t>aut</a:t>
            </a:r>
            <a:r>
              <a:rPr lang="en-US"/>
              <a:t> id </a:t>
            </a:r>
            <a:r>
              <a:rPr lang="en-US" err="1"/>
              <a:t>unum</a:t>
            </a:r>
            <a:r>
              <a:rPr lang="en-US"/>
              <a:t>. </a:t>
            </a:r>
            <a:r>
              <a:rPr lang="en-US" err="1"/>
              <a:t>quibusdam</a:t>
            </a:r>
            <a:r>
              <a:rPr lang="en-US"/>
              <a:t> </a:t>
            </a:r>
            <a:r>
              <a:rPr lang="en-US" err="1"/>
              <a:t>officii</a:t>
            </a:r>
            <a:r>
              <a:rPr lang="en-US"/>
              <a:t> </a:t>
            </a:r>
            <a:r>
              <a:rPr lang="en-US" err="1"/>
              <a:t>voluptatem</a:t>
            </a:r>
            <a:endParaRPr lang="en-US"/>
          </a:p>
        </p:txBody>
      </p:sp>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3314867" y="0"/>
            <a:ext cx="5829136"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7" name="Folded Corner 6">
            <a:extLst>
              <a:ext uri="{FF2B5EF4-FFF2-40B4-BE49-F238E27FC236}">
                <a16:creationId xmlns:a16="http://schemas.microsoft.com/office/drawing/2014/main" id="{585957FD-6B89-6B47-A7BB-28ED16D272B3}"/>
              </a:ext>
              <a:ext uri="{C183D7F6-B498-43B3-948B-1728B52AA6E4}">
                <adec:decorative xmlns:adec="http://schemas.microsoft.com/office/drawing/2017/decorative" val="1"/>
              </a:ext>
            </a:extLst>
          </p:cNvPr>
          <p:cNvSpPr/>
          <p:nvPr userDrawn="1"/>
        </p:nvSpPr>
        <p:spPr>
          <a:xfrm>
            <a:off x="0" y="-885825"/>
            <a:ext cx="5371996" cy="65029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short description. Large landscape image flush right.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402779191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description image 1">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542935" y="1102668"/>
            <a:ext cx="2529074" cy="725255"/>
          </a:xfrm>
          <a:prstGeom prst="rect">
            <a:avLst/>
          </a:prstGeom>
        </p:spPr>
        <p:txBody>
          <a:bodyPr vert="horz" lIns="91440" tIns="45720" rIns="91440" bIns="45720" rtlCol="0" anchor="b" anchorCtr="0">
            <a:normAutofit/>
          </a:bodyPr>
          <a:lstStyle>
            <a:lvl1pPr>
              <a:defRPr>
                <a:solidFill>
                  <a:schemeClr val="accent2"/>
                </a:solidFill>
              </a:defRPr>
            </a:lvl1pPr>
          </a:lstStyle>
          <a:p>
            <a:r>
              <a:rPr lang="en-US"/>
              <a:t>Enter slide title here in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540567" y="2019916"/>
            <a:ext cx="2529074" cy="2001069"/>
          </a:xfrm>
        </p:spPr>
        <p:txBody>
          <a:bodyPr lIns="109728"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3314865" y="1091169"/>
            <a:ext cx="5829137" cy="2961167"/>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1" y="-742950"/>
            <a:ext cx="4714856" cy="59314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short description. Image right.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88062397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description image 2">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2" y="1091169"/>
            <a:ext cx="5829137" cy="2961167"/>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6060076" y="1102668"/>
            <a:ext cx="2529074" cy="725255"/>
          </a:xfrm>
          <a:prstGeom prst="rect">
            <a:avLst/>
          </a:prstGeom>
        </p:spPr>
        <p:txBody>
          <a:bodyPr vert="horz" lIns="91440" tIns="45720" rIns="91440" bIns="45720" rtlCol="0" anchor="b" anchorCtr="0">
            <a:normAutofit/>
          </a:bodyPr>
          <a:lstStyle>
            <a:lvl1pPr>
              <a:defRPr>
                <a:solidFill>
                  <a:schemeClr val="accent2"/>
                </a:solidFill>
              </a:defRPr>
            </a:lvl1pPr>
          </a:lstStyle>
          <a:p>
            <a:r>
              <a:rPr lang="en-US"/>
              <a:t>Enter slide title here in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6057708" y="2019916"/>
            <a:ext cx="2529074" cy="2001069"/>
          </a:xfrm>
        </p:spPr>
        <p:txBody>
          <a:bodyPr lIns="109728"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1" y="-914400"/>
            <a:ext cx="4772000"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short description. Image right.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17508850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description image collage ">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542935" y="1102668"/>
            <a:ext cx="2529074" cy="725255"/>
          </a:xfrm>
          <a:prstGeom prst="rect">
            <a:avLst/>
          </a:prstGeom>
        </p:spPr>
        <p:txBody>
          <a:bodyPr vert="horz" lIns="91440" tIns="45720" rIns="91440" bIns="45720" rtlCol="0" anchor="b" anchorCtr="0">
            <a:normAutofit/>
          </a:bodyPr>
          <a:lstStyle>
            <a:lvl1pPr>
              <a:lnSpc>
                <a:spcPts val="2473"/>
              </a:lnSpc>
              <a:defRPr>
                <a:solidFill>
                  <a:schemeClr val="accent2"/>
                </a:solidFill>
              </a:defRPr>
            </a:lvl1pPr>
          </a:lstStyle>
          <a:p>
            <a:r>
              <a:rPr lang="en-US"/>
              <a:t>Enter slide title here in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540567" y="2019917"/>
            <a:ext cx="2529074" cy="2178623"/>
          </a:xfrm>
        </p:spPr>
        <p:txBody>
          <a:bodyPr lIns="109728"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3314864" y="571502"/>
            <a:ext cx="2742843" cy="4000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14" name="Picture Placeholder 12">
            <a:extLst>
              <a:ext uri="{FF2B5EF4-FFF2-40B4-BE49-F238E27FC236}">
                <a16:creationId xmlns:a16="http://schemas.microsoft.com/office/drawing/2014/main" id="{CF307B90-2CCC-0B4B-8B74-AA385B290006}"/>
              </a:ext>
              <a:ext uri="{C183D7F6-B498-43B3-948B-1728B52AA6E4}">
                <adec:decorative xmlns:adec="http://schemas.microsoft.com/office/drawing/2017/decorative" val="1"/>
              </a:ext>
            </a:extLst>
          </p:cNvPr>
          <p:cNvSpPr>
            <a:spLocks noGrp="1"/>
          </p:cNvSpPr>
          <p:nvPr>
            <p:ph type="pic" sz="quarter" idx="11" hasCustomPrompt="1"/>
          </p:nvPr>
        </p:nvSpPr>
        <p:spPr>
          <a:xfrm>
            <a:off x="6187345" y="571501"/>
            <a:ext cx="2356064" cy="1170338"/>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17" name="Picture Placeholder 15">
            <a:extLst>
              <a:ext uri="{FF2B5EF4-FFF2-40B4-BE49-F238E27FC236}">
                <a16:creationId xmlns:a16="http://schemas.microsoft.com/office/drawing/2014/main" id="{EA979289-3F52-3843-9E05-2C81886F4531}"/>
              </a:ext>
              <a:ext uri="{C183D7F6-B498-43B3-948B-1728B52AA6E4}">
                <adec:decorative xmlns:adec="http://schemas.microsoft.com/office/drawing/2017/decorative" val="1"/>
              </a:ext>
            </a:extLst>
          </p:cNvPr>
          <p:cNvSpPr>
            <a:spLocks noGrp="1"/>
          </p:cNvSpPr>
          <p:nvPr>
            <p:ph type="pic" sz="quarter" idx="12" hasCustomPrompt="1"/>
          </p:nvPr>
        </p:nvSpPr>
        <p:spPr>
          <a:xfrm>
            <a:off x="6187343" y="1862212"/>
            <a:ext cx="2356065" cy="2709791"/>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1" y="-914400"/>
            <a:ext cx="4772000"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with short description. Image right.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50682448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s image collage 1">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6512F2BB-119C-7B4C-8DEC-4542C824E2A6}"/>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Title 1">
            <a:extLst>
              <a:ext uri="{FF2B5EF4-FFF2-40B4-BE49-F238E27FC236}">
                <a16:creationId xmlns:a16="http://schemas.microsoft.com/office/drawing/2014/main" id="{C1AD46BB-78D6-C244-A469-FE74681530A0}"/>
              </a:ext>
            </a:extLst>
          </p:cNvPr>
          <p:cNvSpPr>
            <a:spLocks noGrp="1"/>
          </p:cNvSpPr>
          <p:nvPr>
            <p:ph type="title" hasCustomPrompt="1"/>
          </p:nvPr>
        </p:nvSpPr>
        <p:spPr>
          <a:xfrm>
            <a:off x="533928" y="1779376"/>
            <a:ext cx="2833403" cy="929439"/>
          </a:xfrm>
          <a:noFill/>
        </p:spPr>
        <p:txBody>
          <a:bodyPr vert="horz" lIns="0" tIns="45720" rIns="0" bIns="45720" rtlCol="0" anchor="b" anchorCtr="0">
            <a:noAutofit/>
          </a:bodyPr>
          <a:lstStyle>
            <a:lvl1pPr>
              <a:lnSpc>
                <a:spcPts val="3299"/>
              </a:lnSpc>
              <a:defRPr lang="en-US" sz="3299">
                <a:ea typeface="+mn-ea"/>
                <a:cs typeface="+mn-cs"/>
              </a:defRPr>
            </a:lvl1pPr>
          </a:lstStyle>
          <a:p>
            <a:pPr lvl="0"/>
            <a:r>
              <a:rPr lang="en-US"/>
              <a:t>Enter slide title here in two lines</a:t>
            </a:r>
          </a:p>
        </p:txBody>
      </p:sp>
      <p:sp>
        <p:nvSpPr>
          <p:cNvPr id="15" name="Text Placeholder 30">
            <a:extLst>
              <a:ext uri="{FF2B5EF4-FFF2-40B4-BE49-F238E27FC236}">
                <a16:creationId xmlns:a16="http://schemas.microsoft.com/office/drawing/2014/main" id="{F7BF9A6D-A368-1748-A4B4-0DC8A1BC84C9}"/>
              </a:ext>
            </a:extLst>
          </p:cNvPr>
          <p:cNvSpPr>
            <a:spLocks noGrp="1"/>
          </p:cNvSpPr>
          <p:nvPr>
            <p:ph type="body" sz="quarter" idx="21" hasCustomPrompt="1"/>
          </p:nvPr>
        </p:nvSpPr>
        <p:spPr>
          <a:xfrm>
            <a:off x="552975" y="2786281"/>
            <a:ext cx="2319599" cy="563399"/>
          </a:xfrm>
        </p:spPr>
        <p:txBody>
          <a:bodyPr>
            <a:noAutofit/>
          </a:bodyPr>
          <a:lstStyle>
            <a:lvl1pPr marL="0" indent="0">
              <a:lnSpc>
                <a:spcPts val="2429"/>
              </a:lnSpc>
              <a:buFontTx/>
              <a:buNone/>
              <a:defRPr sz="1650">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24" name="Picture Placeholder 19">
            <a:extLst>
              <a:ext uri="{FF2B5EF4-FFF2-40B4-BE49-F238E27FC236}">
                <a16:creationId xmlns:a16="http://schemas.microsoft.com/office/drawing/2014/main" id="{9C410EEE-CD20-E74B-B73A-6D7901CC10E5}"/>
              </a:ext>
              <a:ext uri="{C183D7F6-B498-43B3-948B-1728B52AA6E4}">
                <adec:decorative xmlns:adec="http://schemas.microsoft.com/office/drawing/2017/decorative" val="1"/>
              </a:ext>
            </a:extLst>
          </p:cNvPr>
          <p:cNvSpPr>
            <a:spLocks noGrp="1"/>
          </p:cNvSpPr>
          <p:nvPr>
            <p:ph type="pic" sz="quarter" idx="10" hasCustomPrompt="1"/>
          </p:nvPr>
        </p:nvSpPr>
        <p:spPr>
          <a:xfrm>
            <a:off x="4019822" y="307016"/>
            <a:ext cx="1411288" cy="1412748"/>
          </a:xfrm>
          <a:pattFill prst="wdUpDiag">
            <a:fgClr>
              <a:srgbClr val="FADFD9"/>
            </a:fgClr>
            <a:bgClr>
              <a:schemeClr val="bg1"/>
            </a:bgClr>
          </a:pattFill>
        </p:spPr>
        <p:txBody>
          <a:bodyPr lIns="457200" rIns="457200" anchor="ctr" anchorCtr="0">
            <a:normAutofit/>
          </a:bodyPr>
          <a:lstStyle>
            <a:lvl1pPr marL="0" indent="0" algn="l">
              <a:buFontTx/>
              <a:buNone/>
              <a:defRPr sz="900" b="0" i="0">
                <a:latin typeface="Community Light" panose="02000303040000020003" pitchFamily="2" charset="0"/>
              </a:defRPr>
            </a:lvl1pPr>
          </a:lstStyle>
          <a:p>
            <a:r>
              <a:rPr lang="en-US"/>
              <a:t>Drag and drop one image here</a:t>
            </a:r>
          </a:p>
        </p:txBody>
      </p:sp>
      <p:sp>
        <p:nvSpPr>
          <p:cNvPr id="25" name="Picture Placeholder 19">
            <a:extLst>
              <a:ext uri="{FF2B5EF4-FFF2-40B4-BE49-F238E27FC236}">
                <a16:creationId xmlns:a16="http://schemas.microsoft.com/office/drawing/2014/main" id="{F1AD9C98-DCA8-C84A-B720-3F181FF74097}"/>
              </a:ext>
              <a:ext uri="{C183D7F6-B498-43B3-948B-1728B52AA6E4}">
                <adec:decorative xmlns:adec="http://schemas.microsoft.com/office/drawing/2017/decorative" val="1"/>
              </a:ext>
            </a:extLst>
          </p:cNvPr>
          <p:cNvSpPr>
            <a:spLocks noGrp="1"/>
          </p:cNvSpPr>
          <p:nvPr>
            <p:ph type="pic" sz="quarter" idx="11" hasCustomPrompt="1"/>
          </p:nvPr>
        </p:nvSpPr>
        <p:spPr>
          <a:xfrm>
            <a:off x="5566168" y="307016"/>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6" name="Picture Placeholder 19">
            <a:extLst>
              <a:ext uri="{FF2B5EF4-FFF2-40B4-BE49-F238E27FC236}">
                <a16:creationId xmlns:a16="http://schemas.microsoft.com/office/drawing/2014/main" id="{568040CF-1E94-6842-9194-713C2B4BDA82}"/>
              </a:ext>
              <a:ext uri="{C183D7F6-B498-43B3-948B-1728B52AA6E4}">
                <adec:decorative xmlns:adec="http://schemas.microsoft.com/office/drawing/2017/decorative" val="1"/>
              </a:ext>
            </a:extLst>
          </p:cNvPr>
          <p:cNvSpPr>
            <a:spLocks noGrp="1"/>
          </p:cNvSpPr>
          <p:nvPr>
            <p:ph type="pic" sz="quarter" idx="12" hasCustomPrompt="1"/>
          </p:nvPr>
        </p:nvSpPr>
        <p:spPr>
          <a:xfrm>
            <a:off x="7120488" y="307016"/>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8" name="Picture Placeholder 19">
            <a:extLst>
              <a:ext uri="{FF2B5EF4-FFF2-40B4-BE49-F238E27FC236}">
                <a16:creationId xmlns:a16="http://schemas.microsoft.com/office/drawing/2014/main" id="{5CD8E3D7-A3EC-7B42-8FFA-3C4BF3773423}"/>
              </a:ext>
              <a:ext uri="{C183D7F6-B498-43B3-948B-1728B52AA6E4}">
                <adec:decorative xmlns:adec="http://schemas.microsoft.com/office/drawing/2017/decorative" val="1"/>
              </a:ext>
            </a:extLst>
          </p:cNvPr>
          <p:cNvSpPr>
            <a:spLocks noGrp="1"/>
          </p:cNvSpPr>
          <p:nvPr>
            <p:ph type="pic" sz="quarter" idx="14" hasCustomPrompt="1"/>
          </p:nvPr>
        </p:nvSpPr>
        <p:spPr>
          <a:xfrm>
            <a:off x="4019822"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9" name="Picture Placeholder 19">
            <a:extLst>
              <a:ext uri="{FF2B5EF4-FFF2-40B4-BE49-F238E27FC236}">
                <a16:creationId xmlns:a16="http://schemas.microsoft.com/office/drawing/2014/main" id="{9077D294-559B-EE48-B80E-3C207D36CE07}"/>
              </a:ext>
              <a:ext uri="{C183D7F6-B498-43B3-948B-1728B52AA6E4}">
                <adec:decorative xmlns:adec="http://schemas.microsoft.com/office/drawing/2017/decorative" val="1"/>
              </a:ext>
            </a:extLst>
          </p:cNvPr>
          <p:cNvSpPr>
            <a:spLocks noGrp="1"/>
          </p:cNvSpPr>
          <p:nvPr>
            <p:ph type="pic" sz="quarter" idx="15" hasCustomPrompt="1"/>
          </p:nvPr>
        </p:nvSpPr>
        <p:spPr>
          <a:xfrm>
            <a:off x="5574141"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0" name="Picture Placeholder 19">
            <a:extLst>
              <a:ext uri="{FF2B5EF4-FFF2-40B4-BE49-F238E27FC236}">
                <a16:creationId xmlns:a16="http://schemas.microsoft.com/office/drawing/2014/main" id="{7CFB663F-34ED-C64A-A8CE-0B95B2C20E03}"/>
              </a:ext>
              <a:ext uri="{C183D7F6-B498-43B3-948B-1728B52AA6E4}">
                <adec:decorative xmlns:adec="http://schemas.microsoft.com/office/drawing/2017/decorative" val="1"/>
              </a:ext>
            </a:extLst>
          </p:cNvPr>
          <p:cNvSpPr>
            <a:spLocks noGrp="1"/>
          </p:cNvSpPr>
          <p:nvPr>
            <p:ph type="pic" sz="quarter" idx="16" hasCustomPrompt="1"/>
          </p:nvPr>
        </p:nvSpPr>
        <p:spPr>
          <a:xfrm>
            <a:off x="7128462"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2" name="Picture Placeholder 19">
            <a:extLst>
              <a:ext uri="{FF2B5EF4-FFF2-40B4-BE49-F238E27FC236}">
                <a16:creationId xmlns:a16="http://schemas.microsoft.com/office/drawing/2014/main" id="{9D778AF7-79A7-6346-8335-4035E51FB8C0}"/>
              </a:ext>
              <a:ext uri="{C183D7F6-B498-43B3-948B-1728B52AA6E4}">
                <adec:decorative xmlns:adec="http://schemas.microsoft.com/office/drawing/2017/decorative" val="1"/>
              </a:ext>
            </a:extLst>
          </p:cNvPr>
          <p:cNvSpPr>
            <a:spLocks noGrp="1"/>
          </p:cNvSpPr>
          <p:nvPr>
            <p:ph type="pic" sz="quarter" idx="18" hasCustomPrompt="1"/>
          </p:nvPr>
        </p:nvSpPr>
        <p:spPr>
          <a:xfrm>
            <a:off x="4019822"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3" name="Picture Placeholder 19">
            <a:extLst>
              <a:ext uri="{FF2B5EF4-FFF2-40B4-BE49-F238E27FC236}">
                <a16:creationId xmlns:a16="http://schemas.microsoft.com/office/drawing/2014/main" id="{0A9DA65B-9544-AE45-9166-7D9FC65DE068}"/>
              </a:ext>
              <a:ext uri="{C183D7F6-B498-43B3-948B-1728B52AA6E4}">
                <adec:decorative xmlns:adec="http://schemas.microsoft.com/office/drawing/2017/decorative" val="1"/>
              </a:ext>
            </a:extLst>
          </p:cNvPr>
          <p:cNvSpPr>
            <a:spLocks noGrp="1"/>
          </p:cNvSpPr>
          <p:nvPr>
            <p:ph type="pic" sz="quarter" idx="19" hasCustomPrompt="1"/>
          </p:nvPr>
        </p:nvSpPr>
        <p:spPr>
          <a:xfrm>
            <a:off x="5574141"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4" name="Picture Placeholder 19">
            <a:extLst>
              <a:ext uri="{FF2B5EF4-FFF2-40B4-BE49-F238E27FC236}">
                <a16:creationId xmlns:a16="http://schemas.microsoft.com/office/drawing/2014/main" id="{FC0E6548-EB08-4142-8A9B-27A5F75362AE}"/>
              </a:ext>
              <a:ext uri="{C183D7F6-B498-43B3-948B-1728B52AA6E4}">
                <adec:decorative xmlns:adec="http://schemas.microsoft.com/office/drawing/2017/decorative" val="1"/>
              </a:ext>
            </a:extLst>
          </p:cNvPr>
          <p:cNvSpPr>
            <a:spLocks noGrp="1"/>
          </p:cNvSpPr>
          <p:nvPr>
            <p:ph type="pic" sz="quarter" idx="20" hasCustomPrompt="1"/>
          </p:nvPr>
        </p:nvSpPr>
        <p:spPr>
          <a:xfrm>
            <a:off x="7128462"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16" name="Folded Corner 15">
            <a:extLst>
              <a:ext uri="{FF2B5EF4-FFF2-40B4-BE49-F238E27FC236}">
                <a16:creationId xmlns:a16="http://schemas.microsoft.com/office/drawing/2014/main" id="{405466B1-28A4-4D47-A680-BCE57E540558}"/>
              </a:ext>
              <a:ext uri="{C183D7F6-B498-43B3-948B-1728B52AA6E4}">
                <adec:decorative xmlns:adec="http://schemas.microsoft.com/office/drawing/2017/decorative" val="1"/>
              </a:ext>
            </a:extLst>
          </p:cNvPr>
          <p:cNvSpPr/>
          <p:nvPr userDrawn="1"/>
        </p:nvSpPr>
        <p:spPr>
          <a:xfrm>
            <a:off x="1" y="-1057275"/>
            <a:ext cx="4772000" cy="82174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message and support point with grid of images.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This is a good option to show a group of people of a community.</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82253343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description 4 images (16:9)">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572021" y="1102668"/>
            <a:ext cx="2499987" cy="725255"/>
          </a:xfrm>
          <a:prstGeom prst="rect">
            <a:avLst/>
          </a:prstGeom>
        </p:spPr>
        <p:txBody>
          <a:bodyPr vert="horz" lIns="0" tIns="0" rIns="0" bIns="0" rtlCol="0" anchor="b" anchorCtr="0">
            <a:normAutofit/>
          </a:bodyPr>
          <a:lstStyle>
            <a:lvl1pPr>
              <a:lnSpc>
                <a:spcPts val="2473"/>
              </a:lnSpc>
              <a:defRPr>
                <a:solidFill>
                  <a:schemeClr val="accent2"/>
                </a:solidFill>
              </a:defRPr>
            </a:lvl1pPr>
          </a:lstStyle>
          <a:p>
            <a:r>
              <a:rPr lang="en-US"/>
              <a:t>Enter slide title here, up to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572023" y="2051266"/>
            <a:ext cx="2497619" cy="2295344"/>
          </a:xfrm>
        </p:spPr>
        <p:txBody>
          <a:bodyPr lIns="0" tIns="0" rIns="457200" bIns="0"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3314864" y="571503"/>
            <a:ext cx="3111681" cy="175757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2" name="Picture Placeholder 9">
            <a:extLst>
              <a:ext uri="{FF2B5EF4-FFF2-40B4-BE49-F238E27FC236}">
                <a16:creationId xmlns:a16="http://schemas.microsoft.com/office/drawing/2014/main" id="{1F13522D-A22E-3345-8F84-AE716F62069C}"/>
              </a:ext>
              <a:ext uri="{C183D7F6-B498-43B3-948B-1728B52AA6E4}">
                <adec:decorative xmlns:adec="http://schemas.microsoft.com/office/drawing/2017/decorative" val="1"/>
              </a:ext>
            </a:extLst>
          </p:cNvPr>
          <p:cNvSpPr>
            <a:spLocks noGrp="1"/>
          </p:cNvSpPr>
          <p:nvPr>
            <p:ph type="pic" sz="quarter" idx="18" hasCustomPrompt="1"/>
          </p:nvPr>
        </p:nvSpPr>
        <p:spPr>
          <a:xfrm>
            <a:off x="3314864" y="2589032"/>
            <a:ext cx="3111681" cy="175757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5" name="Picture Placeholder 9">
            <a:extLst>
              <a:ext uri="{FF2B5EF4-FFF2-40B4-BE49-F238E27FC236}">
                <a16:creationId xmlns:a16="http://schemas.microsoft.com/office/drawing/2014/main" id="{0C7ED325-A227-B34C-B24C-3ED2179EA711}"/>
              </a:ext>
              <a:ext uri="{C183D7F6-B498-43B3-948B-1728B52AA6E4}">
                <adec:decorative xmlns:adec="http://schemas.microsoft.com/office/drawing/2017/decorative" val="1"/>
              </a:ext>
            </a:extLst>
          </p:cNvPr>
          <p:cNvSpPr>
            <a:spLocks noGrp="1"/>
          </p:cNvSpPr>
          <p:nvPr>
            <p:ph type="pic" sz="quarter" idx="19" hasCustomPrompt="1"/>
          </p:nvPr>
        </p:nvSpPr>
        <p:spPr>
          <a:xfrm>
            <a:off x="6687605" y="571503"/>
            <a:ext cx="3111681" cy="175757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6" name="Picture Placeholder 9">
            <a:extLst>
              <a:ext uri="{FF2B5EF4-FFF2-40B4-BE49-F238E27FC236}">
                <a16:creationId xmlns:a16="http://schemas.microsoft.com/office/drawing/2014/main" id="{EFCA182B-EF34-6E4F-9CFD-31DF5B67490A}"/>
              </a:ext>
              <a:ext uri="{C183D7F6-B498-43B3-948B-1728B52AA6E4}">
                <adec:decorative xmlns:adec="http://schemas.microsoft.com/office/drawing/2017/decorative" val="1"/>
              </a:ext>
            </a:extLst>
          </p:cNvPr>
          <p:cNvSpPr>
            <a:spLocks noGrp="1"/>
          </p:cNvSpPr>
          <p:nvPr>
            <p:ph type="pic" sz="quarter" idx="20" hasCustomPrompt="1"/>
          </p:nvPr>
        </p:nvSpPr>
        <p:spPr>
          <a:xfrm>
            <a:off x="6687605" y="2589032"/>
            <a:ext cx="3111681" cy="175757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1" y="-942975"/>
            <a:ext cx="4714856" cy="85725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4 key pieces of work.</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These 4 placeholders are in 16:9 format.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412628183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_title description 4 images (vertical)">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572021" y="1102668"/>
            <a:ext cx="2499987" cy="725255"/>
          </a:xfrm>
          <a:prstGeom prst="rect">
            <a:avLst/>
          </a:prstGeom>
        </p:spPr>
        <p:txBody>
          <a:bodyPr vert="horz" lIns="0" tIns="0" rIns="0" bIns="0" rtlCol="0" anchor="b" anchorCtr="0">
            <a:normAutofit/>
          </a:bodyPr>
          <a:lstStyle>
            <a:lvl1pPr>
              <a:defRPr>
                <a:solidFill>
                  <a:schemeClr val="accent2"/>
                </a:solidFill>
              </a:defRPr>
            </a:lvl1pPr>
          </a:lstStyle>
          <a:p>
            <a:r>
              <a:rPr lang="en-US"/>
              <a:t>Enter slide title here, up to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572023" y="2051266"/>
            <a:ext cx="2497619" cy="2295344"/>
          </a:xfrm>
        </p:spPr>
        <p:txBody>
          <a:bodyPr lIns="0" tIns="0" rIns="457200" bIns="0"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3314864" y="571503"/>
            <a:ext cx="2499987" cy="400049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5" name="Picture Placeholder 9">
            <a:extLst>
              <a:ext uri="{FF2B5EF4-FFF2-40B4-BE49-F238E27FC236}">
                <a16:creationId xmlns:a16="http://schemas.microsoft.com/office/drawing/2014/main" id="{0C7ED325-A227-B34C-B24C-3ED2179EA711}"/>
              </a:ext>
              <a:ext uri="{C183D7F6-B498-43B3-948B-1728B52AA6E4}">
                <adec:decorative xmlns:adec="http://schemas.microsoft.com/office/drawing/2017/decorative" val="1"/>
              </a:ext>
            </a:extLst>
          </p:cNvPr>
          <p:cNvSpPr>
            <a:spLocks noGrp="1"/>
          </p:cNvSpPr>
          <p:nvPr>
            <p:ph type="pic" sz="quarter" idx="19" hasCustomPrompt="1"/>
          </p:nvPr>
        </p:nvSpPr>
        <p:spPr>
          <a:xfrm>
            <a:off x="6058303" y="571503"/>
            <a:ext cx="2485106" cy="400049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1" y="-971550"/>
            <a:ext cx="4772000" cy="88582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2 key pieces of work.</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These placeholders are in vertical format.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27413131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description images (1:1)">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5B5F1A-D4CE-7249-A161-61EF32267334}"/>
              </a:ext>
            </a:extLst>
          </p:cNvPr>
          <p:cNvSpPr>
            <a:spLocks noGrp="1"/>
          </p:cNvSpPr>
          <p:nvPr>
            <p:ph type="title" hasCustomPrompt="1"/>
          </p:nvPr>
        </p:nvSpPr>
        <p:spPr>
          <a:xfrm>
            <a:off x="572021" y="1102668"/>
            <a:ext cx="2499987" cy="725255"/>
          </a:xfrm>
          <a:prstGeom prst="rect">
            <a:avLst/>
          </a:prstGeom>
        </p:spPr>
        <p:txBody>
          <a:bodyPr vert="horz" lIns="0" tIns="0" rIns="0" bIns="0" rtlCol="0" anchor="b" anchorCtr="0">
            <a:normAutofit/>
          </a:bodyPr>
          <a:lstStyle>
            <a:lvl1pPr>
              <a:defRPr>
                <a:solidFill>
                  <a:schemeClr val="accent2"/>
                </a:solidFill>
              </a:defRPr>
            </a:lvl1pPr>
          </a:lstStyle>
          <a:p>
            <a:r>
              <a:rPr lang="en-US"/>
              <a:t>Enter slide title here, up to two lines</a:t>
            </a:r>
          </a:p>
        </p:txBody>
      </p:sp>
      <p:sp>
        <p:nvSpPr>
          <p:cNvPr id="7" name="Text Placeholder 8">
            <a:extLst>
              <a:ext uri="{FF2B5EF4-FFF2-40B4-BE49-F238E27FC236}">
                <a16:creationId xmlns:a16="http://schemas.microsoft.com/office/drawing/2014/main" id="{6480E472-66AC-CE40-8EB2-66D26F47702C}"/>
              </a:ext>
            </a:extLst>
          </p:cNvPr>
          <p:cNvSpPr>
            <a:spLocks noGrp="1"/>
          </p:cNvSpPr>
          <p:nvPr>
            <p:ph type="body" sz="quarter" idx="17" hasCustomPrompt="1"/>
          </p:nvPr>
        </p:nvSpPr>
        <p:spPr>
          <a:xfrm>
            <a:off x="572023" y="2051266"/>
            <a:ext cx="2497619" cy="2295344"/>
          </a:xfrm>
        </p:spPr>
        <p:txBody>
          <a:bodyPr lIns="0" tIns="0" rIns="457200" bIns="0" anchor="t">
            <a:normAutofit/>
          </a:bodyPr>
          <a:lstStyle>
            <a:lvl1pPr marL="0" indent="0">
              <a:lnSpc>
                <a:spcPts val="1979"/>
              </a:lnSpc>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subtitle or short description here.</a:t>
            </a:r>
          </a:p>
        </p:txBody>
      </p:sp>
      <p:sp>
        <p:nvSpPr>
          <p:cNvPr id="11" name="Picture Placeholder 9">
            <a:extLst>
              <a:ext uri="{FF2B5EF4-FFF2-40B4-BE49-F238E27FC236}">
                <a16:creationId xmlns:a16="http://schemas.microsoft.com/office/drawing/2014/main" id="{CE50541B-E931-2347-8CA8-B4382B6B446A}"/>
              </a:ext>
              <a:ext uri="{C183D7F6-B498-43B3-948B-1728B52AA6E4}">
                <adec:decorative xmlns:adec="http://schemas.microsoft.com/office/drawing/2017/decorative" val="1"/>
              </a:ext>
            </a:extLst>
          </p:cNvPr>
          <p:cNvSpPr>
            <a:spLocks noGrp="1"/>
          </p:cNvSpPr>
          <p:nvPr>
            <p:ph type="pic" sz="quarter" idx="10" hasCustomPrompt="1"/>
          </p:nvPr>
        </p:nvSpPr>
        <p:spPr>
          <a:xfrm>
            <a:off x="3914862" y="571503"/>
            <a:ext cx="4001086" cy="4000499"/>
          </a:xfrm>
          <a:pattFill prst="wdUpDiag">
            <a:fgClr>
              <a:srgbClr val="FADFD9"/>
            </a:fgClr>
            <a:bgClr>
              <a:schemeClr val="bg1"/>
            </a:bgClr>
          </a:pattFill>
          <a:ln w="6350">
            <a:solidFill>
              <a:srgbClr val="F1EDE6"/>
            </a:solidFill>
          </a:ln>
          <a:effectLst/>
        </p:spPr>
        <p:txBody>
          <a:bodyPr anchor="ctr">
            <a:normAutofit/>
          </a:bodyPr>
          <a:lstStyle>
            <a:lvl1pPr marL="0" indent="0" algn="ctr">
              <a:buFontTx/>
              <a:buNone/>
              <a:defRPr sz="1650"/>
            </a:lvl1pPr>
          </a:lstStyle>
          <a:p>
            <a:r>
              <a:rPr lang="en-US"/>
              <a:t>Drag and drop image here</a:t>
            </a:r>
          </a:p>
        </p:txBody>
      </p:sp>
      <p:sp>
        <p:nvSpPr>
          <p:cNvPr id="13" name="Folded Corner 12">
            <a:extLst>
              <a:ext uri="{FF2B5EF4-FFF2-40B4-BE49-F238E27FC236}">
                <a16:creationId xmlns:a16="http://schemas.microsoft.com/office/drawing/2014/main" id="{7547DFDA-97B4-6745-93E3-46876A6523D8}"/>
              </a:ext>
              <a:ext uri="{C183D7F6-B498-43B3-948B-1728B52AA6E4}">
                <adec:decorative xmlns:adec="http://schemas.microsoft.com/office/drawing/2017/decorative" val="1"/>
              </a:ext>
            </a:extLst>
          </p:cNvPr>
          <p:cNvSpPr/>
          <p:nvPr userDrawn="1"/>
        </p:nvSpPr>
        <p:spPr>
          <a:xfrm>
            <a:off x="2" y="-828675"/>
            <a:ext cx="4857713" cy="59314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 key piece of work in 1:1 format, such as a social post.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28575359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title collage 1">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11840" y="571500"/>
            <a:ext cx="5829136" cy="4000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3" name="Picture Placeholder 2">
            <a:extLst>
              <a:ext uri="{FF2B5EF4-FFF2-40B4-BE49-F238E27FC236}">
                <a16:creationId xmlns:a16="http://schemas.microsoft.com/office/drawing/2014/main" id="{A508CB4F-DC13-5D45-8758-2CE34F86D6C7}"/>
              </a:ext>
              <a:ext uri="{C183D7F6-B498-43B3-948B-1728B52AA6E4}">
                <adec:decorative xmlns:adec="http://schemas.microsoft.com/office/drawing/2017/decorative" val="1"/>
              </a:ext>
            </a:extLst>
          </p:cNvPr>
          <p:cNvSpPr>
            <a:spLocks noGrp="1"/>
          </p:cNvSpPr>
          <p:nvPr>
            <p:ph type="pic" sz="quarter" idx="11" hasCustomPrompt="1"/>
          </p:nvPr>
        </p:nvSpPr>
        <p:spPr>
          <a:xfrm>
            <a:off x="6057709" y="567608"/>
            <a:ext cx="4001102" cy="4000500"/>
          </a:xfrm>
          <a:prstGeom prst="ellipse">
            <a:avLst/>
          </a:prstGeom>
          <a:pattFill prst="wdUpDiag">
            <a:fgClr>
              <a:srgbClr val="FADFD9"/>
            </a:fgClr>
            <a:bgClr>
              <a:schemeClr val="bg1"/>
            </a:bgClr>
          </a:pattFill>
        </p:spPr>
        <p:txBody>
          <a:bodyPr anchor="ctr" anchorCtr="0">
            <a:normAutofit/>
          </a:bodyPr>
          <a:lstStyle>
            <a:lvl1pPr marL="0" indent="0">
              <a:buFontTx/>
              <a:buNone/>
              <a:defRPr sz="1650"/>
            </a:lvl1pPr>
          </a:lstStyle>
          <a:p>
            <a:r>
              <a:rPr lang="en-US"/>
              <a:t>Drag and drop</a:t>
            </a:r>
          </a:p>
          <a:p>
            <a:r>
              <a:rPr lang="en-US"/>
              <a:t>image here</a:t>
            </a:r>
          </a:p>
        </p:txBody>
      </p:sp>
      <p:sp>
        <p:nvSpPr>
          <p:cNvPr id="4" name="Folded Corner 3">
            <a:extLst>
              <a:ext uri="{FF2B5EF4-FFF2-40B4-BE49-F238E27FC236}">
                <a16:creationId xmlns:a16="http://schemas.microsoft.com/office/drawing/2014/main" id="{CAA51D3D-5A4A-F140-9EC8-3A60F7385083}"/>
              </a:ext>
              <a:ext uri="{C183D7F6-B498-43B3-948B-1728B52AA6E4}">
                <adec:decorative xmlns:adec="http://schemas.microsoft.com/office/drawing/2017/decorative" val="1"/>
              </a:ext>
            </a:extLst>
          </p:cNvPr>
          <p:cNvSpPr/>
          <p:nvPr userDrawn="1"/>
        </p:nvSpPr>
        <p:spPr>
          <a:xfrm>
            <a:off x="2" y="-942975"/>
            <a:ext cx="4914855" cy="70744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two images framed by LinkedIn’s brand shapes.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65669948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title collage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11840" y="0"/>
            <a:ext cx="5829136"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3" name="Picture Placeholder 2">
            <a:extLst>
              <a:ext uri="{FF2B5EF4-FFF2-40B4-BE49-F238E27FC236}">
                <a16:creationId xmlns:a16="http://schemas.microsoft.com/office/drawing/2014/main" id="{A508CB4F-DC13-5D45-8758-2CE34F86D6C7}"/>
              </a:ext>
              <a:ext uri="{C183D7F6-B498-43B3-948B-1728B52AA6E4}">
                <adec:decorative xmlns:adec="http://schemas.microsoft.com/office/drawing/2017/decorative" val="1"/>
              </a:ext>
            </a:extLst>
          </p:cNvPr>
          <p:cNvSpPr>
            <a:spLocks noGrp="1"/>
          </p:cNvSpPr>
          <p:nvPr>
            <p:ph type="pic" sz="quarter" idx="11" hasCustomPrompt="1"/>
          </p:nvPr>
        </p:nvSpPr>
        <p:spPr>
          <a:xfrm>
            <a:off x="6057709" y="567608"/>
            <a:ext cx="4001102" cy="4000500"/>
          </a:xfrm>
          <a:prstGeom prst="ellipse">
            <a:avLst/>
          </a:prstGeom>
          <a:pattFill prst="wdUpDiag">
            <a:fgClr>
              <a:srgbClr val="FADFD9"/>
            </a:fgClr>
            <a:bgClr>
              <a:schemeClr val="bg1"/>
            </a:bgClr>
          </a:pattFill>
        </p:spPr>
        <p:txBody>
          <a:bodyPr anchor="ctr" anchorCtr="0">
            <a:normAutofit/>
          </a:bodyPr>
          <a:lstStyle>
            <a:lvl1pPr marL="0" indent="0">
              <a:buFontTx/>
              <a:buNone/>
              <a:defRPr sz="1650"/>
            </a:lvl1pPr>
          </a:lstStyle>
          <a:p>
            <a:r>
              <a:rPr lang="en-US"/>
              <a:t>Drag and drop</a:t>
            </a:r>
          </a:p>
          <a:p>
            <a:r>
              <a:rPr lang="en-US"/>
              <a:t>image here</a:t>
            </a:r>
          </a:p>
        </p:txBody>
      </p:sp>
      <p:sp>
        <p:nvSpPr>
          <p:cNvPr id="5" name="Folded Corner 4">
            <a:extLst>
              <a:ext uri="{FF2B5EF4-FFF2-40B4-BE49-F238E27FC236}">
                <a16:creationId xmlns:a16="http://schemas.microsoft.com/office/drawing/2014/main" id="{26355AAF-9F15-ED48-8785-65140A2A9F21}"/>
              </a:ext>
              <a:ext uri="{C183D7F6-B498-43B3-948B-1728B52AA6E4}">
                <adec:decorative xmlns:adec="http://schemas.microsoft.com/office/drawing/2017/decorative" val="1"/>
              </a:ext>
            </a:extLst>
          </p:cNvPr>
          <p:cNvSpPr/>
          <p:nvPr userDrawn="1"/>
        </p:nvSpPr>
        <p:spPr>
          <a:xfrm>
            <a:off x="2" y="-942975"/>
            <a:ext cx="4914855" cy="70744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two images framed by LinkedIn’s brand shapes.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84602968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title collage 3">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3321459" y="571500"/>
            <a:ext cx="5829136" cy="4000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3" name="Picture Placeholder 2">
            <a:extLst>
              <a:ext uri="{FF2B5EF4-FFF2-40B4-BE49-F238E27FC236}">
                <a16:creationId xmlns:a16="http://schemas.microsoft.com/office/drawing/2014/main" id="{A508CB4F-DC13-5D45-8758-2CE34F86D6C7}"/>
              </a:ext>
              <a:ext uri="{C183D7F6-B498-43B3-948B-1728B52AA6E4}">
                <adec:decorative xmlns:adec="http://schemas.microsoft.com/office/drawing/2017/decorative" val="1"/>
              </a:ext>
            </a:extLst>
          </p:cNvPr>
          <p:cNvSpPr>
            <a:spLocks noGrp="1"/>
          </p:cNvSpPr>
          <p:nvPr>
            <p:ph type="pic" sz="quarter" idx="11" hasCustomPrompt="1"/>
          </p:nvPr>
        </p:nvSpPr>
        <p:spPr>
          <a:xfrm>
            <a:off x="-929093" y="567608"/>
            <a:ext cx="4001102" cy="4000500"/>
          </a:xfrm>
          <a:prstGeom prst="ellipse">
            <a:avLst/>
          </a:prstGeom>
          <a:pattFill prst="wdUpDiag">
            <a:fgClr>
              <a:srgbClr val="FADFD9"/>
            </a:fgClr>
            <a:bgClr>
              <a:schemeClr val="bg1"/>
            </a:bgClr>
          </a:pattFill>
        </p:spPr>
        <p:txBody>
          <a:bodyPr anchor="ctr" anchorCtr="0">
            <a:normAutofit/>
          </a:bodyPr>
          <a:lstStyle>
            <a:lvl1pPr marL="0" indent="0">
              <a:buFontTx/>
              <a:buNone/>
              <a:defRPr sz="1650"/>
            </a:lvl1pPr>
          </a:lstStyle>
          <a:p>
            <a:r>
              <a:rPr lang="en-US"/>
              <a:t>	Drag and drop</a:t>
            </a:r>
          </a:p>
          <a:p>
            <a:r>
              <a:rPr lang="en-US"/>
              <a:t>	image here</a:t>
            </a:r>
          </a:p>
        </p:txBody>
      </p:sp>
      <p:sp>
        <p:nvSpPr>
          <p:cNvPr id="4" name="Folded Corner 3">
            <a:extLst>
              <a:ext uri="{FF2B5EF4-FFF2-40B4-BE49-F238E27FC236}">
                <a16:creationId xmlns:a16="http://schemas.microsoft.com/office/drawing/2014/main" id="{0B4F1E27-2EAC-BE4D-B9AB-B58FD0C2CD2F}"/>
              </a:ext>
              <a:ext uri="{C183D7F6-B498-43B3-948B-1728B52AA6E4}">
                <adec:decorative xmlns:adec="http://schemas.microsoft.com/office/drawing/2017/decorative" val="1"/>
              </a:ext>
            </a:extLst>
          </p:cNvPr>
          <p:cNvSpPr/>
          <p:nvPr userDrawn="1"/>
        </p:nvSpPr>
        <p:spPr>
          <a:xfrm>
            <a:off x="1" y="-914400"/>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two images framed by LinkedIn’s brand shapes.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1248747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title collage 4">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12C0A422-248B-0648-8780-CE7B5F7D1B5E}"/>
              </a:ext>
              <a:ext uri="{C183D7F6-B498-43B3-948B-1728B52AA6E4}">
                <adec:decorative xmlns:adec="http://schemas.microsoft.com/office/drawing/2017/decorative" val="1"/>
              </a:ext>
            </a:extLst>
          </p:cNvPr>
          <p:cNvSpPr>
            <a:spLocks noGrp="1"/>
          </p:cNvSpPr>
          <p:nvPr>
            <p:ph type="pic" sz="quarter" idx="10" hasCustomPrompt="1"/>
          </p:nvPr>
        </p:nvSpPr>
        <p:spPr>
          <a:xfrm>
            <a:off x="3321459" y="0"/>
            <a:ext cx="5829136" cy="5143500"/>
          </a:xfrm>
          <a:pattFill prst="wdUpDiag">
            <a:fgClr>
              <a:srgbClr val="FADFD9"/>
            </a:fgClr>
            <a:bgClr>
              <a:schemeClr val="bg1"/>
            </a:bgClr>
          </a:pattFill>
        </p:spPr>
        <p:txBody>
          <a:bodyPr anchor="ctr">
            <a:normAutofit/>
          </a:bodyPr>
          <a:lstStyle>
            <a:lvl1pPr marL="0" indent="0" algn="ctr">
              <a:buFontTx/>
              <a:buNone/>
              <a:defRPr sz="1650"/>
            </a:lvl1pPr>
          </a:lstStyle>
          <a:p>
            <a:r>
              <a:rPr lang="en-US"/>
              <a:t>Drag and drop image here</a:t>
            </a:r>
          </a:p>
        </p:txBody>
      </p:sp>
      <p:sp>
        <p:nvSpPr>
          <p:cNvPr id="3" name="Picture Placeholder 2">
            <a:extLst>
              <a:ext uri="{FF2B5EF4-FFF2-40B4-BE49-F238E27FC236}">
                <a16:creationId xmlns:a16="http://schemas.microsoft.com/office/drawing/2014/main" id="{A508CB4F-DC13-5D45-8758-2CE34F86D6C7}"/>
              </a:ext>
              <a:ext uri="{C183D7F6-B498-43B3-948B-1728B52AA6E4}">
                <adec:decorative xmlns:adec="http://schemas.microsoft.com/office/drawing/2017/decorative" val="1"/>
              </a:ext>
            </a:extLst>
          </p:cNvPr>
          <p:cNvSpPr>
            <a:spLocks noGrp="1"/>
          </p:cNvSpPr>
          <p:nvPr>
            <p:ph type="pic" sz="quarter" idx="11" hasCustomPrompt="1"/>
          </p:nvPr>
        </p:nvSpPr>
        <p:spPr>
          <a:xfrm>
            <a:off x="-929093" y="567608"/>
            <a:ext cx="4001102" cy="4000500"/>
          </a:xfrm>
          <a:prstGeom prst="ellipse">
            <a:avLst/>
          </a:prstGeom>
          <a:pattFill prst="wdUpDiag">
            <a:fgClr>
              <a:srgbClr val="FADFD9"/>
            </a:fgClr>
            <a:bgClr>
              <a:schemeClr val="bg1"/>
            </a:bgClr>
          </a:pattFill>
        </p:spPr>
        <p:txBody>
          <a:bodyPr anchor="ctr" anchorCtr="0">
            <a:normAutofit/>
          </a:bodyPr>
          <a:lstStyle>
            <a:lvl1pPr marL="0" indent="0">
              <a:buFontTx/>
              <a:buNone/>
              <a:defRPr sz="1650"/>
            </a:lvl1pPr>
          </a:lstStyle>
          <a:p>
            <a:r>
              <a:rPr lang="en-US"/>
              <a:t>	Drag and drop</a:t>
            </a:r>
          </a:p>
          <a:p>
            <a:r>
              <a:rPr lang="en-US"/>
              <a:t>	image here</a:t>
            </a:r>
          </a:p>
        </p:txBody>
      </p:sp>
      <p:sp>
        <p:nvSpPr>
          <p:cNvPr id="5" name="Folded Corner 4">
            <a:extLst>
              <a:ext uri="{FF2B5EF4-FFF2-40B4-BE49-F238E27FC236}">
                <a16:creationId xmlns:a16="http://schemas.microsoft.com/office/drawing/2014/main" id="{46A007F7-3D25-7A40-992D-16C267DE53BF}"/>
              </a:ext>
              <a:ext uri="{C183D7F6-B498-43B3-948B-1728B52AA6E4}">
                <adec:decorative xmlns:adec="http://schemas.microsoft.com/office/drawing/2017/decorative" val="1"/>
              </a:ext>
            </a:extLst>
          </p:cNvPr>
          <p:cNvSpPr/>
          <p:nvPr userDrawn="1"/>
        </p:nvSpPr>
        <p:spPr>
          <a:xfrm>
            <a:off x="1" y="-914400"/>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two images framed by LinkedIn’s brand shapes.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1777768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full page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CF9C1A4-6D74-5640-A765-AC446DBBC0CB}"/>
              </a:ext>
              <a:ext uri="{C183D7F6-B498-43B3-948B-1728B52AA6E4}">
                <adec:decorative xmlns:adec="http://schemas.microsoft.com/office/drawing/2017/decorative" val="1"/>
              </a:ext>
            </a:extLst>
          </p:cNvPr>
          <p:cNvSpPr>
            <a:spLocks noGrp="1"/>
          </p:cNvSpPr>
          <p:nvPr>
            <p:ph type="pic" sz="quarter" idx="10"/>
          </p:nvPr>
        </p:nvSpPr>
        <p:spPr>
          <a:xfrm>
            <a:off x="0" y="0"/>
            <a:ext cx="9144000" cy="5143500"/>
          </a:xfrm>
          <a:pattFill prst="wdUpDiag">
            <a:fgClr>
              <a:srgbClr val="FADFD9"/>
            </a:fgClr>
            <a:bgClr>
              <a:srgbClr val="FEFBF5"/>
            </a:bgClr>
          </a:pattFill>
        </p:spPr>
        <p:txBody>
          <a:bodyPr anchor="ctr">
            <a:normAutofit/>
          </a:bodyPr>
          <a:lstStyle>
            <a:lvl1pPr marL="0" indent="0" algn="ctr">
              <a:buFontTx/>
              <a:buNone/>
              <a:defRPr sz="1800"/>
            </a:lvl1pPr>
          </a:lstStyle>
          <a:p>
            <a:r>
              <a:rPr lang="en-US"/>
              <a:t>Click icon to add picture</a:t>
            </a:r>
          </a:p>
        </p:txBody>
      </p:sp>
      <p:sp>
        <p:nvSpPr>
          <p:cNvPr id="3" name="Folded Corner 2">
            <a:extLst>
              <a:ext uri="{FF2B5EF4-FFF2-40B4-BE49-F238E27FC236}">
                <a16:creationId xmlns:a16="http://schemas.microsoft.com/office/drawing/2014/main" id="{5C4DAE85-14A9-EF47-BDE6-DD3F7CE06625}"/>
              </a:ext>
              <a:ext uri="{C183D7F6-B498-43B3-948B-1728B52AA6E4}">
                <adec:decorative xmlns:adec="http://schemas.microsoft.com/office/drawing/2017/decorative" val="1"/>
              </a:ext>
            </a:extLst>
          </p:cNvPr>
          <p:cNvSpPr/>
          <p:nvPr userDrawn="1"/>
        </p:nvSpPr>
        <p:spPr>
          <a:xfrm>
            <a:off x="1" y="-914400"/>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an image only.</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 Use this layout for impact of a compelling photograph.</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75530387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s on full page image 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EB38F29-74BF-1844-A629-2E26C512DC30}"/>
              </a:ext>
              <a:ext uri="{C183D7F6-B498-43B3-948B-1728B52AA6E4}">
                <adec:decorative xmlns:adec="http://schemas.microsoft.com/office/drawing/2017/decorative" val="1"/>
              </a:ext>
            </a:extLst>
          </p:cNvPr>
          <p:cNvSpPr>
            <a:spLocks noGrp="1"/>
          </p:cNvSpPr>
          <p:nvPr>
            <p:ph type="pic" sz="quarter" idx="10" hasCustomPrompt="1"/>
          </p:nvPr>
        </p:nvSpPr>
        <p:spPr>
          <a:xfrm>
            <a:off x="0" y="0"/>
            <a:ext cx="9144000" cy="5143500"/>
          </a:xfrm>
          <a:custGeom>
            <a:avLst/>
            <a:gdLst>
              <a:gd name="connsiteX0" fmla="*/ 6707189 w 24387176"/>
              <a:gd name="connsiteY0" fmla="*/ 1676400 h 13716000"/>
              <a:gd name="connsiteX1" fmla="*/ 1525589 w 24387176"/>
              <a:gd name="connsiteY1" fmla="*/ 6858000 h 13716000"/>
              <a:gd name="connsiteX2" fmla="*/ 6707189 w 24387176"/>
              <a:gd name="connsiteY2" fmla="*/ 12039600 h 13716000"/>
              <a:gd name="connsiteX3" fmla="*/ 11888788 w 24387176"/>
              <a:gd name="connsiteY3" fmla="*/ 6858000 h 13716000"/>
              <a:gd name="connsiteX4" fmla="*/ 6707189 w 24387176"/>
              <a:gd name="connsiteY4" fmla="*/ 1676400 h 13716000"/>
              <a:gd name="connsiteX5" fmla="*/ 0 w 24387176"/>
              <a:gd name="connsiteY5" fmla="*/ 0 h 13716000"/>
              <a:gd name="connsiteX6" fmla="*/ 24387176 w 24387176"/>
              <a:gd name="connsiteY6" fmla="*/ 0 h 13716000"/>
              <a:gd name="connsiteX7" fmla="*/ 24387176 w 24387176"/>
              <a:gd name="connsiteY7" fmla="*/ 13716000 h 13716000"/>
              <a:gd name="connsiteX8" fmla="*/ 0 w 24387176"/>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7176" h="13716000">
                <a:moveTo>
                  <a:pt x="6707189" y="1676400"/>
                </a:moveTo>
                <a:cubicBezTo>
                  <a:pt x="3845469" y="1676400"/>
                  <a:pt x="1525589" y="3996281"/>
                  <a:pt x="1525589" y="6858000"/>
                </a:cubicBezTo>
                <a:cubicBezTo>
                  <a:pt x="1525589" y="9719719"/>
                  <a:pt x="3845469" y="12039600"/>
                  <a:pt x="6707189" y="12039600"/>
                </a:cubicBezTo>
                <a:cubicBezTo>
                  <a:pt x="9568907" y="12039600"/>
                  <a:pt x="11888788" y="9719719"/>
                  <a:pt x="11888788" y="6858000"/>
                </a:cubicBezTo>
                <a:cubicBezTo>
                  <a:pt x="11888788" y="3996281"/>
                  <a:pt x="9568907" y="1676400"/>
                  <a:pt x="6707189" y="1676400"/>
                </a:cubicBezTo>
                <a:close/>
                <a:moveTo>
                  <a:pt x="0" y="0"/>
                </a:moveTo>
                <a:lnTo>
                  <a:pt x="24387176" y="0"/>
                </a:lnTo>
                <a:lnTo>
                  <a:pt x="24387176" y="13716000"/>
                </a:lnTo>
                <a:lnTo>
                  <a:pt x="0" y="13716000"/>
                </a:lnTo>
                <a:close/>
              </a:path>
            </a:pathLst>
          </a:custGeom>
          <a:pattFill prst="wdUpDiag">
            <a:fgClr>
              <a:srgbClr val="FADFD9"/>
            </a:fgClr>
            <a:bgClr>
              <a:srgbClr val="FEFBF5"/>
            </a:bgClr>
          </a:pattFill>
        </p:spPr>
        <p:txBody>
          <a:bodyPr wrap="square" rIns="1554480" anchor="ctr" anchorCtr="0">
            <a:noAutofit/>
          </a:bodyPr>
          <a:lstStyle>
            <a:lvl1pPr marL="0" indent="0" algn="r">
              <a:buFontTx/>
              <a:buNone/>
              <a:defRPr sz="1800"/>
            </a:lvl1pPr>
          </a:lstStyle>
          <a:p>
            <a:r>
              <a:rPr lang="en-US"/>
              <a:t>Drag and drop image from global shoot</a:t>
            </a:r>
          </a:p>
        </p:txBody>
      </p:sp>
      <p:sp>
        <p:nvSpPr>
          <p:cNvPr id="5" name="Title 1">
            <a:extLst>
              <a:ext uri="{FF2B5EF4-FFF2-40B4-BE49-F238E27FC236}">
                <a16:creationId xmlns:a16="http://schemas.microsoft.com/office/drawing/2014/main" id="{E9243437-47EF-6846-91CC-D19015EA4D0F}"/>
              </a:ext>
            </a:extLst>
          </p:cNvPr>
          <p:cNvSpPr>
            <a:spLocks noGrp="1"/>
          </p:cNvSpPr>
          <p:nvPr>
            <p:ph type="title" hasCustomPrompt="1"/>
          </p:nvPr>
        </p:nvSpPr>
        <p:spPr>
          <a:xfrm>
            <a:off x="1362844" y="1612558"/>
            <a:ext cx="2323796" cy="1016345"/>
          </a:xfrm>
        </p:spPr>
        <p:txBody>
          <a:bodyPr/>
          <a:lstStyle>
            <a:lvl1pPr>
              <a:defRPr lang="en-US" sz="3299" kern="1200" baseline="0" smtClean="0">
                <a:solidFill>
                  <a:schemeClr val="accent2"/>
                </a:solidFill>
                <a:latin typeface="Community Light" panose="02000303040000020003" pitchFamily="2" charset="0"/>
                <a:ea typeface="+mn-ea"/>
                <a:cs typeface="+mn-cs"/>
              </a:defRPr>
            </a:lvl1pPr>
          </a:lstStyle>
          <a:p>
            <a:pPr lvl="0"/>
            <a:r>
              <a:rPr lang="en-US"/>
              <a:t>Enter slide title in 2 lines</a:t>
            </a:r>
          </a:p>
        </p:txBody>
      </p:sp>
      <p:sp>
        <p:nvSpPr>
          <p:cNvPr id="6" name="Text Placeholder 9">
            <a:extLst>
              <a:ext uri="{FF2B5EF4-FFF2-40B4-BE49-F238E27FC236}">
                <a16:creationId xmlns:a16="http://schemas.microsoft.com/office/drawing/2014/main" id="{93D53A51-4ECB-AE42-9CB7-081FEDB8699B}"/>
              </a:ext>
            </a:extLst>
          </p:cNvPr>
          <p:cNvSpPr>
            <a:spLocks noGrp="1"/>
          </p:cNvSpPr>
          <p:nvPr>
            <p:ph type="body" sz="quarter" idx="12" hasCustomPrompt="1"/>
          </p:nvPr>
        </p:nvSpPr>
        <p:spPr>
          <a:xfrm flipH="1">
            <a:off x="1384320" y="2657476"/>
            <a:ext cx="2302321" cy="1016345"/>
          </a:xfrm>
        </p:spPr>
        <p:txBody>
          <a:bodyPr>
            <a:noAutofit/>
          </a:bodyPr>
          <a:lstStyle>
            <a:lvl1pPr>
              <a:defRPr sz="1800">
                <a:solidFill>
                  <a:schemeClr val="accent6"/>
                </a:solidFill>
              </a:defRPr>
            </a:lvl1pPr>
            <a:lvl2pPr>
              <a:defRPr sz="3299"/>
            </a:lvl2pPr>
            <a:lvl3pPr>
              <a:defRPr sz="3299"/>
            </a:lvl3pPr>
            <a:lvl4pPr>
              <a:defRPr sz="3299"/>
            </a:lvl4pPr>
            <a:lvl5pPr>
              <a:defRPr sz="3299"/>
            </a:lvl5pPr>
          </a:lstStyle>
          <a:p>
            <a:pPr lvl="0"/>
            <a:r>
              <a:rPr lang="en-US"/>
              <a:t>Enter your subtitle here,</a:t>
            </a:r>
            <a:br>
              <a:rPr lang="en-US"/>
            </a:br>
            <a:r>
              <a:rPr lang="en-US"/>
              <a:t>in less than three lines.</a:t>
            </a:r>
          </a:p>
        </p:txBody>
      </p:sp>
      <p:sp>
        <p:nvSpPr>
          <p:cNvPr id="8" name="Folded Corner 7">
            <a:extLst>
              <a:ext uri="{FF2B5EF4-FFF2-40B4-BE49-F238E27FC236}">
                <a16:creationId xmlns:a16="http://schemas.microsoft.com/office/drawing/2014/main" id="{752D1652-1560-A249-81D6-EC3064BEFB67}"/>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key message in the context of a full-bleed image.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73438921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s on full page image 2">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EB38F29-74BF-1844-A629-2E26C512DC30}"/>
              </a:ext>
              <a:ext uri="{C183D7F6-B498-43B3-948B-1728B52AA6E4}">
                <adec:decorative xmlns:adec="http://schemas.microsoft.com/office/drawing/2017/decorative" val="1"/>
              </a:ext>
            </a:extLst>
          </p:cNvPr>
          <p:cNvSpPr>
            <a:spLocks noGrp="1"/>
          </p:cNvSpPr>
          <p:nvPr>
            <p:ph type="pic" sz="quarter" idx="10" hasCustomPrompt="1"/>
          </p:nvPr>
        </p:nvSpPr>
        <p:spPr>
          <a:xfrm flipH="1">
            <a:off x="0" y="0"/>
            <a:ext cx="9144000" cy="5143500"/>
          </a:xfrm>
          <a:custGeom>
            <a:avLst/>
            <a:gdLst>
              <a:gd name="connsiteX0" fmla="*/ 6707189 w 24387176"/>
              <a:gd name="connsiteY0" fmla="*/ 1676400 h 13716000"/>
              <a:gd name="connsiteX1" fmla="*/ 1525589 w 24387176"/>
              <a:gd name="connsiteY1" fmla="*/ 6858000 h 13716000"/>
              <a:gd name="connsiteX2" fmla="*/ 6707189 w 24387176"/>
              <a:gd name="connsiteY2" fmla="*/ 12039600 h 13716000"/>
              <a:gd name="connsiteX3" fmla="*/ 11888788 w 24387176"/>
              <a:gd name="connsiteY3" fmla="*/ 6858000 h 13716000"/>
              <a:gd name="connsiteX4" fmla="*/ 6707189 w 24387176"/>
              <a:gd name="connsiteY4" fmla="*/ 1676400 h 13716000"/>
              <a:gd name="connsiteX5" fmla="*/ 0 w 24387176"/>
              <a:gd name="connsiteY5" fmla="*/ 0 h 13716000"/>
              <a:gd name="connsiteX6" fmla="*/ 24387176 w 24387176"/>
              <a:gd name="connsiteY6" fmla="*/ 0 h 13716000"/>
              <a:gd name="connsiteX7" fmla="*/ 24387176 w 24387176"/>
              <a:gd name="connsiteY7" fmla="*/ 13716000 h 13716000"/>
              <a:gd name="connsiteX8" fmla="*/ 0 w 24387176"/>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7176" h="13716000">
                <a:moveTo>
                  <a:pt x="6707189" y="1676400"/>
                </a:moveTo>
                <a:cubicBezTo>
                  <a:pt x="3845469" y="1676400"/>
                  <a:pt x="1525589" y="3996281"/>
                  <a:pt x="1525589" y="6858000"/>
                </a:cubicBezTo>
                <a:cubicBezTo>
                  <a:pt x="1525589" y="9719719"/>
                  <a:pt x="3845469" y="12039600"/>
                  <a:pt x="6707189" y="12039600"/>
                </a:cubicBezTo>
                <a:cubicBezTo>
                  <a:pt x="9568907" y="12039600"/>
                  <a:pt x="11888788" y="9719719"/>
                  <a:pt x="11888788" y="6858000"/>
                </a:cubicBezTo>
                <a:cubicBezTo>
                  <a:pt x="11888788" y="3996281"/>
                  <a:pt x="9568907" y="1676400"/>
                  <a:pt x="6707189" y="1676400"/>
                </a:cubicBezTo>
                <a:close/>
                <a:moveTo>
                  <a:pt x="0" y="0"/>
                </a:moveTo>
                <a:lnTo>
                  <a:pt x="24387176" y="0"/>
                </a:lnTo>
                <a:lnTo>
                  <a:pt x="24387176" y="13716000"/>
                </a:lnTo>
                <a:lnTo>
                  <a:pt x="0" y="13716000"/>
                </a:lnTo>
                <a:close/>
              </a:path>
            </a:pathLst>
          </a:custGeom>
          <a:pattFill prst="wdUpDiag">
            <a:fgClr>
              <a:srgbClr val="FADFD9"/>
            </a:fgClr>
            <a:bgClr>
              <a:srgbClr val="FEFBF5"/>
            </a:bgClr>
          </a:pattFill>
        </p:spPr>
        <p:txBody>
          <a:bodyPr wrap="square" lIns="1554480" rIns="0" anchor="ctr" anchorCtr="0">
            <a:noAutofit/>
          </a:bodyPr>
          <a:lstStyle>
            <a:lvl1pPr marL="0" indent="0" algn="l">
              <a:buFontTx/>
              <a:buNone/>
              <a:defRPr sz="1800"/>
            </a:lvl1pPr>
          </a:lstStyle>
          <a:p>
            <a:r>
              <a:rPr lang="en-US"/>
              <a:t>Drag and drop image from global shoot</a:t>
            </a:r>
          </a:p>
        </p:txBody>
      </p:sp>
      <p:sp>
        <p:nvSpPr>
          <p:cNvPr id="5" name="Title 1">
            <a:extLst>
              <a:ext uri="{FF2B5EF4-FFF2-40B4-BE49-F238E27FC236}">
                <a16:creationId xmlns:a16="http://schemas.microsoft.com/office/drawing/2014/main" id="{E9243437-47EF-6846-91CC-D19015EA4D0F}"/>
              </a:ext>
            </a:extLst>
          </p:cNvPr>
          <p:cNvSpPr>
            <a:spLocks noGrp="1"/>
          </p:cNvSpPr>
          <p:nvPr>
            <p:ph type="title" hasCustomPrompt="1"/>
          </p:nvPr>
        </p:nvSpPr>
        <p:spPr>
          <a:xfrm>
            <a:off x="5469814" y="1612558"/>
            <a:ext cx="2323796" cy="1016345"/>
          </a:xfrm>
        </p:spPr>
        <p:txBody>
          <a:bodyPr/>
          <a:lstStyle>
            <a:lvl1pPr>
              <a:defRPr lang="en-US" sz="3299" kern="1200" baseline="0" smtClean="0">
                <a:solidFill>
                  <a:schemeClr val="accent2"/>
                </a:solidFill>
                <a:latin typeface="Community Light" panose="02000303040000020003" pitchFamily="2" charset="0"/>
                <a:ea typeface="+mn-ea"/>
                <a:cs typeface="+mn-cs"/>
              </a:defRPr>
            </a:lvl1pPr>
          </a:lstStyle>
          <a:p>
            <a:pPr lvl="0"/>
            <a:r>
              <a:rPr lang="en-US"/>
              <a:t>Enter slide title in 2 lines</a:t>
            </a:r>
          </a:p>
        </p:txBody>
      </p:sp>
      <p:sp>
        <p:nvSpPr>
          <p:cNvPr id="6" name="Text Placeholder 9">
            <a:extLst>
              <a:ext uri="{FF2B5EF4-FFF2-40B4-BE49-F238E27FC236}">
                <a16:creationId xmlns:a16="http://schemas.microsoft.com/office/drawing/2014/main" id="{93D53A51-4ECB-AE42-9CB7-081FEDB8699B}"/>
              </a:ext>
            </a:extLst>
          </p:cNvPr>
          <p:cNvSpPr>
            <a:spLocks noGrp="1"/>
          </p:cNvSpPr>
          <p:nvPr>
            <p:ph type="body" sz="quarter" idx="12" hasCustomPrompt="1"/>
          </p:nvPr>
        </p:nvSpPr>
        <p:spPr>
          <a:xfrm flipH="1">
            <a:off x="5491290" y="2657476"/>
            <a:ext cx="2302321" cy="1016345"/>
          </a:xfrm>
        </p:spPr>
        <p:txBody>
          <a:bodyPr>
            <a:noAutofit/>
          </a:bodyPr>
          <a:lstStyle>
            <a:lvl1pPr>
              <a:defRPr sz="1800">
                <a:solidFill>
                  <a:schemeClr val="accent6"/>
                </a:solidFill>
              </a:defRPr>
            </a:lvl1pPr>
            <a:lvl2pPr>
              <a:defRPr sz="3299"/>
            </a:lvl2pPr>
            <a:lvl3pPr>
              <a:defRPr sz="3299"/>
            </a:lvl3pPr>
            <a:lvl4pPr>
              <a:defRPr sz="3299"/>
            </a:lvl4pPr>
            <a:lvl5pPr>
              <a:defRPr sz="3299"/>
            </a:lvl5pPr>
          </a:lstStyle>
          <a:p>
            <a:pPr lvl="0"/>
            <a:r>
              <a:rPr lang="en-US"/>
              <a:t>Enter your subtitle here,</a:t>
            </a:r>
            <a:br>
              <a:rPr lang="en-US"/>
            </a:br>
            <a:r>
              <a:rPr lang="en-US"/>
              <a:t>in less than three lines.</a:t>
            </a:r>
          </a:p>
        </p:txBody>
      </p:sp>
      <p:sp>
        <p:nvSpPr>
          <p:cNvPr id="7" name="Folded Corner 6">
            <a:extLst>
              <a:ext uri="{FF2B5EF4-FFF2-40B4-BE49-F238E27FC236}">
                <a16:creationId xmlns:a16="http://schemas.microsoft.com/office/drawing/2014/main" id="{4A752271-0533-5C49-9CB4-B6592116AFAE}"/>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key message in the context of a full-bleed image.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68986331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s on image and insight 1">
    <p:bg>
      <p:bgPr>
        <a:solidFill>
          <a:srgbClr val="FEFAF5"/>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48E478-28A5-5640-A82F-01F6A7AA19A8}"/>
              </a:ext>
              <a:ext uri="{C183D7F6-B498-43B3-948B-1728B52AA6E4}">
                <adec:decorative xmlns:adec="http://schemas.microsoft.com/office/drawing/2017/decorative" val="1"/>
              </a:ext>
            </a:extLst>
          </p:cNvPr>
          <p:cNvSpPr>
            <a:spLocks noGrp="1"/>
          </p:cNvSpPr>
          <p:nvPr>
            <p:ph type="pic" sz="quarter" idx="10" hasCustomPrompt="1"/>
          </p:nvPr>
        </p:nvSpPr>
        <p:spPr>
          <a:xfrm>
            <a:off x="1" y="0"/>
            <a:ext cx="4572000" cy="5143500"/>
          </a:xfrm>
          <a:custGeom>
            <a:avLst/>
            <a:gdLst>
              <a:gd name="connsiteX0" fmla="*/ 6112619 w 12193587"/>
              <a:gd name="connsiteY0" fmla="*/ 1567542 h 13716000"/>
              <a:gd name="connsiteX1" fmla="*/ 800390 w 12193587"/>
              <a:gd name="connsiteY1" fmla="*/ 6879771 h 13716000"/>
              <a:gd name="connsiteX2" fmla="*/ 6112619 w 12193587"/>
              <a:gd name="connsiteY2" fmla="*/ 12192000 h 13716000"/>
              <a:gd name="connsiteX3" fmla="*/ 11424847 w 12193587"/>
              <a:gd name="connsiteY3" fmla="*/ 6879771 h 13716000"/>
              <a:gd name="connsiteX4" fmla="*/ 6112619 w 12193587"/>
              <a:gd name="connsiteY4" fmla="*/ 1567542 h 13716000"/>
              <a:gd name="connsiteX5" fmla="*/ 0 w 12193587"/>
              <a:gd name="connsiteY5" fmla="*/ 0 h 13716000"/>
              <a:gd name="connsiteX6" fmla="*/ 12193587 w 12193587"/>
              <a:gd name="connsiteY6" fmla="*/ 0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6112619" y="1567542"/>
                </a:moveTo>
                <a:cubicBezTo>
                  <a:pt x="3178756" y="1567542"/>
                  <a:pt x="800390" y="3945909"/>
                  <a:pt x="800390" y="6879771"/>
                </a:cubicBezTo>
                <a:cubicBezTo>
                  <a:pt x="800390" y="9813634"/>
                  <a:pt x="3178756" y="12192000"/>
                  <a:pt x="6112619" y="12192000"/>
                </a:cubicBezTo>
                <a:cubicBezTo>
                  <a:pt x="9046481" y="12192000"/>
                  <a:pt x="11424847" y="9813634"/>
                  <a:pt x="11424847" y="6879771"/>
                </a:cubicBezTo>
                <a:cubicBezTo>
                  <a:pt x="11424847" y="3945909"/>
                  <a:pt x="9046481" y="1567542"/>
                  <a:pt x="6112619" y="1567542"/>
                </a:cubicBezTo>
                <a:close/>
                <a:moveTo>
                  <a:pt x="0" y="0"/>
                </a:moveTo>
                <a:lnTo>
                  <a:pt x="12193587" y="0"/>
                </a:lnTo>
                <a:lnTo>
                  <a:pt x="12193587" y="13716000"/>
                </a:lnTo>
                <a:lnTo>
                  <a:pt x="0" y="13716000"/>
                </a:lnTo>
                <a:close/>
              </a:path>
            </a:pathLst>
          </a:custGeom>
          <a:pattFill prst="wdUpDiag">
            <a:fgClr>
              <a:srgbClr val="FADFD9"/>
            </a:fgClr>
            <a:bgClr>
              <a:srgbClr val="FEFBF5"/>
            </a:bgClr>
          </a:pattFill>
        </p:spPr>
        <p:txBody>
          <a:bodyPr wrap="square" tIns="457200" anchor="t" anchorCtr="0">
            <a:noAutofit/>
          </a:bodyPr>
          <a:lstStyle>
            <a:lvl1pPr marL="0" indent="0" algn="ctr">
              <a:buFontTx/>
              <a:buNone/>
              <a:defRPr sz="1800"/>
            </a:lvl1pPr>
          </a:lstStyle>
          <a:p>
            <a:r>
              <a:rPr lang="en-US"/>
              <a:t>Drag and drop photo into image placeholder</a:t>
            </a:r>
          </a:p>
        </p:txBody>
      </p:sp>
      <p:sp>
        <p:nvSpPr>
          <p:cNvPr id="11" name="Title 1">
            <a:extLst>
              <a:ext uri="{FF2B5EF4-FFF2-40B4-BE49-F238E27FC236}">
                <a16:creationId xmlns:a16="http://schemas.microsoft.com/office/drawing/2014/main" id="{A64E66E2-5CC4-E54B-9A89-1A3A9E24A9B4}"/>
              </a:ext>
            </a:extLst>
          </p:cNvPr>
          <p:cNvSpPr>
            <a:spLocks noGrp="1"/>
          </p:cNvSpPr>
          <p:nvPr>
            <p:ph type="title" hasCustomPrompt="1"/>
          </p:nvPr>
        </p:nvSpPr>
        <p:spPr>
          <a:xfrm>
            <a:off x="1223161" y="1612558"/>
            <a:ext cx="2323796" cy="1016345"/>
          </a:xfrm>
        </p:spPr>
        <p:txBody>
          <a:bodyPr/>
          <a:lstStyle>
            <a:lvl1pPr>
              <a:defRPr lang="en-US" sz="3299" kern="1200" baseline="0" smtClean="0">
                <a:solidFill>
                  <a:schemeClr val="accent2"/>
                </a:solidFill>
                <a:latin typeface="Community Light" panose="02000303040000020003" pitchFamily="2" charset="0"/>
                <a:ea typeface="+mn-ea"/>
                <a:cs typeface="+mn-cs"/>
              </a:defRPr>
            </a:lvl1pPr>
          </a:lstStyle>
          <a:p>
            <a:pPr lvl="0"/>
            <a:r>
              <a:rPr lang="en-US"/>
              <a:t>Slide title here in 2 lines</a:t>
            </a:r>
          </a:p>
        </p:txBody>
      </p:sp>
      <p:sp>
        <p:nvSpPr>
          <p:cNvPr id="12" name="Text Placeholder 9">
            <a:extLst>
              <a:ext uri="{FF2B5EF4-FFF2-40B4-BE49-F238E27FC236}">
                <a16:creationId xmlns:a16="http://schemas.microsoft.com/office/drawing/2014/main" id="{27838BAF-8EFF-8F48-8AF2-76609DC0A064}"/>
              </a:ext>
            </a:extLst>
          </p:cNvPr>
          <p:cNvSpPr>
            <a:spLocks noGrp="1"/>
          </p:cNvSpPr>
          <p:nvPr>
            <p:ph type="body" sz="quarter" idx="12" hasCustomPrompt="1"/>
          </p:nvPr>
        </p:nvSpPr>
        <p:spPr>
          <a:xfrm flipH="1">
            <a:off x="1244638" y="2657475"/>
            <a:ext cx="2271530" cy="1143000"/>
          </a:xfrm>
        </p:spPr>
        <p:txBody>
          <a:bodyPr>
            <a:noAutofit/>
          </a:bodyPr>
          <a:lstStyle>
            <a:lvl1pPr>
              <a:defRPr sz="1800">
                <a:solidFill>
                  <a:schemeClr val="accent6"/>
                </a:solidFill>
              </a:defRPr>
            </a:lvl1pPr>
            <a:lvl2pPr>
              <a:defRPr sz="3299"/>
            </a:lvl2pPr>
            <a:lvl3pPr>
              <a:defRPr sz="3299"/>
            </a:lvl3pPr>
            <a:lvl4pPr>
              <a:defRPr sz="3299"/>
            </a:lvl4pPr>
            <a:lvl5pPr>
              <a:defRPr sz="3299"/>
            </a:lvl5pPr>
          </a:lstStyle>
          <a:p>
            <a:pPr lvl="0"/>
            <a:r>
              <a:rPr lang="en-US"/>
              <a:t>Enter your subtitle here,</a:t>
            </a:r>
            <a:br>
              <a:rPr lang="en-US"/>
            </a:br>
            <a:r>
              <a:rPr lang="en-US"/>
              <a:t>in less than three lines.</a:t>
            </a:r>
          </a:p>
        </p:txBody>
      </p:sp>
      <p:sp>
        <p:nvSpPr>
          <p:cNvPr id="14" name="Title 1">
            <a:extLst>
              <a:ext uri="{FF2B5EF4-FFF2-40B4-BE49-F238E27FC236}">
                <a16:creationId xmlns:a16="http://schemas.microsoft.com/office/drawing/2014/main" id="{A596639B-86A2-F44A-9E0E-5C4301494A50}"/>
              </a:ext>
            </a:extLst>
          </p:cNvPr>
          <p:cNvSpPr txBox="1">
            <a:spLocks/>
          </p:cNvSpPr>
          <p:nvPr userDrawn="1"/>
        </p:nvSpPr>
        <p:spPr>
          <a:xfrm>
            <a:off x="5697206" y="1612558"/>
            <a:ext cx="2310919" cy="2187920"/>
          </a:xfrm>
          <a:prstGeom prst="rect">
            <a:avLst/>
          </a:prstGeom>
        </p:spPr>
        <p:txBody>
          <a:bodyPr vert="horz" lIns="0" tIns="17141" rIns="0" bIns="17141" rtlCol="0" anchor="t" anchorCtr="0">
            <a:normAutofit fontScale="92500" lnSpcReduction="10000"/>
          </a:bodyPr>
          <a:lstStyle>
            <a:lvl1pPr algn="l" defTabSz="1828800" rtl="0" eaLnBrk="1" latinLnBrk="0" hangingPunct="1">
              <a:lnSpc>
                <a:spcPct val="90000"/>
              </a:lnSpc>
              <a:spcBef>
                <a:spcPct val="0"/>
              </a:spcBef>
              <a:buNone/>
              <a:defRPr lang="en-US" sz="8800" kern="1200" baseline="0" smtClean="0">
                <a:solidFill>
                  <a:schemeClr val="accent2"/>
                </a:solidFill>
                <a:latin typeface="Community Light" panose="02000303040000020003" pitchFamily="2" charset="0"/>
                <a:ea typeface="+mn-ea"/>
                <a:cs typeface="+mn-cs"/>
              </a:defRPr>
            </a:lvl1pPr>
          </a:lstStyle>
          <a:p>
            <a:r>
              <a:rPr lang="en-US" sz="3599"/>
              <a:t>Enter key insight or main idea, up to four lines</a:t>
            </a:r>
          </a:p>
        </p:txBody>
      </p:sp>
      <p:sp>
        <p:nvSpPr>
          <p:cNvPr id="6" name="Folded Corner 5">
            <a:extLst>
              <a:ext uri="{FF2B5EF4-FFF2-40B4-BE49-F238E27FC236}">
                <a16:creationId xmlns:a16="http://schemas.microsoft.com/office/drawing/2014/main" id="{EFED0C2D-9CD9-C846-AE32-EC610BF26EEB}"/>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pair key message and image with a key insight.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87554020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itles on image and insight 2">
    <p:bg>
      <p:bgPr>
        <a:solidFill>
          <a:srgbClr val="FEFAF5"/>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48E478-28A5-5640-A82F-01F6A7AA19A8}"/>
              </a:ext>
              <a:ext uri="{C183D7F6-B498-43B3-948B-1728B52AA6E4}">
                <adec:decorative xmlns:adec="http://schemas.microsoft.com/office/drawing/2017/decorative" val="1"/>
              </a:ext>
            </a:extLst>
          </p:cNvPr>
          <p:cNvSpPr>
            <a:spLocks noGrp="1"/>
          </p:cNvSpPr>
          <p:nvPr>
            <p:ph type="pic" sz="quarter" idx="10" hasCustomPrompt="1"/>
          </p:nvPr>
        </p:nvSpPr>
        <p:spPr>
          <a:xfrm>
            <a:off x="4572000" y="0"/>
            <a:ext cx="4572000" cy="5143500"/>
          </a:xfrm>
          <a:custGeom>
            <a:avLst/>
            <a:gdLst>
              <a:gd name="connsiteX0" fmla="*/ 6112619 w 12193587"/>
              <a:gd name="connsiteY0" fmla="*/ 1567542 h 13716000"/>
              <a:gd name="connsiteX1" fmla="*/ 800390 w 12193587"/>
              <a:gd name="connsiteY1" fmla="*/ 6879771 h 13716000"/>
              <a:gd name="connsiteX2" fmla="*/ 6112619 w 12193587"/>
              <a:gd name="connsiteY2" fmla="*/ 12192000 h 13716000"/>
              <a:gd name="connsiteX3" fmla="*/ 11424847 w 12193587"/>
              <a:gd name="connsiteY3" fmla="*/ 6879771 h 13716000"/>
              <a:gd name="connsiteX4" fmla="*/ 6112619 w 12193587"/>
              <a:gd name="connsiteY4" fmla="*/ 1567542 h 13716000"/>
              <a:gd name="connsiteX5" fmla="*/ 0 w 12193587"/>
              <a:gd name="connsiteY5" fmla="*/ 0 h 13716000"/>
              <a:gd name="connsiteX6" fmla="*/ 12193587 w 12193587"/>
              <a:gd name="connsiteY6" fmla="*/ 0 h 13716000"/>
              <a:gd name="connsiteX7" fmla="*/ 12193587 w 12193587"/>
              <a:gd name="connsiteY7" fmla="*/ 13716000 h 13716000"/>
              <a:gd name="connsiteX8" fmla="*/ 0 w 12193587"/>
              <a:gd name="connsiteY8"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3587" h="13716000">
                <a:moveTo>
                  <a:pt x="6112619" y="1567542"/>
                </a:moveTo>
                <a:cubicBezTo>
                  <a:pt x="3178756" y="1567542"/>
                  <a:pt x="800390" y="3945909"/>
                  <a:pt x="800390" y="6879771"/>
                </a:cubicBezTo>
                <a:cubicBezTo>
                  <a:pt x="800390" y="9813634"/>
                  <a:pt x="3178756" y="12192000"/>
                  <a:pt x="6112619" y="12192000"/>
                </a:cubicBezTo>
                <a:cubicBezTo>
                  <a:pt x="9046481" y="12192000"/>
                  <a:pt x="11424847" y="9813634"/>
                  <a:pt x="11424847" y="6879771"/>
                </a:cubicBezTo>
                <a:cubicBezTo>
                  <a:pt x="11424847" y="3945909"/>
                  <a:pt x="9046481" y="1567542"/>
                  <a:pt x="6112619" y="1567542"/>
                </a:cubicBezTo>
                <a:close/>
                <a:moveTo>
                  <a:pt x="0" y="0"/>
                </a:moveTo>
                <a:lnTo>
                  <a:pt x="12193587" y="0"/>
                </a:lnTo>
                <a:lnTo>
                  <a:pt x="12193587" y="13716000"/>
                </a:lnTo>
                <a:lnTo>
                  <a:pt x="0" y="13716000"/>
                </a:lnTo>
                <a:close/>
              </a:path>
            </a:pathLst>
          </a:custGeom>
          <a:pattFill prst="wdUpDiag">
            <a:fgClr>
              <a:srgbClr val="FADFD9"/>
            </a:fgClr>
            <a:bgClr>
              <a:srgbClr val="FEFBF5"/>
            </a:bgClr>
          </a:pattFill>
        </p:spPr>
        <p:txBody>
          <a:bodyPr wrap="square" tIns="457200" anchor="t" anchorCtr="0">
            <a:noAutofit/>
          </a:bodyPr>
          <a:lstStyle>
            <a:lvl1pPr marL="0" indent="0" algn="ctr">
              <a:buFontTx/>
              <a:buNone/>
              <a:defRPr sz="1800"/>
            </a:lvl1pPr>
          </a:lstStyle>
          <a:p>
            <a:r>
              <a:rPr lang="en-US"/>
              <a:t>Drag and drop photo into image placeholder</a:t>
            </a:r>
          </a:p>
        </p:txBody>
      </p:sp>
      <p:sp>
        <p:nvSpPr>
          <p:cNvPr id="11" name="Title 1">
            <a:extLst>
              <a:ext uri="{FF2B5EF4-FFF2-40B4-BE49-F238E27FC236}">
                <a16:creationId xmlns:a16="http://schemas.microsoft.com/office/drawing/2014/main" id="{A64E66E2-5CC4-E54B-9A89-1A3A9E24A9B4}"/>
              </a:ext>
            </a:extLst>
          </p:cNvPr>
          <p:cNvSpPr>
            <a:spLocks noGrp="1"/>
          </p:cNvSpPr>
          <p:nvPr>
            <p:ph type="title" hasCustomPrompt="1"/>
          </p:nvPr>
        </p:nvSpPr>
        <p:spPr>
          <a:xfrm>
            <a:off x="5795161" y="1612558"/>
            <a:ext cx="2323796" cy="1016345"/>
          </a:xfrm>
        </p:spPr>
        <p:txBody>
          <a:bodyPr/>
          <a:lstStyle>
            <a:lvl1pPr>
              <a:defRPr lang="en-US" sz="3299" kern="1200" baseline="0" smtClean="0">
                <a:solidFill>
                  <a:schemeClr val="accent2"/>
                </a:solidFill>
                <a:latin typeface="Community Light" panose="02000303040000020003" pitchFamily="2" charset="0"/>
                <a:ea typeface="+mn-ea"/>
                <a:cs typeface="+mn-cs"/>
              </a:defRPr>
            </a:lvl1pPr>
          </a:lstStyle>
          <a:p>
            <a:pPr lvl="0"/>
            <a:r>
              <a:rPr lang="en-US"/>
              <a:t>Slide title here in 2 lines</a:t>
            </a:r>
          </a:p>
        </p:txBody>
      </p:sp>
      <p:sp>
        <p:nvSpPr>
          <p:cNvPr id="12" name="Text Placeholder 9">
            <a:extLst>
              <a:ext uri="{FF2B5EF4-FFF2-40B4-BE49-F238E27FC236}">
                <a16:creationId xmlns:a16="http://schemas.microsoft.com/office/drawing/2014/main" id="{27838BAF-8EFF-8F48-8AF2-76609DC0A064}"/>
              </a:ext>
            </a:extLst>
          </p:cNvPr>
          <p:cNvSpPr>
            <a:spLocks noGrp="1"/>
          </p:cNvSpPr>
          <p:nvPr>
            <p:ph type="body" sz="quarter" idx="12" hasCustomPrompt="1"/>
          </p:nvPr>
        </p:nvSpPr>
        <p:spPr>
          <a:xfrm flipH="1">
            <a:off x="5816637" y="2657475"/>
            <a:ext cx="2271530" cy="1143000"/>
          </a:xfrm>
        </p:spPr>
        <p:txBody>
          <a:bodyPr>
            <a:noAutofit/>
          </a:bodyPr>
          <a:lstStyle>
            <a:lvl1pPr>
              <a:defRPr sz="1800">
                <a:solidFill>
                  <a:schemeClr val="accent6"/>
                </a:solidFill>
              </a:defRPr>
            </a:lvl1pPr>
            <a:lvl2pPr>
              <a:defRPr sz="3299"/>
            </a:lvl2pPr>
            <a:lvl3pPr>
              <a:defRPr sz="3299"/>
            </a:lvl3pPr>
            <a:lvl4pPr>
              <a:defRPr sz="3299"/>
            </a:lvl4pPr>
            <a:lvl5pPr>
              <a:defRPr sz="3299"/>
            </a:lvl5pPr>
          </a:lstStyle>
          <a:p>
            <a:pPr lvl="0"/>
            <a:r>
              <a:rPr lang="en-US"/>
              <a:t>Enter your subtitle here,</a:t>
            </a:r>
            <a:br>
              <a:rPr lang="en-US"/>
            </a:br>
            <a:r>
              <a:rPr lang="en-US"/>
              <a:t>in less than three lines.</a:t>
            </a:r>
          </a:p>
        </p:txBody>
      </p:sp>
      <p:sp>
        <p:nvSpPr>
          <p:cNvPr id="14" name="Title 1">
            <a:extLst>
              <a:ext uri="{FF2B5EF4-FFF2-40B4-BE49-F238E27FC236}">
                <a16:creationId xmlns:a16="http://schemas.microsoft.com/office/drawing/2014/main" id="{A596639B-86A2-F44A-9E0E-5C4301494A50}"/>
              </a:ext>
            </a:extLst>
          </p:cNvPr>
          <p:cNvSpPr txBox="1">
            <a:spLocks/>
          </p:cNvSpPr>
          <p:nvPr userDrawn="1"/>
        </p:nvSpPr>
        <p:spPr>
          <a:xfrm>
            <a:off x="1055834" y="1612558"/>
            <a:ext cx="2323968" cy="2187920"/>
          </a:xfrm>
          <a:prstGeom prst="rect">
            <a:avLst/>
          </a:prstGeom>
        </p:spPr>
        <p:txBody>
          <a:bodyPr vert="horz" lIns="0" tIns="17141" rIns="0" bIns="17141" rtlCol="0" anchor="t" anchorCtr="0">
            <a:normAutofit fontScale="92500"/>
          </a:bodyPr>
          <a:lstStyle>
            <a:lvl1pPr algn="l" defTabSz="1828800" rtl="0" eaLnBrk="1" latinLnBrk="0" hangingPunct="1">
              <a:lnSpc>
                <a:spcPct val="90000"/>
              </a:lnSpc>
              <a:spcBef>
                <a:spcPct val="0"/>
              </a:spcBef>
              <a:buNone/>
              <a:defRPr lang="en-US" sz="8800" kern="1200" baseline="0" smtClean="0">
                <a:solidFill>
                  <a:schemeClr val="accent2"/>
                </a:solidFill>
                <a:latin typeface="Community Light" panose="02000303040000020003" pitchFamily="2" charset="0"/>
                <a:ea typeface="+mn-ea"/>
                <a:cs typeface="+mn-cs"/>
              </a:defRPr>
            </a:lvl1pPr>
          </a:lstStyle>
          <a:p>
            <a:r>
              <a:rPr lang="en-US" sz="3599"/>
              <a:t>Enter key insight or main idea, up to four lines</a:t>
            </a:r>
          </a:p>
        </p:txBody>
      </p:sp>
      <p:sp>
        <p:nvSpPr>
          <p:cNvPr id="6" name="Folded Corner 5">
            <a:extLst>
              <a:ext uri="{FF2B5EF4-FFF2-40B4-BE49-F238E27FC236}">
                <a16:creationId xmlns:a16="http://schemas.microsoft.com/office/drawing/2014/main" id="{91806BB5-5278-9E43-9C18-F343F5A89BF5}"/>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pair key message and image with a key insight.</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5688892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quare image collage">
    <p:spTree>
      <p:nvGrpSpPr>
        <p:cNvPr id="1" name=""/>
        <p:cNvGrpSpPr/>
        <p:nvPr/>
      </p:nvGrpSpPr>
      <p:grpSpPr>
        <a:xfrm>
          <a:off x="0" y="0"/>
          <a:ext cx="0" cy="0"/>
          <a:chOff x="0" y="0"/>
          <a:chExt cx="0" cy="0"/>
        </a:xfrm>
      </p:grpSpPr>
      <p:sp>
        <p:nvSpPr>
          <p:cNvPr id="24" name="Picture Placeholder 19">
            <a:extLst>
              <a:ext uri="{FF2B5EF4-FFF2-40B4-BE49-F238E27FC236}">
                <a16:creationId xmlns:a16="http://schemas.microsoft.com/office/drawing/2014/main" id="{9C410EEE-CD20-E74B-B73A-6D7901CC10E5}"/>
              </a:ext>
              <a:ext uri="{C183D7F6-B498-43B3-948B-1728B52AA6E4}">
                <adec:decorative xmlns:adec="http://schemas.microsoft.com/office/drawing/2017/decorative" val="1"/>
              </a:ext>
            </a:extLst>
          </p:cNvPr>
          <p:cNvSpPr>
            <a:spLocks noGrp="1"/>
          </p:cNvSpPr>
          <p:nvPr>
            <p:ph type="pic" sz="quarter" idx="10" hasCustomPrompt="1"/>
          </p:nvPr>
        </p:nvSpPr>
        <p:spPr>
          <a:xfrm>
            <a:off x="3866358" y="307016"/>
            <a:ext cx="1411288" cy="1412748"/>
          </a:xfrm>
          <a:pattFill prst="wdUpDiag">
            <a:fgClr>
              <a:srgbClr val="FADFD9"/>
            </a:fgClr>
            <a:bgClr>
              <a:schemeClr val="bg1"/>
            </a:bgClr>
          </a:pattFill>
        </p:spPr>
        <p:txBody>
          <a:bodyPr lIns="457200" rIns="457200" anchor="ctr" anchorCtr="0">
            <a:normAutofit/>
          </a:bodyPr>
          <a:lstStyle>
            <a:lvl1pPr marL="0" indent="0" algn="l">
              <a:buFontTx/>
              <a:buNone/>
              <a:defRPr sz="900" b="0" i="0">
                <a:latin typeface="Community Light" panose="02000303040000020003" pitchFamily="2" charset="0"/>
              </a:defRPr>
            </a:lvl1pPr>
          </a:lstStyle>
          <a:p>
            <a:r>
              <a:rPr lang="en-US"/>
              <a:t>Drag and drop one image here</a:t>
            </a:r>
          </a:p>
        </p:txBody>
      </p:sp>
      <p:sp>
        <p:nvSpPr>
          <p:cNvPr id="25" name="Picture Placeholder 19">
            <a:extLst>
              <a:ext uri="{FF2B5EF4-FFF2-40B4-BE49-F238E27FC236}">
                <a16:creationId xmlns:a16="http://schemas.microsoft.com/office/drawing/2014/main" id="{F1AD9C98-DCA8-C84A-B720-3F181FF74097}"/>
              </a:ext>
              <a:ext uri="{C183D7F6-B498-43B3-948B-1728B52AA6E4}">
                <adec:decorative xmlns:adec="http://schemas.microsoft.com/office/drawing/2017/decorative" val="1"/>
              </a:ext>
            </a:extLst>
          </p:cNvPr>
          <p:cNvSpPr>
            <a:spLocks noGrp="1"/>
          </p:cNvSpPr>
          <p:nvPr>
            <p:ph type="pic" sz="quarter" idx="11" hasCustomPrompt="1"/>
          </p:nvPr>
        </p:nvSpPr>
        <p:spPr>
          <a:xfrm>
            <a:off x="5412705" y="307016"/>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6" name="Picture Placeholder 19">
            <a:extLst>
              <a:ext uri="{FF2B5EF4-FFF2-40B4-BE49-F238E27FC236}">
                <a16:creationId xmlns:a16="http://schemas.microsoft.com/office/drawing/2014/main" id="{568040CF-1E94-6842-9194-713C2B4BDA82}"/>
              </a:ext>
              <a:ext uri="{C183D7F6-B498-43B3-948B-1728B52AA6E4}">
                <adec:decorative xmlns:adec="http://schemas.microsoft.com/office/drawing/2017/decorative" val="1"/>
              </a:ext>
            </a:extLst>
          </p:cNvPr>
          <p:cNvSpPr>
            <a:spLocks noGrp="1"/>
          </p:cNvSpPr>
          <p:nvPr>
            <p:ph type="pic" sz="quarter" idx="12" hasCustomPrompt="1"/>
          </p:nvPr>
        </p:nvSpPr>
        <p:spPr>
          <a:xfrm>
            <a:off x="6967023" y="307016"/>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8" name="Picture Placeholder 19">
            <a:extLst>
              <a:ext uri="{FF2B5EF4-FFF2-40B4-BE49-F238E27FC236}">
                <a16:creationId xmlns:a16="http://schemas.microsoft.com/office/drawing/2014/main" id="{5CD8E3D7-A3EC-7B42-8FFA-3C4BF3773423}"/>
              </a:ext>
              <a:ext uri="{C183D7F6-B498-43B3-948B-1728B52AA6E4}">
                <adec:decorative xmlns:adec="http://schemas.microsoft.com/office/drawing/2017/decorative" val="1"/>
              </a:ext>
            </a:extLst>
          </p:cNvPr>
          <p:cNvSpPr>
            <a:spLocks noGrp="1"/>
          </p:cNvSpPr>
          <p:nvPr>
            <p:ph type="pic" sz="quarter" idx="14" hasCustomPrompt="1"/>
          </p:nvPr>
        </p:nvSpPr>
        <p:spPr>
          <a:xfrm>
            <a:off x="3866358"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9" name="Picture Placeholder 19">
            <a:extLst>
              <a:ext uri="{FF2B5EF4-FFF2-40B4-BE49-F238E27FC236}">
                <a16:creationId xmlns:a16="http://schemas.microsoft.com/office/drawing/2014/main" id="{9077D294-559B-EE48-B80E-3C207D36CE07}"/>
              </a:ext>
              <a:ext uri="{C183D7F6-B498-43B3-948B-1728B52AA6E4}">
                <adec:decorative xmlns:adec="http://schemas.microsoft.com/office/drawing/2017/decorative" val="1"/>
              </a:ext>
            </a:extLst>
          </p:cNvPr>
          <p:cNvSpPr>
            <a:spLocks noGrp="1"/>
          </p:cNvSpPr>
          <p:nvPr>
            <p:ph type="pic" sz="quarter" idx="15" hasCustomPrompt="1"/>
          </p:nvPr>
        </p:nvSpPr>
        <p:spPr>
          <a:xfrm>
            <a:off x="5420676"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0" name="Picture Placeholder 19">
            <a:extLst>
              <a:ext uri="{FF2B5EF4-FFF2-40B4-BE49-F238E27FC236}">
                <a16:creationId xmlns:a16="http://schemas.microsoft.com/office/drawing/2014/main" id="{7CFB663F-34ED-C64A-A8CE-0B95B2C20E03}"/>
              </a:ext>
              <a:ext uri="{C183D7F6-B498-43B3-948B-1728B52AA6E4}">
                <adec:decorative xmlns:adec="http://schemas.microsoft.com/office/drawing/2017/decorative" val="1"/>
              </a:ext>
            </a:extLst>
          </p:cNvPr>
          <p:cNvSpPr>
            <a:spLocks noGrp="1"/>
          </p:cNvSpPr>
          <p:nvPr>
            <p:ph type="pic" sz="quarter" idx="16" hasCustomPrompt="1"/>
          </p:nvPr>
        </p:nvSpPr>
        <p:spPr>
          <a:xfrm>
            <a:off x="6974999"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2" name="Picture Placeholder 19">
            <a:extLst>
              <a:ext uri="{FF2B5EF4-FFF2-40B4-BE49-F238E27FC236}">
                <a16:creationId xmlns:a16="http://schemas.microsoft.com/office/drawing/2014/main" id="{9D778AF7-79A7-6346-8335-4035E51FB8C0}"/>
              </a:ext>
              <a:ext uri="{C183D7F6-B498-43B3-948B-1728B52AA6E4}">
                <adec:decorative xmlns:adec="http://schemas.microsoft.com/office/drawing/2017/decorative" val="1"/>
              </a:ext>
            </a:extLst>
          </p:cNvPr>
          <p:cNvSpPr>
            <a:spLocks noGrp="1"/>
          </p:cNvSpPr>
          <p:nvPr>
            <p:ph type="pic" sz="quarter" idx="18" hasCustomPrompt="1"/>
          </p:nvPr>
        </p:nvSpPr>
        <p:spPr>
          <a:xfrm>
            <a:off x="3866358"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3" name="Picture Placeholder 19">
            <a:extLst>
              <a:ext uri="{FF2B5EF4-FFF2-40B4-BE49-F238E27FC236}">
                <a16:creationId xmlns:a16="http://schemas.microsoft.com/office/drawing/2014/main" id="{0A9DA65B-9544-AE45-9166-7D9FC65DE068}"/>
              </a:ext>
              <a:ext uri="{C183D7F6-B498-43B3-948B-1728B52AA6E4}">
                <adec:decorative xmlns:adec="http://schemas.microsoft.com/office/drawing/2017/decorative" val="1"/>
              </a:ext>
            </a:extLst>
          </p:cNvPr>
          <p:cNvSpPr>
            <a:spLocks noGrp="1"/>
          </p:cNvSpPr>
          <p:nvPr>
            <p:ph type="pic" sz="quarter" idx="19" hasCustomPrompt="1"/>
          </p:nvPr>
        </p:nvSpPr>
        <p:spPr>
          <a:xfrm>
            <a:off x="5420676"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34" name="Picture Placeholder 19">
            <a:extLst>
              <a:ext uri="{FF2B5EF4-FFF2-40B4-BE49-F238E27FC236}">
                <a16:creationId xmlns:a16="http://schemas.microsoft.com/office/drawing/2014/main" id="{FC0E6548-EB08-4142-8A9B-27A5F75362AE}"/>
              </a:ext>
              <a:ext uri="{C183D7F6-B498-43B3-948B-1728B52AA6E4}">
                <adec:decorative xmlns:adec="http://schemas.microsoft.com/office/drawing/2017/decorative" val="1"/>
              </a:ext>
            </a:extLst>
          </p:cNvPr>
          <p:cNvSpPr>
            <a:spLocks noGrp="1"/>
          </p:cNvSpPr>
          <p:nvPr>
            <p:ph type="pic" sz="quarter" idx="20" hasCustomPrompt="1"/>
          </p:nvPr>
        </p:nvSpPr>
        <p:spPr>
          <a:xfrm>
            <a:off x="6974999"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17" name="Picture Placeholder 19">
            <a:extLst>
              <a:ext uri="{FF2B5EF4-FFF2-40B4-BE49-F238E27FC236}">
                <a16:creationId xmlns:a16="http://schemas.microsoft.com/office/drawing/2014/main" id="{7368C22A-B933-2040-A743-B1ABE25C6B17}"/>
              </a:ext>
              <a:ext uri="{C183D7F6-B498-43B3-948B-1728B52AA6E4}">
                <adec:decorative xmlns:adec="http://schemas.microsoft.com/office/drawing/2017/decorative" val="1"/>
              </a:ext>
            </a:extLst>
          </p:cNvPr>
          <p:cNvSpPr>
            <a:spLocks noGrp="1"/>
          </p:cNvSpPr>
          <p:nvPr>
            <p:ph type="pic" sz="quarter" idx="22" hasCustomPrompt="1"/>
          </p:nvPr>
        </p:nvSpPr>
        <p:spPr>
          <a:xfrm>
            <a:off x="2308602" y="307016"/>
            <a:ext cx="1411288" cy="1412748"/>
          </a:xfrm>
          <a:pattFill prst="wdUpDiag">
            <a:fgClr>
              <a:srgbClr val="FADFD9"/>
            </a:fgClr>
            <a:bgClr>
              <a:schemeClr val="bg1"/>
            </a:bgClr>
          </a:pattFill>
        </p:spPr>
        <p:txBody>
          <a:bodyPr lIns="457200" rIns="457200" anchor="ctr" anchorCtr="0">
            <a:normAutofit/>
          </a:bodyPr>
          <a:lstStyle>
            <a:lvl1pPr marL="0" indent="0" algn="l">
              <a:buFontTx/>
              <a:buNone/>
              <a:defRPr sz="900" b="0" i="0">
                <a:latin typeface="Community Light" panose="02000303040000020003" pitchFamily="2" charset="0"/>
              </a:defRPr>
            </a:lvl1pPr>
          </a:lstStyle>
          <a:p>
            <a:r>
              <a:rPr lang="en-US"/>
              <a:t>Drag and drop one image here</a:t>
            </a:r>
          </a:p>
        </p:txBody>
      </p:sp>
      <p:sp>
        <p:nvSpPr>
          <p:cNvPr id="18" name="Picture Placeholder 19">
            <a:extLst>
              <a:ext uri="{FF2B5EF4-FFF2-40B4-BE49-F238E27FC236}">
                <a16:creationId xmlns:a16="http://schemas.microsoft.com/office/drawing/2014/main" id="{14B9BC06-21C4-B84D-8294-B620C366C780}"/>
              </a:ext>
              <a:ext uri="{C183D7F6-B498-43B3-948B-1728B52AA6E4}">
                <adec:decorative xmlns:adec="http://schemas.microsoft.com/office/drawing/2017/decorative" val="1"/>
              </a:ext>
            </a:extLst>
          </p:cNvPr>
          <p:cNvSpPr>
            <a:spLocks noGrp="1"/>
          </p:cNvSpPr>
          <p:nvPr>
            <p:ph type="pic" sz="quarter" idx="23" hasCustomPrompt="1"/>
          </p:nvPr>
        </p:nvSpPr>
        <p:spPr>
          <a:xfrm>
            <a:off x="2308602"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19" name="Picture Placeholder 19">
            <a:extLst>
              <a:ext uri="{FF2B5EF4-FFF2-40B4-BE49-F238E27FC236}">
                <a16:creationId xmlns:a16="http://schemas.microsoft.com/office/drawing/2014/main" id="{2AF22B1A-C6B9-9C46-9757-0BAA83AFA991}"/>
              </a:ext>
              <a:ext uri="{C183D7F6-B498-43B3-948B-1728B52AA6E4}">
                <adec:decorative xmlns:adec="http://schemas.microsoft.com/office/drawing/2017/decorative" val="1"/>
              </a:ext>
            </a:extLst>
          </p:cNvPr>
          <p:cNvSpPr>
            <a:spLocks noGrp="1"/>
          </p:cNvSpPr>
          <p:nvPr>
            <p:ph type="pic" sz="quarter" idx="24" hasCustomPrompt="1"/>
          </p:nvPr>
        </p:nvSpPr>
        <p:spPr>
          <a:xfrm>
            <a:off x="2308602"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0" name="Picture Placeholder 19">
            <a:extLst>
              <a:ext uri="{FF2B5EF4-FFF2-40B4-BE49-F238E27FC236}">
                <a16:creationId xmlns:a16="http://schemas.microsoft.com/office/drawing/2014/main" id="{D751C339-972F-5247-ACA6-DDD143C64918}"/>
              </a:ext>
              <a:ext uri="{C183D7F6-B498-43B3-948B-1728B52AA6E4}">
                <adec:decorative xmlns:adec="http://schemas.microsoft.com/office/drawing/2017/decorative" val="1"/>
              </a:ext>
            </a:extLst>
          </p:cNvPr>
          <p:cNvSpPr>
            <a:spLocks noGrp="1"/>
          </p:cNvSpPr>
          <p:nvPr>
            <p:ph type="pic" sz="quarter" idx="25" hasCustomPrompt="1"/>
          </p:nvPr>
        </p:nvSpPr>
        <p:spPr>
          <a:xfrm>
            <a:off x="758298" y="307016"/>
            <a:ext cx="1411288" cy="1412748"/>
          </a:xfrm>
          <a:pattFill prst="wdUpDiag">
            <a:fgClr>
              <a:srgbClr val="FADFD9"/>
            </a:fgClr>
            <a:bgClr>
              <a:schemeClr val="bg1"/>
            </a:bgClr>
          </a:pattFill>
        </p:spPr>
        <p:txBody>
          <a:bodyPr lIns="457200" rIns="457200" anchor="ctr" anchorCtr="0">
            <a:normAutofit/>
          </a:bodyPr>
          <a:lstStyle>
            <a:lvl1pPr marL="0" indent="0" algn="l">
              <a:buFontTx/>
              <a:buNone/>
              <a:defRPr sz="900" b="0" i="0">
                <a:latin typeface="Community Light" panose="02000303040000020003" pitchFamily="2" charset="0"/>
              </a:defRPr>
            </a:lvl1pPr>
          </a:lstStyle>
          <a:p>
            <a:r>
              <a:rPr lang="en-US"/>
              <a:t>Drag and drop one image here</a:t>
            </a:r>
          </a:p>
        </p:txBody>
      </p:sp>
      <p:sp>
        <p:nvSpPr>
          <p:cNvPr id="21" name="Picture Placeholder 19">
            <a:extLst>
              <a:ext uri="{FF2B5EF4-FFF2-40B4-BE49-F238E27FC236}">
                <a16:creationId xmlns:a16="http://schemas.microsoft.com/office/drawing/2014/main" id="{2F27F18E-F4EE-0548-86FB-66189F53208E}"/>
              </a:ext>
              <a:ext uri="{C183D7F6-B498-43B3-948B-1728B52AA6E4}">
                <adec:decorative xmlns:adec="http://schemas.microsoft.com/office/drawing/2017/decorative" val="1"/>
              </a:ext>
            </a:extLst>
          </p:cNvPr>
          <p:cNvSpPr>
            <a:spLocks noGrp="1"/>
          </p:cNvSpPr>
          <p:nvPr>
            <p:ph type="pic" sz="quarter" idx="26" hasCustomPrompt="1"/>
          </p:nvPr>
        </p:nvSpPr>
        <p:spPr>
          <a:xfrm>
            <a:off x="758298" y="1847408"/>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2" name="Picture Placeholder 19">
            <a:extLst>
              <a:ext uri="{FF2B5EF4-FFF2-40B4-BE49-F238E27FC236}">
                <a16:creationId xmlns:a16="http://schemas.microsoft.com/office/drawing/2014/main" id="{356C95AD-6028-044D-BF59-58F542B84141}"/>
              </a:ext>
              <a:ext uri="{C183D7F6-B498-43B3-948B-1728B52AA6E4}">
                <adec:decorative xmlns:adec="http://schemas.microsoft.com/office/drawing/2017/decorative" val="1"/>
              </a:ext>
            </a:extLst>
          </p:cNvPr>
          <p:cNvSpPr>
            <a:spLocks noGrp="1"/>
          </p:cNvSpPr>
          <p:nvPr>
            <p:ph type="pic" sz="quarter" idx="27" hasCustomPrompt="1"/>
          </p:nvPr>
        </p:nvSpPr>
        <p:spPr>
          <a:xfrm>
            <a:off x="758298" y="3395774"/>
            <a:ext cx="1411288" cy="1412748"/>
          </a:xfrm>
          <a:pattFill prst="wdUpDiag">
            <a:fgClr>
              <a:srgbClr val="FADFD9"/>
            </a:fgClr>
            <a:bgClr>
              <a:schemeClr val="bg1"/>
            </a:bgClr>
          </a:pattFill>
        </p:spPr>
        <p:txBody>
          <a:bodyPr lIns="457200" rIns="457200" anchor="ctr" anchorCtr="0">
            <a:normAutofit/>
          </a:bodyPr>
          <a:lstStyle>
            <a:lvl1pPr marL="0" marR="0" indent="0" algn="l" defTabSz="685518" rtl="0" eaLnBrk="1" fontAlgn="auto" latinLnBrk="0" hangingPunct="1">
              <a:lnSpc>
                <a:spcPct val="90000"/>
              </a:lnSpc>
              <a:spcBef>
                <a:spcPts val="750"/>
              </a:spcBef>
              <a:spcAft>
                <a:spcPts val="0"/>
              </a:spcAft>
              <a:buClrTx/>
              <a:buSzTx/>
              <a:buFontTx/>
              <a:buNone/>
              <a:tabLst/>
              <a:defRPr sz="900" b="0" i="0">
                <a:latin typeface="Community Light" panose="02000303040000020003" pitchFamily="2" charset="0"/>
              </a:defRPr>
            </a:lvl1pPr>
          </a:lstStyle>
          <a:p>
            <a:r>
              <a:rPr lang="en-US"/>
              <a:t>Drag and drop one image here</a:t>
            </a:r>
          </a:p>
        </p:txBody>
      </p:sp>
      <p:sp>
        <p:nvSpPr>
          <p:cNvPr id="23" name="Folded Corner 22">
            <a:extLst>
              <a:ext uri="{FF2B5EF4-FFF2-40B4-BE49-F238E27FC236}">
                <a16:creationId xmlns:a16="http://schemas.microsoft.com/office/drawing/2014/main" id="{E330D75C-EA47-D449-93EA-83D641C83821}"/>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a grid of images such as headshots or categories.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75379226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circle image collage">
    <p:spTree>
      <p:nvGrpSpPr>
        <p:cNvPr id="1" name=""/>
        <p:cNvGrpSpPr/>
        <p:nvPr/>
      </p:nvGrpSpPr>
      <p:grpSpPr>
        <a:xfrm>
          <a:off x="0" y="0"/>
          <a:ext cx="0" cy="0"/>
          <a:chOff x="0" y="0"/>
          <a:chExt cx="0" cy="0"/>
        </a:xfrm>
      </p:grpSpPr>
      <p:sp>
        <p:nvSpPr>
          <p:cNvPr id="20" name="Picture Placeholder 18">
            <a:extLst>
              <a:ext uri="{FF2B5EF4-FFF2-40B4-BE49-F238E27FC236}">
                <a16:creationId xmlns:a16="http://schemas.microsoft.com/office/drawing/2014/main" id="{1814E18F-DEAD-3440-89FF-ED77D4973F31}"/>
              </a:ext>
              <a:ext uri="{C183D7F6-B498-43B3-948B-1728B52AA6E4}">
                <adec:decorative xmlns:adec="http://schemas.microsoft.com/office/drawing/2017/decorative" val="1"/>
              </a:ext>
            </a:extLst>
          </p:cNvPr>
          <p:cNvSpPr>
            <a:spLocks noGrp="1"/>
          </p:cNvSpPr>
          <p:nvPr>
            <p:ph type="pic" sz="quarter" idx="10" hasCustomPrompt="1"/>
          </p:nvPr>
        </p:nvSpPr>
        <p:spPr>
          <a:xfrm>
            <a:off x="2258632" y="296108"/>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22" name="Picture Placeholder 18">
            <a:extLst>
              <a:ext uri="{FF2B5EF4-FFF2-40B4-BE49-F238E27FC236}">
                <a16:creationId xmlns:a16="http://schemas.microsoft.com/office/drawing/2014/main" id="{8184F7FF-79C2-8E43-A182-46AD7E6BA6BC}"/>
              </a:ext>
              <a:ext uri="{C183D7F6-B498-43B3-948B-1728B52AA6E4}">
                <adec:decorative xmlns:adec="http://schemas.microsoft.com/office/drawing/2017/decorative" val="1"/>
              </a:ext>
            </a:extLst>
          </p:cNvPr>
          <p:cNvSpPr>
            <a:spLocks noGrp="1"/>
          </p:cNvSpPr>
          <p:nvPr>
            <p:ph type="pic" sz="quarter" idx="11" hasCustomPrompt="1"/>
          </p:nvPr>
        </p:nvSpPr>
        <p:spPr>
          <a:xfrm>
            <a:off x="3891846" y="296108"/>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24" name="Picture Placeholder 18">
            <a:extLst>
              <a:ext uri="{FF2B5EF4-FFF2-40B4-BE49-F238E27FC236}">
                <a16:creationId xmlns:a16="http://schemas.microsoft.com/office/drawing/2014/main" id="{3E1BD2F4-8C87-3B4B-8A7E-5586669982C8}"/>
              </a:ext>
              <a:ext uri="{C183D7F6-B498-43B3-948B-1728B52AA6E4}">
                <adec:decorative xmlns:adec="http://schemas.microsoft.com/office/drawing/2017/decorative" val="1"/>
              </a:ext>
            </a:extLst>
          </p:cNvPr>
          <p:cNvSpPr>
            <a:spLocks noGrp="1"/>
          </p:cNvSpPr>
          <p:nvPr>
            <p:ph type="pic" sz="quarter" idx="12" hasCustomPrompt="1"/>
          </p:nvPr>
        </p:nvSpPr>
        <p:spPr>
          <a:xfrm>
            <a:off x="5525059" y="296108"/>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26" name="Picture Placeholder 18">
            <a:extLst>
              <a:ext uri="{FF2B5EF4-FFF2-40B4-BE49-F238E27FC236}">
                <a16:creationId xmlns:a16="http://schemas.microsoft.com/office/drawing/2014/main" id="{B3556D9A-278E-3349-9F00-450772CE18F2}"/>
              </a:ext>
              <a:ext uri="{C183D7F6-B498-43B3-948B-1728B52AA6E4}">
                <adec:decorative xmlns:adec="http://schemas.microsoft.com/office/drawing/2017/decorative" val="1"/>
              </a:ext>
            </a:extLst>
          </p:cNvPr>
          <p:cNvSpPr>
            <a:spLocks noGrp="1"/>
          </p:cNvSpPr>
          <p:nvPr>
            <p:ph type="pic" sz="quarter" idx="13" hasCustomPrompt="1"/>
          </p:nvPr>
        </p:nvSpPr>
        <p:spPr>
          <a:xfrm>
            <a:off x="7158274" y="296108"/>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31" name="Picture Placeholder 18">
            <a:extLst>
              <a:ext uri="{FF2B5EF4-FFF2-40B4-BE49-F238E27FC236}">
                <a16:creationId xmlns:a16="http://schemas.microsoft.com/office/drawing/2014/main" id="{AE4D50C5-8010-B641-B54C-AF2A8B059E76}"/>
              </a:ext>
              <a:ext uri="{C183D7F6-B498-43B3-948B-1728B52AA6E4}">
                <adec:decorative xmlns:adec="http://schemas.microsoft.com/office/drawing/2017/decorative" val="1"/>
              </a:ext>
            </a:extLst>
          </p:cNvPr>
          <p:cNvSpPr>
            <a:spLocks noGrp="1"/>
          </p:cNvSpPr>
          <p:nvPr>
            <p:ph type="pic" sz="quarter" idx="14" hasCustomPrompt="1"/>
          </p:nvPr>
        </p:nvSpPr>
        <p:spPr>
          <a:xfrm>
            <a:off x="2258632" y="1908269"/>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32" name="Picture Placeholder 18">
            <a:extLst>
              <a:ext uri="{FF2B5EF4-FFF2-40B4-BE49-F238E27FC236}">
                <a16:creationId xmlns:a16="http://schemas.microsoft.com/office/drawing/2014/main" id="{29414DEF-3FA1-6E41-BD50-FDE868196257}"/>
              </a:ext>
              <a:ext uri="{C183D7F6-B498-43B3-948B-1728B52AA6E4}">
                <adec:decorative xmlns:adec="http://schemas.microsoft.com/office/drawing/2017/decorative" val="1"/>
              </a:ext>
            </a:extLst>
          </p:cNvPr>
          <p:cNvSpPr>
            <a:spLocks noGrp="1"/>
          </p:cNvSpPr>
          <p:nvPr>
            <p:ph type="pic" sz="quarter" idx="15" hasCustomPrompt="1"/>
          </p:nvPr>
        </p:nvSpPr>
        <p:spPr>
          <a:xfrm>
            <a:off x="3891846" y="1908269"/>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33" name="Picture Placeholder 18">
            <a:extLst>
              <a:ext uri="{FF2B5EF4-FFF2-40B4-BE49-F238E27FC236}">
                <a16:creationId xmlns:a16="http://schemas.microsoft.com/office/drawing/2014/main" id="{49CD13AE-1240-3443-AA7F-31D381E7AB3E}"/>
              </a:ext>
              <a:ext uri="{C183D7F6-B498-43B3-948B-1728B52AA6E4}">
                <adec:decorative xmlns:adec="http://schemas.microsoft.com/office/drawing/2017/decorative" val="1"/>
              </a:ext>
            </a:extLst>
          </p:cNvPr>
          <p:cNvSpPr>
            <a:spLocks noGrp="1"/>
          </p:cNvSpPr>
          <p:nvPr>
            <p:ph type="pic" sz="quarter" idx="16" hasCustomPrompt="1"/>
          </p:nvPr>
        </p:nvSpPr>
        <p:spPr>
          <a:xfrm>
            <a:off x="5525059" y="1908269"/>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34" name="Picture Placeholder 18">
            <a:extLst>
              <a:ext uri="{FF2B5EF4-FFF2-40B4-BE49-F238E27FC236}">
                <a16:creationId xmlns:a16="http://schemas.microsoft.com/office/drawing/2014/main" id="{B3D4F6EC-C061-444C-B04A-2AC7640B365F}"/>
              </a:ext>
              <a:ext uri="{C183D7F6-B498-43B3-948B-1728B52AA6E4}">
                <adec:decorative xmlns:adec="http://schemas.microsoft.com/office/drawing/2017/decorative" val="1"/>
              </a:ext>
            </a:extLst>
          </p:cNvPr>
          <p:cNvSpPr>
            <a:spLocks noGrp="1"/>
          </p:cNvSpPr>
          <p:nvPr>
            <p:ph type="pic" sz="quarter" idx="17" hasCustomPrompt="1"/>
          </p:nvPr>
        </p:nvSpPr>
        <p:spPr>
          <a:xfrm>
            <a:off x="7158274" y="1908269"/>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39" name="Picture Placeholder 18">
            <a:extLst>
              <a:ext uri="{FF2B5EF4-FFF2-40B4-BE49-F238E27FC236}">
                <a16:creationId xmlns:a16="http://schemas.microsoft.com/office/drawing/2014/main" id="{60683886-D1ED-2040-A0F6-A2D3F45B00F4}"/>
              </a:ext>
              <a:ext uri="{C183D7F6-B498-43B3-948B-1728B52AA6E4}">
                <adec:decorative xmlns:adec="http://schemas.microsoft.com/office/drawing/2017/decorative" val="1"/>
              </a:ext>
            </a:extLst>
          </p:cNvPr>
          <p:cNvSpPr>
            <a:spLocks noGrp="1"/>
          </p:cNvSpPr>
          <p:nvPr>
            <p:ph type="pic" sz="quarter" idx="18" hasCustomPrompt="1"/>
          </p:nvPr>
        </p:nvSpPr>
        <p:spPr>
          <a:xfrm>
            <a:off x="2258632" y="3512456"/>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40" name="Picture Placeholder 18">
            <a:extLst>
              <a:ext uri="{FF2B5EF4-FFF2-40B4-BE49-F238E27FC236}">
                <a16:creationId xmlns:a16="http://schemas.microsoft.com/office/drawing/2014/main" id="{BA9ECCE1-D72E-9142-A6C8-8E44D2E481FA}"/>
              </a:ext>
              <a:ext uri="{C183D7F6-B498-43B3-948B-1728B52AA6E4}">
                <adec:decorative xmlns:adec="http://schemas.microsoft.com/office/drawing/2017/decorative" val="1"/>
              </a:ext>
            </a:extLst>
          </p:cNvPr>
          <p:cNvSpPr>
            <a:spLocks noGrp="1"/>
          </p:cNvSpPr>
          <p:nvPr>
            <p:ph type="pic" sz="quarter" idx="19" hasCustomPrompt="1"/>
          </p:nvPr>
        </p:nvSpPr>
        <p:spPr>
          <a:xfrm>
            <a:off x="3891846" y="3512456"/>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41" name="Picture Placeholder 18">
            <a:extLst>
              <a:ext uri="{FF2B5EF4-FFF2-40B4-BE49-F238E27FC236}">
                <a16:creationId xmlns:a16="http://schemas.microsoft.com/office/drawing/2014/main" id="{8698A784-4FA1-1E42-88CE-84F83EB0278D}"/>
              </a:ext>
              <a:ext uri="{C183D7F6-B498-43B3-948B-1728B52AA6E4}">
                <adec:decorative xmlns:adec="http://schemas.microsoft.com/office/drawing/2017/decorative" val="1"/>
              </a:ext>
            </a:extLst>
          </p:cNvPr>
          <p:cNvSpPr>
            <a:spLocks noGrp="1"/>
          </p:cNvSpPr>
          <p:nvPr>
            <p:ph type="pic" sz="quarter" idx="20" hasCustomPrompt="1"/>
          </p:nvPr>
        </p:nvSpPr>
        <p:spPr>
          <a:xfrm>
            <a:off x="5525059" y="3512456"/>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42" name="Picture Placeholder 18">
            <a:extLst>
              <a:ext uri="{FF2B5EF4-FFF2-40B4-BE49-F238E27FC236}">
                <a16:creationId xmlns:a16="http://schemas.microsoft.com/office/drawing/2014/main" id="{B71F79FD-2BF6-6447-B86B-3DDB17D64BFD}"/>
              </a:ext>
              <a:ext uri="{C183D7F6-B498-43B3-948B-1728B52AA6E4}">
                <adec:decorative xmlns:adec="http://schemas.microsoft.com/office/drawing/2017/decorative" val="1"/>
              </a:ext>
            </a:extLst>
          </p:cNvPr>
          <p:cNvSpPr>
            <a:spLocks noGrp="1"/>
          </p:cNvSpPr>
          <p:nvPr>
            <p:ph type="pic" sz="quarter" idx="21" hasCustomPrompt="1"/>
          </p:nvPr>
        </p:nvSpPr>
        <p:spPr>
          <a:xfrm>
            <a:off x="7158274" y="3512456"/>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14" name="Picture Placeholder 18">
            <a:extLst>
              <a:ext uri="{FF2B5EF4-FFF2-40B4-BE49-F238E27FC236}">
                <a16:creationId xmlns:a16="http://schemas.microsoft.com/office/drawing/2014/main" id="{4B60D680-7F88-3F47-9606-C2BCB07795FB}"/>
              </a:ext>
              <a:ext uri="{C183D7F6-B498-43B3-948B-1728B52AA6E4}">
                <adec:decorative xmlns:adec="http://schemas.microsoft.com/office/drawing/2017/decorative" val="1"/>
              </a:ext>
            </a:extLst>
          </p:cNvPr>
          <p:cNvSpPr>
            <a:spLocks noGrp="1"/>
          </p:cNvSpPr>
          <p:nvPr>
            <p:ph type="pic" sz="quarter" idx="22" hasCustomPrompt="1"/>
          </p:nvPr>
        </p:nvSpPr>
        <p:spPr>
          <a:xfrm>
            <a:off x="644845" y="296108"/>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15" name="Picture Placeholder 18">
            <a:extLst>
              <a:ext uri="{FF2B5EF4-FFF2-40B4-BE49-F238E27FC236}">
                <a16:creationId xmlns:a16="http://schemas.microsoft.com/office/drawing/2014/main" id="{DC232A2A-3909-B44F-8FF1-A60519ED1ADA}"/>
              </a:ext>
              <a:ext uri="{C183D7F6-B498-43B3-948B-1728B52AA6E4}">
                <adec:decorative xmlns:adec="http://schemas.microsoft.com/office/drawing/2017/decorative" val="1"/>
              </a:ext>
            </a:extLst>
          </p:cNvPr>
          <p:cNvSpPr>
            <a:spLocks noGrp="1"/>
          </p:cNvSpPr>
          <p:nvPr>
            <p:ph type="pic" sz="quarter" idx="23" hasCustomPrompt="1"/>
          </p:nvPr>
        </p:nvSpPr>
        <p:spPr>
          <a:xfrm>
            <a:off x="644845" y="1908269"/>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16" name="Picture Placeholder 18">
            <a:extLst>
              <a:ext uri="{FF2B5EF4-FFF2-40B4-BE49-F238E27FC236}">
                <a16:creationId xmlns:a16="http://schemas.microsoft.com/office/drawing/2014/main" id="{CE3A377A-AD80-BC4A-99DC-2826E459FB43}"/>
              </a:ext>
              <a:ext uri="{C183D7F6-B498-43B3-948B-1728B52AA6E4}">
                <adec:decorative xmlns:adec="http://schemas.microsoft.com/office/drawing/2017/decorative" val="1"/>
              </a:ext>
            </a:extLst>
          </p:cNvPr>
          <p:cNvSpPr>
            <a:spLocks noGrp="1"/>
          </p:cNvSpPr>
          <p:nvPr>
            <p:ph type="pic" sz="quarter" idx="24" hasCustomPrompt="1"/>
          </p:nvPr>
        </p:nvSpPr>
        <p:spPr>
          <a:xfrm>
            <a:off x="644845" y="3512456"/>
            <a:ext cx="1299422" cy="1299591"/>
          </a:xfrm>
          <a:prstGeom prst="ellipse">
            <a:avLst/>
          </a:prstGeom>
          <a:pattFill prst="wdUpDiag">
            <a:fgClr>
              <a:srgbClr val="FADFD9"/>
            </a:fgClr>
            <a:bgClr>
              <a:schemeClr val="bg1"/>
            </a:bgClr>
          </a:pattFill>
        </p:spPr>
        <p:txBody>
          <a:bodyPr lIns="0" rIns="457200" anchor="ctr">
            <a:normAutofit/>
          </a:bodyPr>
          <a:lstStyle>
            <a:lvl1pPr marL="0" indent="0" algn="l">
              <a:buFontTx/>
              <a:buNone/>
              <a:defRPr sz="900" b="0"/>
            </a:lvl1pPr>
          </a:lstStyle>
          <a:p>
            <a:r>
              <a:rPr lang="en-US"/>
              <a:t>Drag and drop one image here</a:t>
            </a:r>
          </a:p>
        </p:txBody>
      </p:sp>
      <p:sp>
        <p:nvSpPr>
          <p:cNvPr id="17" name="Folded Corner 16">
            <a:extLst>
              <a:ext uri="{FF2B5EF4-FFF2-40B4-BE49-F238E27FC236}">
                <a16:creationId xmlns:a16="http://schemas.microsoft.com/office/drawing/2014/main" id="{EEEDD5C3-EF4E-914E-ADA5-040E6E866E35}"/>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a grid of circular images such as headshots or categories.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69598423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3 vertical images">
    <p:spTree>
      <p:nvGrpSpPr>
        <p:cNvPr id="1" name=""/>
        <p:cNvGrpSpPr/>
        <p:nvPr/>
      </p:nvGrpSpPr>
      <p:grpSpPr>
        <a:xfrm>
          <a:off x="0" y="0"/>
          <a:ext cx="0" cy="0"/>
          <a:chOff x="0" y="0"/>
          <a:chExt cx="0" cy="0"/>
        </a:xfrm>
      </p:grpSpPr>
      <p:sp>
        <p:nvSpPr>
          <p:cNvPr id="14" name="Picture Placeholder 12">
            <a:extLst>
              <a:ext uri="{FF2B5EF4-FFF2-40B4-BE49-F238E27FC236}">
                <a16:creationId xmlns:a16="http://schemas.microsoft.com/office/drawing/2014/main" id="{25AEF35D-29CF-2341-84C8-5C5E81F74044}"/>
              </a:ext>
              <a:ext uri="{C183D7F6-B498-43B3-948B-1728B52AA6E4}">
                <adec:decorative xmlns:adec="http://schemas.microsoft.com/office/drawing/2017/decorative" val="1"/>
              </a:ext>
            </a:extLst>
          </p:cNvPr>
          <p:cNvSpPr>
            <a:spLocks noGrp="1"/>
          </p:cNvSpPr>
          <p:nvPr>
            <p:ph type="pic" sz="quarter" idx="10" hasCustomPrompt="1"/>
          </p:nvPr>
        </p:nvSpPr>
        <p:spPr>
          <a:xfrm>
            <a:off x="572448" y="571500"/>
            <a:ext cx="2499563" cy="4000500"/>
          </a:xfrm>
          <a:pattFill prst="wdUpDiag">
            <a:fgClr>
              <a:srgbClr val="FADFD9"/>
            </a:fgClr>
            <a:bgClr>
              <a:schemeClr val="bg1"/>
            </a:bgClr>
          </a:pattFill>
        </p:spPr>
        <p:txBody>
          <a:bodyPr anchor="ctr">
            <a:normAutofit/>
          </a:bodyPr>
          <a:lstStyle>
            <a:lvl1pPr marL="0" indent="0" algn="ctr">
              <a:buFontTx/>
              <a:buNone/>
              <a:defRPr sz="1650">
                <a:solidFill>
                  <a:schemeClr val="accent6"/>
                </a:solidFill>
              </a:defRPr>
            </a:lvl1pPr>
          </a:lstStyle>
          <a:p>
            <a:r>
              <a:rPr lang="en-US"/>
              <a:t>Drag and drop image here</a:t>
            </a:r>
          </a:p>
        </p:txBody>
      </p:sp>
      <p:sp>
        <p:nvSpPr>
          <p:cNvPr id="3" name="Picture Placeholder 12">
            <a:extLst>
              <a:ext uri="{FF2B5EF4-FFF2-40B4-BE49-F238E27FC236}">
                <a16:creationId xmlns:a16="http://schemas.microsoft.com/office/drawing/2014/main" id="{8D8C3D49-73D2-354A-A3D5-8499DE3D3906}"/>
              </a:ext>
              <a:ext uri="{C183D7F6-B498-43B3-948B-1728B52AA6E4}">
                <adec:decorative xmlns:adec="http://schemas.microsoft.com/office/drawing/2017/decorative" val="1"/>
              </a:ext>
            </a:extLst>
          </p:cNvPr>
          <p:cNvSpPr>
            <a:spLocks noGrp="1"/>
          </p:cNvSpPr>
          <p:nvPr>
            <p:ph type="pic" sz="quarter" idx="11" hasCustomPrompt="1"/>
          </p:nvPr>
        </p:nvSpPr>
        <p:spPr>
          <a:xfrm>
            <a:off x="3319551" y="571500"/>
            <a:ext cx="2499563" cy="4000500"/>
          </a:xfrm>
          <a:pattFill prst="wdUpDiag">
            <a:fgClr>
              <a:srgbClr val="FADFD9"/>
            </a:fgClr>
            <a:bgClr>
              <a:schemeClr val="bg1"/>
            </a:bgClr>
          </a:pattFill>
        </p:spPr>
        <p:txBody>
          <a:bodyPr anchor="ctr">
            <a:normAutofit/>
          </a:bodyPr>
          <a:lstStyle>
            <a:lvl1pPr marL="0" indent="0" algn="ctr">
              <a:buFontTx/>
              <a:buNone/>
              <a:defRPr sz="1650">
                <a:solidFill>
                  <a:schemeClr val="accent6"/>
                </a:solidFill>
              </a:defRPr>
            </a:lvl1pPr>
          </a:lstStyle>
          <a:p>
            <a:r>
              <a:rPr lang="en-US"/>
              <a:t>Drag and drop image here</a:t>
            </a:r>
          </a:p>
        </p:txBody>
      </p:sp>
      <p:sp>
        <p:nvSpPr>
          <p:cNvPr id="4" name="Picture Placeholder 12">
            <a:extLst>
              <a:ext uri="{FF2B5EF4-FFF2-40B4-BE49-F238E27FC236}">
                <a16:creationId xmlns:a16="http://schemas.microsoft.com/office/drawing/2014/main" id="{8889A337-CAB1-CC42-8D50-4DBC174CB2E2}"/>
              </a:ext>
              <a:ext uri="{C183D7F6-B498-43B3-948B-1728B52AA6E4}">
                <adec:decorative xmlns:adec="http://schemas.microsoft.com/office/drawing/2017/decorative" val="1"/>
              </a:ext>
            </a:extLst>
          </p:cNvPr>
          <p:cNvSpPr>
            <a:spLocks noGrp="1"/>
          </p:cNvSpPr>
          <p:nvPr>
            <p:ph type="pic" sz="quarter" idx="12" hasCustomPrompt="1"/>
          </p:nvPr>
        </p:nvSpPr>
        <p:spPr>
          <a:xfrm>
            <a:off x="6058134" y="571500"/>
            <a:ext cx="2499563" cy="4000500"/>
          </a:xfrm>
          <a:pattFill prst="wdUpDiag">
            <a:fgClr>
              <a:srgbClr val="FADFD9"/>
            </a:fgClr>
            <a:bgClr>
              <a:schemeClr val="bg1"/>
            </a:bgClr>
          </a:pattFill>
        </p:spPr>
        <p:txBody>
          <a:bodyPr anchor="ctr">
            <a:normAutofit/>
          </a:bodyPr>
          <a:lstStyle>
            <a:lvl1pPr marL="0" indent="0" algn="ctr">
              <a:buFontTx/>
              <a:buNone/>
              <a:defRPr sz="1650">
                <a:solidFill>
                  <a:schemeClr val="accent6"/>
                </a:solidFill>
              </a:defRPr>
            </a:lvl1pPr>
          </a:lstStyle>
          <a:p>
            <a:r>
              <a:rPr lang="en-US"/>
              <a:t>Drag and drop image here</a:t>
            </a:r>
          </a:p>
        </p:txBody>
      </p:sp>
      <p:sp>
        <p:nvSpPr>
          <p:cNvPr id="5" name="Folded Corner 4">
            <a:extLst>
              <a:ext uri="{FF2B5EF4-FFF2-40B4-BE49-F238E27FC236}">
                <a16:creationId xmlns:a16="http://schemas.microsoft.com/office/drawing/2014/main" id="{35613133-0F5D-6E41-9492-3D5D625ACAE4}"/>
              </a:ext>
              <a:ext uri="{C183D7F6-B498-43B3-948B-1728B52AA6E4}">
                <adec:decorative xmlns:adec="http://schemas.microsoft.com/office/drawing/2017/decorative" val="1"/>
              </a:ext>
            </a:extLst>
          </p:cNvPr>
          <p:cNvSpPr/>
          <p:nvPr userDrawn="1"/>
        </p:nvSpPr>
        <p:spPr>
          <a:xfrm>
            <a:off x="13583" y="-885825"/>
            <a:ext cx="4686285" cy="67887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3 images side by side.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66140444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s 2 topic side by side">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4695085" y="1172243"/>
            <a:ext cx="3848324" cy="3399761"/>
          </a:xfrm>
          <a:prstGeom prst="rect">
            <a:avLst/>
          </a:pr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4893115" y="1809530"/>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572023" y="1172242"/>
            <a:ext cx="3888704" cy="3399761"/>
          </a:xfrm>
          <a:prstGeom prst="rect">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794662" y="1809530"/>
            <a:ext cx="342855" cy="1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794663" y="1429537"/>
            <a:ext cx="2540345" cy="475061"/>
          </a:xfrm>
        </p:spPr>
        <p:txBody>
          <a:bodyPr>
            <a:normAutofit/>
          </a:bodyPr>
          <a:lstStyle>
            <a:lvl1pPr marL="0" indent="0" algn="l">
              <a:buNone/>
              <a:defRPr sz="2024">
                <a:solidFill>
                  <a:srgbClr val="38434E"/>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794661" y="1976675"/>
            <a:ext cx="3368584" cy="2414693"/>
          </a:xfrm>
        </p:spPr>
        <p:txBody>
          <a:bodyPr>
            <a:normAutofit/>
          </a:bodyPr>
          <a:lstStyle>
            <a:lvl1pPr marL="0" indent="0" algn="l">
              <a:lnSpc>
                <a:spcPts val="1620"/>
              </a:lnSpc>
              <a:spcBef>
                <a:spcPts val="750"/>
              </a:spcBef>
              <a:buFontTx/>
              <a:buNone/>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a:t>
            </a:r>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4874901" y="1429537"/>
            <a:ext cx="2532371" cy="475061"/>
          </a:xfrm>
        </p:spPr>
        <p:txBody>
          <a:bodyPr>
            <a:normAutofit/>
          </a:bodyPr>
          <a:lstStyle>
            <a:lvl1pPr marL="0" indent="0">
              <a:buNone/>
              <a:defRPr sz="2024">
                <a:solidFill>
                  <a:srgbClr val="38434E"/>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4893754" y="1976675"/>
            <a:ext cx="3359264" cy="2414693"/>
          </a:xfrm>
        </p:spPr>
        <p:txBody>
          <a:bodyPr>
            <a:normAutofit/>
          </a:bodyPr>
          <a:lstStyle>
            <a:lvl1pPr marL="0" indent="0">
              <a:lnSpc>
                <a:spcPts val="1620"/>
              </a:lnSpc>
              <a:buFontTx/>
              <a:buNone/>
              <a:defRPr sz="1350">
                <a:solidFill>
                  <a:schemeClr val="accent6"/>
                </a:solidFill>
              </a:defRPr>
            </a:lvl1pPr>
            <a:lvl2pPr marL="342760" indent="0">
              <a:buNone/>
              <a:defRPr sz="1350"/>
            </a:lvl2pPr>
            <a:lvl3pPr marL="685518" indent="0">
              <a:buNone/>
              <a:defRPr sz="1350"/>
            </a:lvl3pPr>
            <a:lvl4pPr marL="1028277" indent="0">
              <a:buNone/>
              <a:defRPr sz="1350"/>
            </a:lvl4pPr>
            <a:lvl5pPr marL="1371035" indent="0">
              <a:buNone/>
              <a:defRPr sz="1350"/>
            </a:lvl5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a:t>
            </a:r>
          </a:p>
        </p:txBody>
      </p:sp>
      <p:sp>
        <p:nvSpPr>
          <p:cNvPr id="18" name="Folded Corner 17">
            <a:extLst>
              <a:ext uri="{FF2B5EF4-FFF2-40B4-BE49-F238E27FC236}">
                <a16:creationId xmlns:a16="http://schemas.microsoft.com/office/drawing/2014/main" id="{5E8BF074-F1AE-C14E-BD27-EEBF6B5D4F00}"/>
              </a:ext>
              <a:ext uri="{C183D7F6-B498-43B3-948B-1728B52AA6E4}">
                <adec:decorative xmlns:adec="http://schemas.microsoft.com/office/drawing/2017/decorative" val="1"/>
              </a:ext>
            </a:extLst>
          </p:cNvPr>
          <p:cNvSpPr/>
          <p:nvPr/>
        </p:nvSpPr>
        <p:spPr>
          <a:xfrm>
            <a:off x="28573" y="-885825"/>
            <a:ext cx="5486282" cy="67492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for expanding upon 2 main points with a additional titles and descriptor</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98920832"/>
      </p:ext>
    </p:extLst>
  </p:cSld>
  <p:clrMapOvr>
    <a:masterClrMapping/>
  </p:clrMapOvr>
  <p:hf hdr="0" ftr="0" dt="0"/>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wo percentages and description">
    <p:bg>
      <p:bgPr>
        <a:solidFill>
          <a:srgbClr val="F2EDE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AEB67E-1058-434A-94DF-1D98726C1F5C}"/>
              </a:ext>
              <a:ext uri="{C183D7F6-B498-43B3-948B-1728B52AA6E4}">
                <adec:decorative xmlns:adec="http://schemas.microsoft.com/office/drawing/2017/decorative" val="1"/>
              </a:ext>
            </a:extLst>
          </p:cNvPr>
          <p:cNvSpPr/>
          <p:nvPr userDrawn="1"/>
        </p:nvSpPr>
        <p:spPr>
          <a:xfrm>
            <a:off x="0" y="3"/>
            <a:ext cx="4572000" cy="514349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2876EA79-1795-924B-983B-DB878E3C9064}"/>
              </a:ext>
            </a:extLst>
          </p:cNvPr>
          <p:cNvSpPr>
            <a:spLocks noGrp="1"/>
          </p:cNvSpPr>
          <p:nvPr>
            <p:ph type="title" hasCustomPrompt="1"/>
          </p:nvPr>
        </p:nvSpPr>
        <p:spPr>
          <a:xfrm>
            <a:off x="3" y="1402936"/>
            <a:ext cx="4571999" cy="2109194"/>
          </a:xfrm>
          <a:noFill/>
          <a:ln>
            <a:noFill/>
          </a:ln>
        </p:spPr>
        <p:txBody>
          <a:bodyPr vert="horz" lIns="0" tIns="0" rIns="0" bIns="0" rtlCol="0" anchor="ctr">
            <a:normAutofit/>
          </a:bodyPr>
          <a:lstStyle>
            <a:lvl1pPr algn="ctr">
              <a:defRPr lang="en-US" sz="14994" kern="0">
                <a:solidFill>
                  <a:schemeClr val="accent3"/>
                </a:solidFill>
                <a:ea typeface="Source Sans Pro" charset="0"/>
                <a:cs typeface="Source Sans Pro" charset="0"/>
              </a:defRPr>
            </a:lvl1pPr>
          </a:lstStyle>
          <a:p>
            <a:pPr marL="0" lvl="0" indent="0" algn="ctr" defTabSz="342740">
              <a:spcBef>
                <a:spcPts val="750"/>
              </a:spcBef>
              <a:buFont typeface="Arial" panose="020B0604020202020204" pitchFamily="34" charset="0"/>
            </a:pPr>
            <a:r>
              <a:rPr lang="en-US"/>
              <a:t>##%</a:t>
            </a:r>
          </a:p>
        </p:txBody>
      </p:sp>
      <p:sp>
        <p:nvSpPr>
          <p:cNvPr id="14" name="Text Placeholder 13">
            <a:extLst>
              <a:ext uri="{FF2B5EF4-FFF2-40B4-BE49-F238E27FC236}">
                <a16:creationId xmlns:a16="http://schemas.microsoft.com/office/drawing/2014/main" id="{A3356100-B9E0-5246-9174-58819D317F51}"/>
              </a:ext>
            </a:extLst>
          </p:cNvPr>
          <p:cNvSpPr>
            <a:spLocks noGrp="1"/>
          </p:cNvSpPr>
          <p:nvPr>
            <p:ph type="body" sz="quarter" idx="12" hasCustomPrompt="1"/>
          </p:nvPr>
        </p:nvSpPr>
        <p:spPr>
          <a:xfrm>
            <a:off x="3" y="3518908"/>
            <a:ext cx="4571999"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12" name="Text Placeholder 10">
            <a:extLst>
              <a:ext uri="{FF2B5EF4-FFF2-40B4-BE49-F238E27FC236}">
                <a16:creationId xmlns:a16="http://schemas.microsoft.com/office/drawing/2014/main" id="{09E8C834-B39B-0147-BDCE-E46C08590CBE}"/>
              </a:ext>
            </a:extLst>
          </p:cNvPr>
          <p:cNvSpPr>
            <a:spLocks noGrp="1"/>
          </p:cNvSpPr>
          <p:nvPr>
            <p:ph type="body" sz="quarter" idx="11" hasCustomPrompt="1"/>
          </p:nvPr>
        </p:nvSpPr>
        <p:spPr>
          <a:xfrm>
            <a:off x="4572003" y="1402936"/>
            <a:ext cx="4571999" cy="2109194"/>
          </a:xfrm>
          <a:noFill/>
          <a:ln>
            <a:noFill/>
          </a:ln>
        </p:spPr>
        <p:txBody>
          <a:bodyPr lIns="0" tIns="0" rIns="0" bIns="0" anchor="ctr"/>
          <a:lstStyle>
            <a:lvl1pPr>
              <a:defRPr lang="en-US" sz="14994" kern="0" smtClean="0">
                <a:solidFill>
                  <a:schemeClr val="accent2"/>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a:t>
            </a:r>
          </a:p>
        </p:txBody>
      </p:sp>
      <p:sp>
        <p:nvSpPr>
          <p:cNvPr id="15" name="Text Placeholder 13">
            <a:extLst>
              <a:ext uri="{FF2B5EF4-FFF2-40B4-BE49-F238E27FC236}">
                <a16:creationId xmlns:a16="http://schemas.microsoft.com/office/drawing/2014/main" id="{0E6C9F3C-915A-974A-95CD-31158885C6C1}"/>
              </a:ext>
            </a:extLst>
          </p:cNvPr>
          <p:cNvSpPr>
            <a:spLocks noGrp="1"/>
          </p:cNvSpPr>
          <p:nvPr>
            <p:ph type="body" sz="quarter" idx="13" hasCustomPrompt="1"/>
          </p:nvPr>
        </p:nvSpPr>
        <p:spPr>
          <a:xfrm>
            <a:off x="4572000" y="3518908"/>
            <a:ext cx="4572000"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7" name="Folded Corner 6">
            <a:extLst>
              <a:ext uri="{FF2B5EF4-FFF2-40B4-BE49-F238E27FC236}">
                <a16:creationId xmlns:a16="http://schemas.microsoft.com/office/drawing/2014/main" id="{3F3AA9BA-D430-9943-8B75-9DE51C2E5653}"/>
              </a:ext>
              <a:ext uri="{C183D7F6-B498-43B3-948B-1728B52AA6E4}">
                <adec:decorative xmlns:adec="http://schemas.microsoft.com/office/drawing/2017/decorative" val="1"/>
              </a:ext>
            </a:extLst>
          </p:cNvPr>
          <p:cNvSpPr/>
          <p:nvPr userDrawn="1"/>
        </p:nvSpPr>
        <p:spPr>
          <a:xfrm>
            <a:off x="28575" y="-771525"/>
            <a:ext cx="4343429" cy="56062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to compare and contrast 2 percentage statistics.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7407875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hree percentages and descripti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320E-6392-B44F-85C4-61911FC53151}"/>
              </a:ext>
            </a:extLst>
          </p:cNvPr>
          <p:cNvSpPr>
            <a:spLocks noGrp="1"/>
          </p:cNvSpPr>
          <p:nvPr>
            <p:ph type="title" hasCustomPrompt="1"/>
          </p:nvPr>
        </p:nvSpPr>
        <p:spPr>
          <a:xfrm>
            <a:off x="572022" y="1133515"/>
            <a:ext cx="2499988" cy="2109194"/>
          </a:xfrm>
          <a:noFill/>
          <a:ln>
            <a:noFill/>
          </a:ln>
        </p:spPr>
        <p:txBody>
          <a:bodyPr vert="horz" lIns="0" tIns="0" rIns="0" bIns="0" rtlCol="0" anchor="ctr" anchorCtr="0">
            <a:normAutofit/>
          </a:bodyPr>
          <a:lstStyle>
            <a:lvl1pPr>
              <a:defRPr lang="en-US" sz="10308" kern="0">
                <a:solidFill>
                  <a:schemeClr val="accent3"/>
                </a:solidFill>
                <a:ea typeface="Source Sans Pro" charset="0"/>
                <a:cs typeface="Source Sans Pro" charset="0"/>
              </a:defRPr>
            </a:lvl1pPr>
          </a:lstStyle>
          <a:p>
            <a:pPr marL="0" lvl="0" indent="0" algn="ctr" defTabSz="342740">
              <a:spcBef>
                <a:spcPts val="750"/>
              </a:spcBef>
              <a:buFont typeface="Arial" panose="020B0604020202020204" pitchFamily="34" charset="0"/>
            </a:pPr>
            <a:r>
              <a:rPr lang="en-US"/>
              <a:t>##%</a:t>
            </a:r>
          </a:p>
        </p:txBody>
      </p:sp>
      <p:sp>
        <p:nvSpPr>
          <p:cNvPr id="15" name="Text Placeholder 13">
            <a:extLst>
              <a:ext uri="{FF2B5EF4-FFF2-40B4-BE49-F238E27FC236}">
                <a16:creationId xmlns:a16="http://schemas.microsoft.com/office/drawing/2014/main" id="{D99C7536-4CDA-C84B-9B72-5E6FA60A17BE}"/>
              </a:ext>
            </a:extLst>
          </p:cNvPr>
          <p:cNvSpPr>
            <a:spLocks noGrp="1"/>
          </p:cNvSpPr>
          <p:nvPr>
            <p:ph type="body" sz="quarter" idx="13" hasCustomPrompt="1"/>
          </p:nvPr>
        </p:nvSpPr>
        <p:spPr>
          <a:xfrm>
            <a:off x="572021" y="3518910"/>
            <a:ext cx="2499987" cy="582704"/>
          </a:xfrm>
        </p:spPr>
        <p:txBody>
          <a:bodyPr>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a:t>
            </a:r>
            <a:br>
              <a:rPr lang="en-US" sz="1350" kern="0">
                <a:solidFill>
                  <a:srgbClr val="3B4345"/>
                </a:solidFill>
                <a:latin typeface="Community Light" panose="02000303040000020003" pitchFamily="2" charset="0"/>
                <a:ea typeface="Source Sans Pro" charset="0"/>
                <a:cs typeface="Source Sans Pro Light"/>
              </a:rPr>
            </a:br>
            <a:r>
              <a:rPr lang="en-US" sz="1350" kern="0">
                <a:solidFill>
                  <a:srgbClr val="3B4345"/>
                </a:solidFill>
                <a:latin typeface="Community Light" panose="02000303040000020003" pitchFamily="2" charset="0"/>
                <a:ea typeface="Source Sans Pro" charset="0"/>
                <a:cs typeface="Source Sans Pro Light"/>
              </a:rPr>
              <a:t>Not a big paragraph.</a:t>
            </a:r>
          </a:p>
        </p:txBody>
      </p:sp>
      <p:sp>
        <p:nvSpPr>
          <p:cNvPr id="12" name="Text Placeholder 10">
            <a:extLst>
              <a:ext uri="{FF2B5EF4-FFF2-40B4-BE49-F238E27FC236}">
                <a16:creationId xmlns:a16="http://schemas.microsoft.com/office/drawing/2014/main" id="{09E8C834-B39B-0147-BDCE-E46C08590CBE}"/>
              </a:ext>
            </a:extLst>
          </p:cNvPr>
          <p:cNvSpPr>
            <a:spLocks noGrp="1"/>
          </p:cNvSpPr>
          <p:nvPr>
            <p:ph type="body" sz="quarter" idx="11" hasCustomPrompt="1"/>
          </p:nvPr>
        </p:nvSpPr>
        <p:spPr>
          <a:xfrm>
            <a:off x="3314864" y="1133515"/>
            <a:ext cx="2499987" cy="2109194"/>
          </a:xfrm>
          <a:noFill/>
          <a:ln>
            <a:noFill/>
          </a:ln>
        </p:spPr>
        <p:txBody>
          <a:bodyPr lIns="0" tIns="0" rIns="0" bIns="0" anchor="ctr">
            <a:normAutofit/>
          </a:bodyPr>
          <a:lstStyle>
            <a:lvl1pPr>
              <a:defRPr lang="en-US" sz="10308" kern="0" smtClean="0">
                <a:solidFill>
                  <a:schemeClr val="accent5"/>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a:t>
            </a:r>
          </a:p>
        </p:txBody>
      </p:sp>
      <p:sp>
        <p:nvSpPr>
          <p:cNvPr id="16" name="Text Placeholder 13">
            <a:extLst>
              <a:ext uri="{FF2B5EF4-FFF2-40B4-BE49-F238E27FC236}">
                <a16:creationId xmlns:a16="http://schemas.microsoft.com/office/drawing/2014/main" id="{6E9B8198-35FC-4945-9FC5-688CA41D71ED}"/>
              </a:ext>
            </a:extLst>
          </p:cNvPr>
          <p:cNvSpPr>
            <a:spLocks noGrp="1"/>
          </p:cNvSpPr>
          <p:nvPr>
            <p:ph type="body" sz="quarter" idx="14" hasCustomPrompt="1"/>
          </p:nvPr>
        </p:nvSpPr>
        <p:spPr>
          <a:xfrm>
            <a:off x="3314864" y="3518910"/>
            <a:ext cx="2499987" cy="582704"/>
          </a:xfrm>
        </p:spPr>
        <p:txBody>
          <a:bodyPr>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a:t>
            </a:r>
            <a:br>
              <a:rPr lang="en-US" sz="1350" kern="0">
                <a:solidFill>
                  <a:srgbClr val="3B4345"/>
                </a:solidFill>
                <a:latin typeface="Community Light" panose="02000303040000020003" pitchFamily="2" charset="0"/>
                <a:ea typeface="Source Sans Pro" charset="0"/>
                <a:cs typeface="Source Sans Pro Light"/>
              </a:rPr>
            </a:br>
            <a:r>
              <a:rPr lang="en-US" sz="1350" kern="0">
                <a:solidFill>
                  <a:srgbClr val="3B4345"/>
                </a:solidFill>
                <a:latin typeface="Community Light" panose="02000303040000020003" pitchFamily="2" charset="0"/>
                <a:ea typeface="Source Sans Pro" charset="0"/>
                <a:cs typeface="Source Sans Pro Light"/>
              </a:rPr>
              <a:t>Not a big paragraph.</a:t>
            </a:r>
          </a:p>
        </p:txBody>
      </p:sp>
      <p:sp>
        <p:nvSpPr>
          <p:cNvPr id="8" name="Text Placeholder 10">
            <a:extLst>
              <a:ext uri="{FF2B5EF4-FFF2-40B4-BE49-F238E27FC236}">
                <a16:creationId xmlns:a16="http://schemas.microsoft.com/office/drawing/2014/main" id="{0668C8F7-BC4A-624E-AC09-63C6B2F8ED8D}"/>
              </a:ext>
            </a:extLst>
          </p:cNvPr>
          <p:cNvSpPr>
            <a:spLocks noGrp="1"/>
          </p:cNvSpPr>
          <p:nvPr>
            <p:ph type="body" sz="quarter" idx="12" hasCustomPrompt="1"/>
          </p:nvPr>
        </p:nvSpPr>
        <p:spPr>
          <a:xfrm>
            <a:off x="6057709" y="1133515"/>
            <a:ext cx="2485701" cy="2109194"/>
          </a:xfrm>
          <a:noFill/>
          <a:ln>
            <a:noFill/>
          </a:ln>
        </p:spPr>
        <p:txBody>
          <a:bodyPr lIns="0" tIns="0" rIns="0" bIns="0" anchor="ctr">
            <a:normAutofit/>
          </a:bodyPr>
          <a:lstStyle>
            <a:lvl1pPr>
              <a:defRPr lang="en-US" sz="10308" kern="0" smtClean="0">
                <a:solidFill>
                  <a:schemeClr val="tx2"/>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a:t>
            </a:r>
          </a:p>
        </p:txBody>
      </p:sp>
      <p:sp>
        <p:nvSpPr>
          <p:cNvPr id="17" name="Text Placeholder 13">
            <a:extLst>
              <a:ext uri="{FF2B5EF4-FFF2-40B4-BE49-F238E27FC236}">
                <a16:creationId xmlns:a16="http://schemas.microsoft.com/office/drawing/2014/main" id="{BFD59FA7-7BFF-0A46-A0E5-7DCBF2330281}"/>
              </a:ext>
            </a:extLst>
          </p:cNvPr>
          <p:cNvSpPr>
            <a:spLocks noGrp="1"/>
          </p:cNvSpPr>
          <p:nvPr>
            <p:ph type="body" sz="quarter" idx="15" hasCustomPrompt="1"/>
          </p:nvPr>
        </p:nvSpPr>
        <p:spPr>
          <a:xfrm>
            <a:off x="6057708" y="3518910"/>
            <a:ext cx="2485702" cy="582704"/>
          </a:xfrm>
        </p:spPr>
        <p:txBody>
          <a:bodyPr>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a:t>
            </a:r>
            <a:br>
              <a:rPr lang="en-US" sz="1350" kern="0">
                <a:solidFill>
                  <a:srgbClr val="3B4345"/>
                </a:solidFill>
                <a:latin typeface="Community Light" panose="02000303040000020003" pitchFamily="2" charset="0"/>
                <a:ea typeface="Source Sans Pro" charset="0"/>
                <a:cs typeface="Source Sans Pro Light"/>
              </a:rPr>
            </a:br>
            <a:r>
              <a:rPr lang="en-US" sz="1350" kern="0">
                <a:solidFill>
                  <a:srgbClr val="3B4345"/>
                </a:solidFill>
                <a:latin typeface="Community Light" panose="02000303040000020003" pitchFamily="2" charset="0"/>
                <a:ea typeface="Source Sans Pro" charset="0"/>
                <a:cs typeface="Source Sans Pro Light"/>
              </a:rPr>
              <a:t>Not a big paragraph.</a:t>
            </a:r>
          </a:p>
        </p:txBody>
      </p:sp>
      <p:sp>
        <p:nvSpPr>
          <p:cNvPr id="10" name="Folded Corner 9">
            <a:extLst>
              <a:ext uri="{FF2B5EF4-FFF2-40B4-BE49-F238E27FC236}">
                <a16:creationId xmlns:a16="http://schemas.microsoft.com/office/drawing/2014/main" id="{72773A8C-6063-5448-803E-F77D2D921E45}"/>
              </a:ext>
              <a:ext uri="{C183D7F6-B498-43B3-948B-1728B52AA6E4}">
                <adec:decorative xmlns:adec="http://schemas.microsoft.com/office/drawing/2017/decorative" val="1"/>
              </a:ext>
            </a:extLst>
          </p:cNvPr>
          <p:cNvSpPr/>
          <p:nvPr userDrawn="1"/>
        </p:nvSpPr>
        <p:spPr>
          <a:xfrm>
            <a:off x="28573" y="-771525"/>
            <a:ext cx="5486282" cy="56062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to compare and contrast 3 percentage statistics.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91173947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ause + effect 1">
    <p:bg>
      <p:bgPr>
        <a:solidFill>
          <a:srgbClr val="FCE2B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AEB67E-1058-434A-94DF-1D98726C1F5C}"/>
              </a:ext>
            </a:extLst>
          </p:cNvPr>
          <p:cNvSpPr/>
          <p:nvPr userDrawn="1"/>
        </p:nvSpPr>
        <p:spPr>
          <a:xfrm>
            <a:off x="0" y="3"/>
            <a:ext cx="4572000" cy="5143499"/>
          </a:xfrm>
          <a:prstGeom prst="rect">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Text Placeholder 10">
            <a:extLst>
              <a:ext uri="{FF2B5EF4-FFF2-40B4-BE49-F238E27FC236}">
                <a16:creationId xmlns:a16="http://schemas.microsoft.com/office/drawing/2014/main" id="{D98FF1FA-A4A7-0842-910C-827AFA24D0CE}"/>
              </a:ext>
            </a:extLst>
          </p:cNvPr>
          <p:cNvSpPr>
            <a:spLocks noGrp="1"/>
          </p:cNvSpPr>
          <p:nvPr>
            <p:ph type="body" sz="quarter" idx="10" hasCustomPrompt="1"/>
          </p:nvPr>
        </p:nvSpPr>
        <p:spPr>
          <a:xfrm>
            <a:off x="112087" y="1402936"/>
            <a:ext cx="4345628" cy="2109194"/>
          </a:xfrm>
          <a:noFill/>
          <a:ln>
            <a:noFill/>
          </a:ln>
        </p:spPr>
        <p:txBody>
          <a:bodyPr lIns="0" tIns="0" rIns="0" bIns="0" anchor="ctr">
            <a:normAutofit/>
          </a:bodyPr>
          <a:lstStyle>
            <a:lvl1pPr algn="ctr">
              <a:defRPr lang="en-US" sz="5399" kern="0" smtClean="0">
                <a:solidFill>
                  <a:schemeClr val="accent2"/>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Enter cause</a:t>
            </a:r>
          </a:p>
        </p:txBody>
      </p:sp>
      <p:sp>
        <p:nvSpPr>
          <p:cNvPr id="12" name="Text Placeholder 10">
            <a:extLst>
              <a:ext uri="{FF2B5EF4-FFF2-40B4-BE49-F238E27FC236}">
                <a16:creationId xmlns:a16="http://schemas.microsoft.com/office/drawing/2014/main" id="{09E8C834-B39B-0147-BDCE-E46C08590CBE}"/>
              </a:ext>
            </a:extLst>
          </p:cNvPr>
          <p:cNvSpPr>
            <a:spLocks noGrp="1"/>
          </p:cNvSpPr>
          <p:nvPr>
            <p:ph type="body" sz="quarter" idx="11" hasCustomPrompt="1"/>
          </p:nvPr>
        </p:nvSpPr>
        <p:spPr>
          <a:xfrm>
            <a:off x="4684088" y="1402936"/>
            <a:ext cx="4347826" cy="2109194"/>
          </a:xfrm>
          <a:noFill/>
          <a:ln>
            <a:noFill/>
          </a:ln>
        </p:spPr>
        <p:txBody>
          <a:bodyPr lIns="0" tIns="0" rIns="0" bIns="0" anchor="ctr">
            <a:normAutofit/>
          </a:bodyPr>
          <a:lstStyle>
            <a:lvl1pPr algn="ctr">
              <a:defRPr lang="en-US" sz="5399" kern="0" smtClean="0">
                <a:solidFill>
                  <a:schemeClr val="accent3"/>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Enter effect</a:t>
            </a:r>
          </a:p>
        </p:txBody>
      </p:sp>
      <p:sp>
        <p:nvSpPr>
          <p:cNvPr id="14" name="Text Placeholder 13">
            <a:extLst>
              <a:ext uri="{FF2B5EF4-FFF2-40B4-BE49-F238E27FC236}">
                <a16:creationId xmlns:a16="http://schemas.microsoft.com/office/drawing/2014/main" id="{A3356100-B9E0-5246-9174-58819D317F51}"/>
              </a:ext>
            </a:extLst>
          </p:cNvPr>
          <p:cNvSpPr>
            <a:spLocks noGrp="1"/>
          </p:cNvSpPr>
          <p:nvPr>
            <p:ph type="body" sz="quarter" idx="12" hasCustomPrompt="1"/>
          </p:nvPr>
        </p:nvSpPr>
        <p:spPr>
          <a:xfrm>
            <a:off x="112087" y="3518908"/>
            <a:ext cx="4345628"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15" name="Text Placeholder 13">
            <a:extLst>
              <a:ext uri="{FF2B5EF4-FFF2-40B4-BE49-F238E27FC236}">
                <a16:creationId xmlns:a16="http://schemas.microsoft.com/office/drawing/2014/main" id="{0E6C9F3C-915A-974A-95CD-31158885C6C1}"/>
              </a:ext>
            </a:extLst>
          </p:cNvPr>
          <p:cNvSpPr>
            <a:spLocks noGrp="1"/>
          </p:cNvSpPr>
          <p:nvPr>
            <p:ph type="body" sz="quarter" idx="13" hasCustomPrompt="1"/>
          </p:nvPr>
        </p:nvSpPr>
        <p:spPr>
          <a:xfrm>
            <a:off x="4686286" y="3518908"/>
            <a:ext cx="4345628"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7" name="Folded Corner 6">
            <a:extLst>
              <a:ext uri="{FF2B5EF4-FFF2-40B4-BE49-F238E27FC236}">
                <a16:creationId xmlns:a16="http://schemas.microsoft.com/office/drawing/2014/main" id="{411D9085-585C-A04E-ACC7-0E911526D632}"/>
              </a:ext>
              <a:ext uri="{C183D7F6-B498-43B3-948B-1728B52AA6E4}">
                <adec:decorative xmlns:adec="http://schemas.microsoft.com/office/drawing/2017/decorative" val="1"/>
              </a:ext>
            </a:extLst>
          </p:cNvPr>
          <p:cNvSpPr/>
          <p:nvPr userDrawn="1"/>
        </p:nvSpPr>
        <p:spPr>
          <a:xfrm>
            <a:off x="28573" y="-771525"/>
            <a:ext cx="3800576" cy="56062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to show cause and effect of 2 events.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17696279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ause + effect 2">
    <p:bg>
      <p:bgPr>
        <a:solidFill>
          <a:srgbClr val="FCE2B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AEB67E-1058-434A-94DF-1D98726C1F5C}"/>
              </a:ext>
            </a:extLst>
          </p:cNvPr>
          <p:cNvSpPr/>
          <p:nvPr userDrawn="1"/>
        </p:nvSpPr>
        <p:spPr>
          <a:xfrm>
            <a:off x="4572000" y="3"/>
            <a:ext cx="4572000" cy="5143499"/>
          </a:xfrm>
          <a:prstGeom prst="rect">
            <a:avLst/>
          </a:pr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Text Placeholder 10">
            <a:extLst>
              <a:ext uri="{FF2B5EF4-FFF2-40B4-BE49-F238E27FC236}">
                <a16:creationId xmlns:a16="http://schemas.microsoft.com/office/drawing/2014/main" id="{D98FF1FA-A4A7-0842-910C-827AFA24D0CE}"/>
              </a:ext>
            </a:extLst>
          </p:cNvPr>
          <p:cNvSpPr>
            <a:spLocks noGrp="1"/>
          </p:cNvSpPr>
          <p:nvPr>
            <p:ph type="body" sz="quarter" idx="10" hasCustomPrompt="1"/>
          </p:nvPr>
        </p:nvSpPr>
        <p:spPr>
          <a:xfrm>
            <a:off x="118682" y="1402936"/>
            <a:ext cx="4339035" cy="2109194"/>
          </a:xfrm>
          <a:noFill/>
          <a:ln>
            <a:noFill/>
          </a:ln>
        </p:spPr>
        <p:txBody>
          <a:bodyPr lIns="0" tIns="0" rIns="0" bIns="0" anchor="ctr">
            <a:normAutofit/>
          </a:bodyPr>
          <a:lstStyle>
            <a:lvl1pPr algn="ctr">
              <a:defRPr lang="en-US" sz="5399" kern="0" smtClean="0">
                <a:solidFill>
                  <a:schemeClr val="accent3"/>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Enter cause</a:t>
            </a:r>
          </a:p>
        </p:txBody>
      </p:sp>
      <p:sp>
        <p:nvSpPr>
          <p:cNvPr id="12" name="Text Placeholder 10">
            <a:extLst>
              <a:ext uri="{FF2B5EF4-FFF2-40B4-BE49-F238E27FC236}">
                <a16:creationId xmlns:a16="http://schemas.microsoft.com/office/drawing/2014/main" id="{09E8C834-B39B-0147-BDCE-E46C08590CBE}"/>
              </a:ext>
            </a:extLst>
          </p:cNvPr>
          <p:cNvSpPr>
            <a:spLocks noGrp="1"/>
          </p:cNvSpPr>
          <p:nvPr>
            <p:ph type="body" sz="quarter" idx="11" hasCustomPrompt="1"/>
          </p:nvPr>
        </p:nvSpPr>
        <p:spPr>
          <a:xfrm>
            <a:off x="4686286" y="1402936"/>
            <a:ext cx="4339034" cy="2109194"/>
          </a:xfrm>
          <a:noFill/>
          <a:ln>
            <a:noFill/>
          </a:ln>
        </p:spPr>
        <p:txBody>
          <a:bodyPr lIns="0" tIns="0" rIns="0" bIns="0" anchor="ctr">
            <a:normAutofit/>
          </a:bodyPr>
          <a:lstStyle>
            <a:lvl1pPr algn="ctr">
              <a:defRPr lang="en-US" sz="5399" kern="0" smtClean="0">
                <a:solidFill>
                  <a:schemeClr val="accent2"/>
                </a:solidFill>
                <a:ea typeface="Source Sans Pro" charset="0"/>
                <a:cs typeface="Source Sans Pro" charset="0"/>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342740"/>
            <a:r>
              <a:rPr lang="en-US"/>
              <a:t>Enter effect</a:t>
            </a:r>
          </a:p>
        </p:txBody>
      </p:sp>
      <p:sp>
        <p:nvSpPr>
          <p:cNvPr id="14" name="Text Placeholder 13">
            <a:extLst>
              <a:ext uri="{FF2B5EF4-FFF2-40B4-BE49-F238E27FC236}">
                <a16:creationId xmlns:a16="http://schemas.microsoft.com/office/drawing/2014/main" id="{A3356100-B9E0-5246-9174-58819D317F51}"/>
              </a:ext>
            </a:extLst>
          </p:cNvPr>
          <p:cNvSpPr>
            <a:spLocks noGrp="1"/>
          </p:cNvSpPr>
          <p:nvPr>
            <p:ph type="body" sz="quarter" idx="12" hasCustomPrompt="1"/>
          </p:nvPr>
        </p:nvSpPr>
        <p:spPr>
          <a:xfrm>
            <a:off x="118682" y="3518908"/>
            <a:ext cx="4339035"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15" name="Text Placeholder 13">
            <a:extLst>
              <a:ext uri="{FF2B5EF4-FFF2-40B4-BE49-F238E27FC236}">
                <a16:creationId xmlns:a16="http://schemas.microsoft.com/office/drawing/2014/main" id="{0E6C9F3C-915A-974A-95CD-31158885C6C1}"/>
              </a:ext>
            </a:extLst>
          </p:cNvPr>
          <p:cNvSpPr>
            <a:spLocks noGrp="1"/>
          </p:cNvSpPr>
          <p:nvPr>
            <p:ph type="body" sz="quarter" idx="13" hasCustomPrompt="1"/>
          </p:nvPr>
        </p:nvSpPr>
        <p:spPr>
          <a:xfrm>
            <a:off x="4686286" y="3518908"/>
            <a:ext cx="4339034" cy="383978"/>
          </a:xfrm>
        </p:spPr>
        <p:txBody>
          <a:bodyPr lIns="1463040" rIns="1463040">
            <a:noAutofit/>
          </a:bodyPr>
          <a:lstStyle>
            <a:lvl1pPr marL="0" marR="0" indent="0" algn="ctr" defTabSz="685762" rtl="0" eaLnBrk="1" fontAlgn="auto" latinLnBrk="0" hangingPunct="1">
              <a:lnSpc>
                <a:spcPct val="90000"/>
              </a:lnSpc>
              <a:spcBef>
                <a:spcPts val="750"/>
              </a:spcBef>
              <a:spcAft>
                <a:spcPts val="0"/>
              </a:spcAft>
              <a:buClrTx/>
              <a:buSzTx/>
              <a:buFont typeface="Arial" panose="020B0604020202020204" pitchFamily="34" charset="0"/>
              <a:buNone/>
              <a:tabLst/>
              <a:defRPr lang="en-US" sz="1350" kern="0">
                <a:solidFill>
                  <a:srgbClr val="3B4345"/>
                </a:solidFill>
                <a:latin typeface="Community Light" panose="02000303040000020003" pitchFamily="2" charset="0"/>
                <a:ea typeface="Source Sans Pro" charset="0"/>
                <a:cs typeface="Source Sans Pro Light"/>
              </a:defRPr>
            </a:lvl1pPr>
          </a:lstStyle>
          <a:p>
            <a:pPr defTabSz="914349">
              <a:defRPr/>
            </a:pPr>
            <a:r>
              <a:rPr lang="en-US" sz="1350" kern="0">
                <a:solidFill>
                  <a:srgbClr val="3B4345"/>
                </a:solidFill>
                <a:latin typeface="Community Light" panose="02000303040000020003" pitchFamily="2" charset="0"/>
                <a:ea typeface="Source Sans Pro" charset="0"/>
                <a:cs typeface="Source Sans Pro Light"/>
              </a:rPr>
              <a:t>Brief description of the data you’re looking at here on a couple lines. Not a big paragraph.</a:t>
            </a:r>
          </a:p>
        </p:txBody>
      </p:sp>
      <p:sp>
        <p:nvSpPr>
          <p:cNvPr id="8" name="Folded Corner 7">
            <a:extLst>
              <a:ext uri="{FF2B5EF4-FFF2-40B4-BE49-F238E27FC236}">
                <a16:creationId xmlns:a16="http://schemas.microsoft.com/office/drawing/2014/main" id="{A49BA7AD-D272-E044-89A0-3EF55654D740}"/>
              </a:ext>
              <a:ext uri="{C183D7F6-B498-43B3-948B-1728B52AA6E4}">
                <adec:decorative xmlns:adec="http://schemas.microsoft.com/office/drawing/2017/decorative" val="1"/>
              </a:ext>
            </a:extLst>
          </p:cNvPr>
          <p:cNvSpPr/>
          <p:nvPr userDrawn="1"/>
        </p:nvSpPr>
        <p:spPr>
          <a:xfrm>
            <a:off x="28573" y="-771525"/>
            <a:ext cx="3800576" cy="560621"/>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text layout is to show cause and effect of 2 events.</a:t>
            </a:r>
          </a:p>
          <a:p>
            <a:endParaRPr lang="en-US" sz="900">
              <a:solidFill>
                <a:schemeClr val="tx1"/>
              </a:solidFill>
              <a:latin typeface="Source Sans Pro"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Replace text placeholders with your own words.</a:t>
            </a:r>
            <a:endParaRPr lang="en-US" sz="900" b="1">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123622906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titles 2 labeled circles">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rgbClr val="5B696B"/>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2415775"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5157916"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4" name="Rectangle 13">
            <a:extLst>
              <a:ext uri="{FF2B5EF4-FFF2-40B4-BE49-F238E27FC236}">
                <a16:creationId xmlns:a16="http://schemas.microsoft.com/office/drawing/2014/main" id="{A7FBE22E-598B-A349-8CDD-6B16E66862F5}"/>
              </a:ext>
              <a:ext uri="{C183D7F6-B498-43B3-948B-1728B52AA6E4}">
                <adec:decorative xmlns:adec="http://schemas.microsoft.com/office/drawing/2017/decorative" val="1"/>
              </a:ext>
            </a:extLst>
          </p:cNvPr>
          <p:cNvSpPr/>
          <p:nvPr userDrawn="1"/>
        </p:nvSpPr>
        <p:spPr>
          <a:xfrm flipV="1">
            <a:off x="3051776" y="3941584"/>
            <a:ext cx="287583"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7" name="Rectangle 16">
            <a:extLst>
              <a:ext uri="{FF2B5EF4-FFF2-40B4-BE49-F238E27FC236}">
                <a16:creationId xmlns:a16="http://schemas.microsoft.com/office/drawing/2014/main" id="{30719925-C197-074F-99AB-9BD56771A945}"/>
              </a:ext>
              <a:ext uri="{C183D7F6-B498-43B3-948B-1728B52AA6E4}">
                <adec:decorative xmlns:adec="http://schemas.microsoft.com/office/drawing/2017/decorative" val="1"/>
              </a:ext>
            </a:extLst>
          </p:cNvPr>
          <p:cNvSpPr/>
          <p:nvPr userDrawn="1"/>
        </p:nvSpPr>
        <p:spPr>
          <a:xfrm flipV="1">
            <a:off x="5793917" y="3941584"/>
            <a:ext cx="287583"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15" name="Oval 14">
            <a:extLst>
              <a:ext uri="{FF2B5EF4-FFF2-40B4-BE49-F238E27FC236}">
                <a16:creationId xmlns:a16="http://schemas.microsoft.com/office/drawing/2014/main" id="{3962D2ED-EE0E-394F-85AF-F680F4D1A7EF}"/>
              </a:ext>
              <a:ext uri="{C183D7F6-B498-43B3-948B-1728B52AA6E4}">
                <adec:decorative xmlns:adec="http://schemas.microsoft.com/office/drawing/2017/decorative" val="1"/>
              </a:ext>
            </a:extLst>
          </p:cNvPr>
          <p:cNvSpPr/>
          <p:nvPr userDrawn="1"/>
        </p:nvSpPr>
        <p:spPr>
          <a:xfrm>
            <a:off x="2430764"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8" name="Oval 17">
            <a:extLst>
              <a:ext uri="{FF2B5EF4-FFF2-40B4-BE49-F238E27FC236}">
                <a16:creationId xmlns:a16="http://schemas.microsoft.com/office/drawing/2014/main" id="{33ED08CD-AA3E-6F48-956D-E1CFF4637176}"/>
              </a:ext>
              <a:ext uri="{C183D7F6-B498-43B3-948B-1728B52AA6E4}">
                <adec:decorative xmlns:adec="http://schemas.microsoft.com/office/drawing/2017/decorative" val="1"/>
              </a:ext>
            </a:extLst>
          </p:cNvPr>
          <p:cNvSpPr/>
          <p:nvPr userDrawn="1"/>
        </p:nvSpPr>
        <p:spPr>
          <a:xfrm>
            <a:off x="5172905"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1" name="Folded Corner 20">
            <a:extLst>
              <a:ext uri="{FF2B5EF4-FFF2-40B4-BE49-F238E27FC236}">
                <a16:creationId xmlns:a16="http://schemas.microsoft.com/office/drawing/2014/main" id="{DDE1475D-93D7-3242-8EC5-72C8B8A33AF0}"/>
              </a:ext>
              <a:ext uri="{C183D7F6-B498-43B3-948B-1728B52AA6E4}">
                <adec:decorative xmlns:adec="http://schemas.microsoft.com/office/drawing/2017/decorative" val="1"/>
              </a:ext>
            </a:extLst>
          </p:cNvPr>
          <p:cNvSpPr/>
          <p:nvPr userDrawn="1"/>
        </p:nvSpPr>
        <p:spPr>
          <a:xfrm>
            <a:off x="1" y="-1085850"/>
            <a:ext cx="5929136" cy="85032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to labeled icons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inside the light blue circle, or 1/3 of the icon just peaking out of the top of the circle.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43273955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s 3 labeled circles description">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999988" y="3127468"/>
            <a:ext cx="1559588" cy="260252"/>
          </a:xfrm>
        </p:spPr>
        <p:txBody>
          <a:bodyPr>
            <a:noAutofit/>
          </a:bodyPr>
          <a:lstStyle>
            <a:lvl1pPr marL="0" indent="0" algn="ctr">
              <a:buFontTx/>
              <a:buNone/>
              <a:defRPr sz="165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3" name="Text Placeholder 2">
            <a:extLst>
              <a:ext uri="{FF2B5EF4-FFF2-40B4-BE49-F238E27FC236}">
                <a16:creationId xmlns:a16="http://schemas.microsoft.com/office/drawing/2014/main" id="{A3AE3733-0289-1E40-BF18-BE7361015D15}"/>
              </a:ext>
            </a:extLst>
          </p:cNvPr>
          <p:cNvSpPr>
            <a:spLocks noGrp="1"/>
          </p:cNvSpPr>
          <p:nvPr>
            <p:ph type="body" sz="quarter" idx="24"/>
          </p:nvPr>
        </p:nvSpPr>
        <p:spPr>
          <a:xfrm>
            <a:off x="572021" y="3432696"/>
            <a:ext cx="2499987" cy="1162955"/>
          </a:xfrm>
        </p:spPr>
        <p:txBody>
          <a:bodyPr>
            <a:normAutofit/>
          </a:bodyPr>
          <a:lstStyle>
            <a:lvl1pPr algn="l">
              <a:defRPr sz="900"/>
            </a:lvl1pPr>
            <a:lvl2pPr algn="l">
              <a:defRPr sz="900"/>
            </a:lvl2pPr>
            <a:lvl3pPr algn="l">
              <a:defRPr sz="900"/>
            </a:lvl3pPr>
            <a:lvl4pPr algn="l">
              <a:defRPr sz="900"/>
            </a:lvl4pPr>
            <a:lvl5pPr algn="l">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3792208" y="3127468"/>
            <a:ext cx="1559588" cy="260252"/>
          </a:xfrm>
        </p:spPr>
        <p:txBody>
          <a:bodyPr>
            <a:noAutofit/>
          </a:bodyPr>
          <a:lstStyle>
            <a:lvl1pPr marL="0" indent="0" algn="ctr">
              <a:buFontTx/>
              <a:buNone/>
              <a:defRPr sz="165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7" name="Text Placeholder 2">
            <a:extLst>
              <a:ext uri="{FF2B5EF4-FFF2-40B4-BE49-F238E27FC236}">
                <a16:creationId xmlns:a16="http://schemas.microsoft.com/office/drawing/2014/main" id="{AD7E6B2C-39F9-FD47-965D-EC9079E156AE}"/>
              </a:ext>
            </a:extLst>
          </p:cNvPr>
          <p:cNvSpPr>
            <a:spLocks noGrp="1"/>
          </p:cNvSpPr>
          <p:nvPr>
            <p:ph type="body" sz="quarter" idx="25"/>
          </p:nvPr>
        </p:nvSpPr>
        <p:spPr>
          <a:xfrm>
            <a:off x="3314864" y="3432696"/>
            <a:ext cx="2499987" cy="1162955"/>
          </a:xfrm>
        </p:spPr>
        <p:txBody>
          <a:bodyPr>
            <a:normAutofit/>
          </a:bodyPr>
          <a:lstStyle>
            <a:lvl1pPr algn="l">
              <a:defRPr sz="900"/>
            </a:lvl1pPr>
            <a:lvl2pPr algn="l">
              <a:defRPr sz="900"/>
            </a:lvl2pPr>
            <a:lvl3pPr algn="l">
              <a:defRPr sz="900"/>
            </a:lvl3pPr>
            <a:lvl4pPr algn="l">
              <a:defRPr sz="900"/>
            </a:lvl4pPr>
            <a:lvl5pPr algn="l">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 name="Text Placeholder 34">
            <a:extLst>
              <a:ext uri="{FF2B5EF4-FFF2-40B4-BE49-F238E27FC236}">
                <a16:creationId xmlns:a16="http://schemas.microsoft.com/office/drawing/2014/main" id="{E75EB895-B2FE-0740-8F48-D3449A89DC12}"/>
              </a:ext>
            </a:extLst>
          </p:cNvPr>
          <p:cNvSpPr>
            <a:spLocks noGrp="1"/>
          </p:cNvSpPr>
          <p:nvPr>
            <p:ph type="body" sz="quarter" idx="23" hasCustomPrompt="1"/>
          </p:nvPr>
        </p:nvSpPr>
        <p:spPr>
          <a:xfrm>
            <a:off x="6599413" y="3127468"/>
            <a:ext cx="1559588" cy="260252"/>
          </a:xfrm>
        </p:spPr>
        <p:txBody>
          <a:bodyPr>
            <a:noAutofit/>
          </a:bodyPr>
          <a:lstStyle>
            <a:lvl1pPr marL="0" indent="0" algn="ctr">
              <a:buFontTx/>
              <a:buNone/>
              <a:defRPr sz="165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8" name="Text Placeholder 2">
            <a:extLst>
              <a:ext uri="{FF2B5EF4-FFF2-40B4-BE49-F238E27FC236}">
                <a16:creationId xmlns:a16="http://schemas.microsoft.com/office/drawing/2014/main" id="{D60F763E-D3C1-BB42-885A-30FE17A7AF7A}"/>
              </a:ext>
            </a:extLst>
          </p:cNvPr>
          <p:cNvSpPr>
            <a:spLocks noGrp="1"/>
          </p:cNvSpPr>
          <p:nvPr>
            <p:ph type="body" sz="quarter" idx="26"/>
          </p:nvPr>
        </p:nvSpPr>
        <p:spPr>
          <a:xfrm>
            <a:off x="6057707" y="3432696"/>
            <a:ext cx="2499987" cy="1162955"/>
          </a:xfrm>
        </p:spPr>
        <p:txBody>
          <a:bodyPr>
            <a:normAutofit/>
          </a:bodyPr>
          <a:lstStyle>
            <a:lvl1pPr algn="l">
              <a:defRPr sz="900"/>
            </a:lvl1pPr>
            <a:lvl2pPr algn="l">
              <a:defRPr sz="900"/>
            </a:lvl2pPr>
            <a:lvl3pPr algn="l">
              <a:defRPr sz="900"/>
            </a:lvl3pPr>
            <a:lvl4pPr algn="l">
              <a:defRPr sz="900"/>
            </a:lvl4pPr>
            <a:lvl5pPr algn="l">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Folded Corner 27">
            <a:extLst>
              <a:ext uri="{FF2B5EF4-FFF2-40B4-BE49-F238E27FC236}">
                <a16:creationId xmlns:a16="http://schemas.microsoft.com/office/drawing/2014/main" id="{47418945-5941-E044-B544-3362DB946161}"/>
              </a:ext>
              <a:ext uri="{C183D7F6-B498-43B3-948B-1728B52AA6E4}">
                <adec:decorative xmlns:adec="http://schemas.microsoft.com/office/drawing/2017/decorative" val="1"/>
              </a:ext>
            </a:extLst>
          </p:cNvPr>
          <p:cNvSpPr/>
          <p:nvPr userDrawn="1"/>
        </p:nvSpPr>
        <p:spPr>
          <a:xfrm>
            <a:off x="29167" y="-971550"/>
            <a:ext cx="4228550" cy="874715"/>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3 labeled icons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above the titles.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75874554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itles 3 labeled circles">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999988"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3792208"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5" name="Text Placeholder 34">
            <a:extLst>
              <a:ext uri="{FF2B5EF4-FFF2-40B4-BE49-F238E27FC236}">
                <a16:creationId xmlns:a16="http://schemas.microsoft.com/office/drawing/2014/main" id="{E75EB895-B2FE-0740-8F48-D3449A89DC12}"/>
              </a:ext>
            </a:extLst>
          </p:cNvPr>
          <p:cNvSpPr>
            <a:spLocks noGrp="1"/>
          </p:cNvSpPr>
          <p:nvPr>
            <p:ph type="body" sz="quarter" idx="23" hasCustomPrompt="1"/>
          </p:nvPr>
        </p:nvSpPr>
        <p:spPr>
          <a:xfrm>
            <a:off x="6599413"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9" name="Rectangle 18">
            <a:extLst>
              <a:ext uri="{FF2B5EF4-FFF2-40B4-BE49-F238E27FC236}">
                <a16:creationId xmlns:a16="http://schemas.microsoft.com/office/drawing/2014/main" id="{2E324452-B55A-A246-B40D-81B82B4522C9}"/>
              </a:ext>
              <a:ext uri="{C183D7F6-B498-43B3-948B-1728B52AA6E4}">
                <adec:decorative xmlns:adec="http://schemas.microsoft.com/office/drawing/2017/decorative" val="1"/>
              </a:ext>
            </a:extLst>
          </p:cNvPr>
          <p:cNvSpPr/>
          <p:nvPr/>
        </p:nvSpPr>
        <p:spPr>
          <a:xfrm flipV="1">
            <a:off x="1635991" y="3941584"/>
            <a:ext cx="287583"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35" name="Rectangle 34">
            <a:extLst>
              <a:ext uri="{FF2B5EF4-FFF2-40B4-BE49-F238E27FC236}">
                <a16:creationId xmlns:a16="http://schemas.microsoft.com/office/drawing/2014/main" id="{6709856D-B975-A64D-B536-1913971395D7}"/>
              </a:ext>
              <a:ext uri="{C183D7F6-B498-43B3-948B-1728B52AA6E4}">
                <adec:decorative xmlns:adec="http://schemas.microsoft.com/office/drawing/2017/decorative" val="1"/>
              </a:ext>
            </a:extLst>
          </p:cNvPr>
          <p:cNvSpPr/>
          <p:nvPr/>
        </p:nvSpPr>
        <p:spPr>
          <a:xfrm flipV="1">
            <a:off x="7235417" y="3941584"/>
            <a:ext cx="287583"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38" name="Rectangle 37">
            <a:extLst>
              <a:ext uri="{FF2B5EF4-FFF2-40B4-BE49-F238E27FC236}">
                <a16:creationId xmlns:a16="http://schemas.microsoft.com/office/drawing/2014/main" id="{6708CCFF-D273-0D43-9381-04479E9D58AF}"/>
              </a:ext>
              <a:ext uri="{C183D7F6-B498-43B3-948B-1728B52AA6E4}">
                <adec:decorative xmlns:adec="http://schemas.microsoft.com/office/drawing/2017/decorative" val="1"/>
              </a:ext>
            </a:extLst>
          </p:cNvPr>
          <p:cNvSpPr/>
          <p:nvPr/>
        </p:nvSpPr>
        <p:spPr>
          <a:xfrm flipV="1">
            <a:off x="4428209" y="3941584"/>
            <a:ext cx="287583"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0" name="Oval 19">
            <a:extLst>
              <a:ext uri="{FF2B5EF4-FFF2-40B4-BE49-F238E27FC236}">
                <a16:creationId xmlns:a16="http://schemas.microsoft.com/office/drawing/2014/main" id="{01E0F915-7E45-C343-9A6A-5BF1E435B44D}"/>
              </a:ext>
              <a:ext uri="{C183D7F6-B498-43B3-948B-1728B52AA6E4}">
                <adec:decorative xmlns:adec="http://schemas.microsoft.com/office/drawing/2017/decorative" val="1"/>
              </a:ext>
            </a:extLst>
          </p:cNvPr>
          <p:cNvSpPr/>
          <p:nvPr userDrawn="1"/>
        </p:nvSpPr>
        <p:spPr>
          <a:xfrm>
            <a:off x="1014977"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2" name="Oval 21">
            <a:extLst>
              <a:ext uri="{FF2B5EF4-FFF2-40B4-BE49-F238E27FC236}">
                <a16:creationId xmlns:a16="http://schemas.microsoft.com/office/drawing/2014/main" id="{EEE9EDE8-96C5-814E-82C9-179C0A28A0A5}"/>
              </a:ext>
              <a:ext uri="{C183D7F6-B498-43B3-948B-1728B52AA6E4}">
                <adec:decorative xmlns:adec="http://schemas.microsoft.com/office/drawing/2017/decorative" val="1"/>
              </a:ext>
            </a:extLst>
          </p:cNvPr>
          <p:cNvSpPr/>
          <p:nvPr userDrawn="1"/>
        </p:nvSpPr>
        <p:spPr>
          <a:xfrm>
            <a:off x="6614404"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4" name="Oval 23">
            <a:extLst>
              <a:ext uri="{FF2B5EF4-FFF2-40B4-BE49-F238E27FC236}">
                <a16:creationId xmlns:a16="http://schemas.microsoft.com/office/drawing/2014/main" id="{D1C99622-12D0-4C42-BE18-14A8AF687325}"/>
              </a:ext>
              <a:ext uri="{C183D7F6-B498-43B3-948B-1728B52AA6E4}">
                <adec:decorative xmlns:adec="http://schemas.microsoft.com/office/drawing/2017/decorative" val="1"/>
              </a:ext>
            </a:extLst>
          </p:cNvPr>
          <p:cNvSpPr/>
          <p:nvPr userDrawn="1"/>
        </p:nvSpPr>
        <p:spPr>
          <a:xfrm>
            <a:off x="3807197"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8" name="Folded Corner 27">
            <a:extLst>
              <a:ext uri="{FF2B5EF4-FFF2-40B4-BE49-F238E27FC236}">
                <a16:creationId xmlns:a16="http://schemas.microsoft.com/office/drawing/2014/main" id="{47418945-5941-E044-B544-3362DB946161}"/>
              </a:ext>
              <a:ext uri="{C183D7F6-B498-43B3-948B-1728B52AA6E4}">
                <adec:decorative xmlns:adec="http://schemas.microsoft.com/office/drawing/2017/decorative" val="1"/>
              </a:ext>
            </a:extLst>
          </p:cNvPr>
          <p:cNvSpPr/>
          <p:nvPr userDrawn="1"/>
        </p:nvSpPr>
        <p:spPr>
          <a:xfrm>
            <a:off x="2" y="-1285875"/>
            <a:ext cx="4457715"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to labeled icons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inside the light amber circle, or 1/3 of the icon just peaking out of the top of the circle.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85290533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titles 3 labeled timeline">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999988"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3792208"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5" name="Text Placeholder 34">
            <a:extLst>
              <a:ext uri="{FF2B5EF4-FFF2-40B4-BE49-F238E27FC236}">
                <a16:creationId xmlns:a16="http://schemas.microsoft.com/office/drawing/2014/main" id="{E75EB895-B2FE-0740-8F48-D3449A89DC12}"/>
              </a:ext>
            </a:extLst>
          </p:cNvPr>
          <p:cNvSpPr>
            <a:spLocks noGrp="1"/>
          </p:cNvSpPr>
          <p:nvPr>
            <p:ph type="body" sz="quarter" idx="23" hasCustomPrompt="1"/>
          </p:nvPr>
        </p:nvSpPr>
        <p:spPr>
          <a:xfrm>
            <a:off x="6599413" y="3491274"/>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8" name="Rectangle 17">
            <a:extLst>
              <a:ext uri="{FF2B5EF4-FFF2-40B4-BE49-F238E27FC236}">
                <a16:creationId xmlns:a16="http://schemas.microsoft.com/office/drawing/2014/main" id="{78632733-6A6A-044E-9CF2-50508AF11C49}"/>
              </a:ext>
              <a:ext uri="{C183D7F6-B498-43B3-948B-1728B52AA6E4}">
                <adec:decorative xmlns:adec="http://schemas.microsoft.com/office/drawing/2017/decorative" val="1"/>
              </a:ext>
            </a:extLst>
          </p:cNvPr>
          <p:cNvSpPr/>
          <p:nvPr userDrawn="1"/>
        </p:nvSpPr>
        <p:spPr>
          <a:xfrm flipV="1">
            <a:off x="1709158" y="4024990"/>
            <a:ext cx="5794256"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0" name="Oval 19">
            <a:extLst>
              <a:ext uri="{FF2B5EF4-FFF2-40B4-BE49-F238E27FC236}">
                <a16:creationId xmlns:a16="http://schemas.microsoft.com/office/drawing/2014/main" id="{01E0F915-7E45-C343-9A6A-5BF1E435B44D}"/>
              </a:ext>
              <a:ext uri="{C183D7F6-B498-43B3-948B-1728B52AA6E4}">
                <adec:decorative xmlns:adec="http://schemas.microsoft.com/office/drawing/2017/decorative" val="1"/>
              </a:ext>
            </a:extLst>
          </p:cNvPr>
          <p:cNvSpPr/>
          <p:nvPr userDrawn="1"/>
        </p:nvSpPr>
        <p:spPr>
          <a:xfrm>
            <a:off x="1014977"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2" name="Oval 21">
            <a:extLst>
              <a:ext uri="{FF2B5EF4-FFF2-40B4-BE49-F238E27FC236}">
                <a16:creationId xmlns:a16="http://schemas.microsoft.com/office/drawing/2014/main" id="{EEE9EDE8-96C5-814E-82C9-179C0A28A0A5}"/>
              </a:ext>
              <a:ext uri="{C183D7F6-B498-43B3-948B-1728B52AA6E4}">
                <adec:decorative xmlns:adec="http://schemas.microsoft.com/office/drawing/2017/decorative" val="1"/>
              </a:ext>
            </a:extLst>
          </p:cNvPr>
          <p:cNvSpPr/>
          <p:nvPr userDrawn="1"/>
        </p:nvSpPr>
        <p:spPr>
          <a:xfrm>
            <a:off x="6614404"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4" name="Oval 23">
            <a:extLst>
              <a:ext uri="{FF2B5EF4-FFF2-40B4-BE49-F238E27FC236}">
                <a16:creationId xmlns:a16="http://schemas.microsoft.com/office/drawing/2014/main" id="{D1C99622-12D0-4C42-BE18-14A8AF687325}"/>
              </a:ext>
              <a:ext uri="{C183D7F6-B498-43B3-948B-1728B52AA6E4}">
                <adec:decorative xmlns:adec="http://schemas.microsoft.com/office/drawing/2017/decorative" val="1"/>
              </a:ext>
            </a:extLst>
          </p:cNvPr>
          <p:cNvSpPr/>
          <p:nvPr userDrawn="1"/>
        </p:nvSpPr>
        <p:spPr>
          <a:xfrm>
            <a:off x="3807197" y="1757365"/>
            <a:ext cx="1529611" cy="1529810"/>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1" name="Folded Corner 20">
            <a:extLst>
              <a:ext uri="{FF2B5EF4-FFF2-40B4-BE49-F238E27FC236}">
                <a16:creationId xmlns:a16="http://schemas.microsoft.com/office/drawing/2014/main" id="{10478B8A-1E0F-004B-906B-A72102DE76B1}"/>
              </a:ext>
              <a:ext uri="{C183D7F6-B498-43B3-948B-1728B52AA6E4}">
                <adec:decorative xmlns:adec="http://schemas.microsoft.com/office/drawing/2017/decorative" val="1"/>
              </a:ext>
            </a:extLst>
          </p:cNvPr>
          <p:cNvSpPr/>
          <p:nvPr userDrawn="1"/>
        </p:nvSpPr>
        <p:spPr>
          <a:xfrm>
            <a:off x="2" y="-1195968"/>
            <a:ext cx="4021601"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to labeled icons on a timeline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inside the light amber circle, or 1/3 of the icon just peaking out of the top of the circle.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112351348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s 4 labeled timeline">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1067749" y="3118981"/>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2891677" y="3118981"/>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8" name="Rectangle 17">
            <a:extLst>
              <a:ext uri="{FF2B5EF4-FFF2-40B4-BE49-F238E27FC236}">
                <a16:creationId xmlns:a16="http://schemas.microsoft.com/office/drawing/2014/main" id="{78632733-6A6A-044E-9CF2-50508AF11C49}"/>
              </a:ext>
              <a:ext uri="{C183D7F6-B498-43B3-948B-1728B52AA6E4}">
                <adec:decorative xmlns:adec="http://schemas.microsoft.com/office/drawing/2017/decorative" val="1"/>
              </a:ext>
            </a:extLst>
          </p:cNvPr>
          <p:cNvSpPr/>
          <p:nvPr userDrawn="1"/>
        </p:nvSpPr>
        <p:spPr>
          <a:xfrm flipV="1">
            <a:off x="1828619" y="3662737"/>
            <a:ext cx="5485686"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0" name="Oval 19">
            <a:extLst>
              <a:ext uri="{FF2B5EF4-FFF2-40B4-BE49-F238E27FC236}">
                <a16:creationId xmlns:a16="http://schemas.microsoft.com/office/drawing/2014/main" id="{01E0F915-7E45-C343-9A6A-5BF1E435B44D}"/>
              </a:ext>
              <a:ext uri="{C183D7F6-B498-43B3-948B-1728B52AA6E4}">
                <adec:decorative xmlns:adec="http://schemas.microsoft.com/office/drawing/2017/decorative" val="1"/>
              </a:ext>
            </a:extLst>
          </p:cNvPr>
          <p:cNvSpPr/>
          <p:nvPr userDrawn="1"/>
        </p:nvSpPr>
        <p:spPr>
          <a:xfrm>
            <a:off x="1492833"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4" name="Oval 23">
            <a:extLst>
              <a:ext uri="{FF2B5EF4-FFF2-40B4-BE49-F238E27FC236}">
                <a16:creationId xmlns:a16="http://schemas.microsoft.com/office/drawing/2014/main" id="{D1C99622-12D0-4C42-BE18-14A8AF687325}"/>
              </a:ext>
              <a:ext uri="{C183D7F6-B498-43B3-948B-1728B52AA6E4}">
                <adec:decorative xmlns:adec="http://schemas.microsoft.com/office/drawing/2017/decorative" val="1"/>
              </a:ext>
            </a:extLst>
          </p:cNvPr>
          <p:cNvSpPr/>
          <p:nvPr userDrawn="1"/>
        </p:nvSpPr>
        <p:spPr>
          <a:xfrm>
            <a:off x="3306849"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1" name="Folded Corner 20">
            <a:extLst>
              <a:ext uri="{FF2B5EF4-FFF2-40B4-BE49-F238E27FC236}">
                <a16:creationId xmlns:a16="http://schemas.microsoft.com/office/drawing/2014/main" id="{10478B8A-1E0F-004B-906B-A72102DE76B1}"/>
              </a:ext>
              <a:ext uri="{C183D7F6-B498-43B3-948B-1728B52AA6E4}">
                <adec:decorative xmlns:adec="http://schemas.microsoft.com/office/drawing/2017/decorative" val="1"/>
              </a:ext>
            </a:extLst>
          </p:cNvPr>
          <p:cNvSpPr/>
          <p:nvPr userDrawn="1"/>
        </p:nvSpPr>
        <p:spPr>
          <a:xfrm>
            <a:off x="2" y="-1195968"/>
            <a:ext cx="4021601"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to labeled icons on a timeline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inside the light amber circle, or 1/3 of the icon just peaking out of the top of the circle.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
        <p:nvSpPr>
          <p:cNvPr id="12" name="Text Placeholder 34">
            <a:extLst>
              <a:ext uri="{FF2B5EF4-FFF2-40B4-BE49-F238E27FC236}">
                <a16:creationId xmlns:a16="http://schemas.microsoft.com/office/drawing/2014/main" id="{7A3228F9-5C33-5A43-A191-FB46C6C53D74}"/>
              </a:ext>
            </a:extLst>
          </p:cNvPr>
          <p:cNvSpPr>
            <a:spLocks noGrp="1"/>
          </p:cNvSpPr>
          <p:nvPr>
            <p:ph type="body" sz="quarter" idx="24" hasCustomPrompt="1"/>
          </p:nvPr>
        </p:nvSpPr>
        <p:spPr>
          <a:xfrm>
            <a:off x="4713328" y="3118981"/>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3" name="Oval 12">
            <a:extLst>
              <a:ext uri="{FF2B5EF4-FFF2-40B4-BE49-F238E27FC236}">
                <a16:creationId xmlns:a16="http://schemas.microsoft.com/office/drawing/2014/main" id="{93F9FC3E-81DF-6A48-8A7F-69458F0D4469}"/>
              </a:ext>
              <a:ext uri="{C183D7F6-B498-43B3-948B-1728B52AA6E4}">
                <adec:decorative xmlns:adec="http://schemas.microsoft.com/office/drawing/2017/decorative" val="1"/>
              </a:ext>
            </a:extLst>
          </p:cNvPr>
          <p:cNvSpPr/>
          <p:nvPr userDrawn="1"/>
        </p:nvSpPr>
        <p:spPr>
          <a:xfrm>
            <a:off x="5120862"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Text Placeholder 34">
            <a:extLst>
              <a:ext uri="{FF2B5EF4-FFF2-40B4-BE49-F238E27FC236}">
                <a16:creationId xmlns:a16="http://schemas.microsoft.com/office/drawing/2014/main" id="{D26D4825-42B8-7040-B522-6288FE48FC02}"/>
              </a:ext>
            </a:extLst>
          </p:cNvPr>
          <p:cNvSpPr>
            <a:spLocks noGrp="1"/>
          </p:cNvSpPr>
          <p:nvPr>
            <p:ph type="body" sz="quarter" idx="25" hasCustomPrompt="1"/>
          </p:nvPr>
        </p:nvSpPr>
        <p:spPr>
          <a:xfrm>
            <a:off x="6527395" y="3118981"/>
            <a:ext cx="1559588" cy="260252"/>
          </a:xfrm>
        </p:spPr>
        <p:txBody>
          <a:bodyPr>
            <a:noAutofit/>
          </a:bodyPr>
          <a:lstStyle>
            <a:lvl1pPr marL="0" indent="0" algn="ctr">
              <a:buFontTx/>
              <a:buNone/>
              <a:defRPr sz="2024"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5" name="Oval 14">
            <a:extLst>
              <a:ext uri="{FF2B5EF4-FFF2-40B4-BE49-F238E27FC236}">
                <a16:creationId xmlns:a16="http://schemas.microsoft.com/office/drawing/2014/main" id="{4B1A52A9-F8A4-1843-9225-6C2376633FC5}"/>
              </a:ext>
              <a:ext uri="{C183D7F6-B498-43B3-948B-1728B52AA6E4}">
                <adec:decorative xmlns:adec="http://schemas.microsoft.com/office/drawing/2017/decorative" val="1"/>
              </a:ext>
            </a:extLst>
          </p:cNvPr>
          <p:cNvSpPr/>
          <p:nvPr userDrawn="1"/>
        </p:nvSpPr>
        <p:spPr>
          <a:xfrm>
            <a:off x="6934875"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Tree>
    <p:extLst>
      <p:ext uri="{BB962C8B-B14F-4D97-AF65-F5344CB8AC3E}">
        <p14:creationId xmlns:p14="http://schemas.microsoft.com/office/powerpoint/2010/main" val="255893419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titles 5 labeled timeline">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43" name="Text Placeholder 34">
            <a:extLst>
              <a:ext uri="{FF2B5EF4-FFF2-40B4-BE49-F238E27FC236}">
                <a16:creationId xmlns:a16="http://schemas.microsoft.com/office/drawing/2014/main" id="{4A9DBC9D-6FA4-1943-AA3C-07BB083B7FFC}"/>
              </a:ext>
            </a:extLst>
          </p:cNvPr>
          <p:cNvSpPr>
            <a:spLocks noGrp="1"/>
          </p:cNvSpPr>
          <p:nvPr>
            <p:ph type="body" sz="quarter" idx="19" hasCustomPrompt="1"/>
          </p:nvPr>
        </p:nvSpPr>
        <p:spPr>
          <a:xfrm>
            <a:off x="146940" y="3118981"/>
            <a:ext cx="1559588" cy="260252"/>
          </a:xfrm>
        </p:spPr>
        <p:txBody>
          <a:bodyPr>
            <a:noAutofit/>
          </a:bodyPr>
          <a:lstStyle>
            <a:lvl1pPr marL="0" indent="0" algn="ctr">
              <a:buFontTx/>
              <a:buNone/>
              <a:defRPr sz="18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4" name="Text Placeholder 34">
            <a:extLst>
              <a:ext uri="{FF2B5EF4-FFF2-40B4-BE49-F238E27FC236}">
                <a16:creationId xmlns:a16="http://schemas.microsoft.com/office/drawing/2014/main" id="{3DD6F5FC-7574-E541-9301-8A087662EBFD}"/>
              </a:ext>
            </a:extLst>
          </p:cNvPr>
          <p:cNvSpPr>
            <a:spLocks noGrp="1"/>
          </p:cNvSpPr>
          <p:nvPr>
            <p:ph type="body" sz="quarter" idx="21" hasCustomPrompt="1"/>
          </p:nvPr>
        </p:nvSpPr>
        <p:spPr>
          <a:xfrm>
            <a:off x="1970863" y="3118981"/>
            <a:ext cx="1559588" cy="260252"/>
          </a:xfrm>
        </p:spPr>
        <p:txBody>
          <a:bodyPr>
            <a:noAutofit/>
          </a:bodyPr>
          <a:lstStyle>
            <a:lvl1pPr marL="0" indent="0" algn="ctr">
              <a:buFontTx/>
              <a:buNone/>
              <a:defRPr sz="18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45" name="Text Placeholder 34">
            <a:extLst>
              <a:ext uri="{FF2B5EF4-FFF2-40B4-BE49-F238E27FC236}">
                <a16:creationId xmlns:a16="http://schemas.microsoft.com/office/drawing/2014/main" id="{E75EB895-B2FE-0740-8F48-D3449A89DC12}"/>
              </a:ext>
            </a:extLst>
          </p:cNvPr>
          <p:cNvSpPr>
            <a:spLocks noGrp="1"/>
          </p:cNvSpPr>
          <p:nvPr>
            <p:ph type="body" sz="quarter" idx="23" hasCustomPrompt="1"/>
          </p:nvPr>
        </p:nvSpPr>
        <p:spPr>
          <a:xfrm>
            <a:off x="7410237" y="3118981"/>
            <a:ext cx="1559588" cy="260252"/>
          </a:xfrm>
        </p:spPr>
        <p:txBody>
          <a:bodyPr>
            <a:noAutofit/>
          </a:bodyPr>
          <a:lstStyle>
            <a:lvl1pPr marL="0" indent="0" algn="ctr">
              <a:buFontTx/>
              <a:buNone/>
              <a:defRPr sz="18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8" name="Rectangle 17">
            <a:extLst>
              <a:ext uri="{FF2B5EF4-FFF2-40B4-BE49-F238E27FC236}">
                <a16:creationId xmlns:a16="http://schemas.microsoft.com/office/drawing/2014/main" id="{78632733-6A6A-044E-9CF2-50508AF11C49}"/>
              </a:ext>
              <a:ext uri="{C183D7F6-B498-43B3-948B-1728B52AA6E4}">
                <adec:decorative xmlns:adec="http://schemas.microsoft.com/office/drawing/2017/decorative" val="1"/>
              </a:ext>
            </a:extLst>
          </p:cNvPr>
          <p:cNvSpPr/>
          <p:nvPr userDrawn="1"/>
        </p:nvSpPr>
        <p:spPr>
          <a:xfrm flipV="1">
            <a:off x="898012" y="3662737"/>
            <a:ext cx="7405676" cy="19953"/>
          </a:xfrm>
          <a:prstGeom prst="rect">
            <a:avLst/>
          </a:prstGeom>
          <a:solidFill>
            <a:srgbClr val="F3A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0" name="Oval 19">
            <a:extLst>
              <a:ext uri="{FF2B5EF4-FFF2-40B4-BE49-F238E27FC236}">
                <a16:creationId xmlns:a16="http://schemas.microsoft.com/office/drawing/2014/main" id="{01E0F915-7E45-C343-9A6A-5BF1E435B44D}"/>
              </a:ext>
              <a:ext uri="{C183D7F6-B498-43B3-948B-1728B52AA6E4}">
                <adec:decorative xmlns:adec="http://schemas.microsoft.com/office/drawing/2017/decorative" val="1"/>
              </a:ext>
            </a:extLst>
          </p:cNvPr>
          <p:cNvSpPr/>
          <p:nvPr userDrawn="1"/>
        </p:nvSpPr>
        <p:spPr>
          <a:xfrm>
            <a:off x="572024"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2" name="Oval 21">
            <a:extLst>
              <a:ext uri="{FF2B5EF4-FFF2-40B4-BE49-F238E27FC236}">
                <a16:creationId xmlns:a16="http://schemas.microsoft.com/office/drawing/2014/main" id="{EEE9EDE8-96C5-814E-82C9-179C0A28A0A5}"/>
              </a:ext>
              <a:ext uri="{C183D7F6-B498-43B3-948B-1728B52AA6E4}">
                <adec:decorative xmlns:adec="http://schemas.microsoft.com/office/drawing/2017/decorative" val="1"/>
              </a:ext>
            </a:extLst>
          </p:cNvPr>
          <p:cNvSpPr/>
          <p:nvPr userDrawn="1"/>
        </p:nvSpPr>
        <p:spPr>
          <a:xfrm>
            <a:off x="7828080"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4" name="Oval 23">
            <a:extLst>
              <a:ext uri="{FF2B5EF4-FFF2-40B4-BE49-F238E27FC236}">
                <a16:creationId xmlns:a16="http://schemas.microsoft.com/office/drawing/2014/main" id="{D1C99622-12D0-4C42-BE18-14A8AF687325}"/>
              </a:ext>
              <a:ext uri="{C183D7F6-B498-43B3-948B-1728B52AA6E4}">
                <adec:decorative xmlns:adec="http://schemas.microsoft.com/office/drawing/2017/decorative" val="1"/>
              </a:ext>
            </a:extLst>
          </p:cNvPr>
          <p:cNvSpPr/>
          <p:nvPr userDrawn="1"/>
        </p:nvSpPr>
        <p:spPr>
          <a:xfrm>
            <a:off x="2386037"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1" name="Folded Corner 20">
            <a:extLst>
              <a:ext uri="{FF2B5EF4-FFF2-40B4-BE49-F238E27FC236}">
                <a16:creationId xmlns:a16="http://schemas.microsoft.com/office/drawing/2014/main" id="{10478B8A-1E0F-004B-906B-A72102DE76B1}"/>
              </a:ext>
              <a:ext uri="{C183D7F6-B498-43B3-948B-1728B52AA6E4}">
                <adec:decorative xmlns:adec="http://schemas.microsoft.com/office/drawing/2017/decorative" val="1"/>
              </a:ext>
            </a:extLst>
          </p:cNvPr>
          <p:cNvSpPr/>
          <p:nvPr userDrawn="1"/>
        </p:nvSpPr>
        <p:spPr>
          <a:xfrm>
            <a:off x="2" y="-1195968"/>
            <a:ext cx="4021601"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to labeled icons on a timeline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either centered inside the light amber circle, or 1/3 of the icon just peaking out of the top of the circle.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
        <p:nvSpPr>
          <p:cNvPr id="12" name="Text Placeholder 34">
            <a:extLst>
              <a:ext uri="{FF2B5EF4-FFF2-40B4-BE49-F238E27FC236}">
                <a16:creationId xmlns:a16="http://schemas.microsoft.com/office/drawing/2014/main" id="{7A3228F9-5C33-5A43-A191-FB46C6C53D74}"/>
              </a:ext>
            </a:extLst>
          </p:cNvPr>
          <p:cNvSpPr>
            <a:spLocks noGrp="1"/>
          </p:cNvSpPr>
          <p:nvPr>
            <p:ph type="body" sz="quarter" idx="24" hasCustomPrompt="1"/>
          </p:nvPr>
        </p:nvSpPr>
        <p:spPr>
          <a:xfrm>
            <a:off x="3792517" y="3118981"/>
            <a:ext cx="1559588" cy="260252"/>
          </a:xfrm>
        </p:spPr>
        <p:txBody>
          <a:bodyPr>
            <a:noAutofit/>
          </a:bodyPr>
          <a:lstStyle>
            <a:lvl1pPr marL="0" indent="0" algn="ctr">
              <a:buFontTx/>
              <a:buNone/>
              <a:defRPr sz="18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3" name="Oval 12">
            <a:extLst>
              <a:ext uri="{FF2B5EF4-FFF2-40B4-BE49-F238E27FC236}">
                <a16:creationId xmlns:a16="http://schemas.microsoft.com/office/drawing/2014/main" id="{93F9FC3E-81DF-6A48-8A7F-69458F0D4469}"/>
              </a:ext>
              <a:ext uri="{C183D7F6-B498-43B3-948B-1728B52AA6E4}">
                <adec:decorative xmlns:adec="http://schemas.microsoft.com/office/drawing/2017/decorative" val="1"/>
              </a:ext>
            </a:extLst>
          </p:cNvPr>
          <p:cNvSpPr/>
          <p:nvPr userDrawn="1"/>
        </p:nvSpPr>
        <p:spPr>
          <a:xfrm>
            <a:off x="4200051"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4" name="Text Placeholder 34">
            <a:extLst>
              <a:ext uri="{FF2B5EF4-FFF2-40B4-BE49-F238E27FC236}">
                <a16:creationId xmlns:a16="http://schemas.microsoft.com/office/drawing/2014/main" id="{D26D4825-42B8-7040-B522-6288FE48FC02}"/>
              </a:ext>
            </a:extLst>
          </p:cNvPr>
          <p:cNvSpPr>
            <a:spLocks noGrp="1"/>
          </p:cNvSpPr>
          <p:nvPr>
            <p:ph type="body" sz="quarter" idx="25" hasCustomPrompt="1"/>
          </p:nvPr>
        </p:nvSpPr>
        <p:spPr>
          <a:xfrm>
            <a:off x="5606584" y="3118981"/>
            <a:ext cx="1559588" cy="260252"/>
          </a:xfrm>
        </p:spPr>
        <p:txBody>
          <a:bodyPr>
            <a:noAutofit/>
          </a:bodyPr>
          <a:lstStyle>
            <a:lvl1pPr marL="0" indent="0" algn="ctr">
              <a:buFontTx/>
              <a:buNone/>
              <a:defRPr sz="18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Enter title</a:t>
            </a:r>
          </a:p>
        </p:txBody>
      </p:sp>
      <p:sp>
        <p:nvSpPr>
          <p:cNvPr id="15" name="Oval 14">
            <a:extLst>
              <a:ext uri="{FF2B5EF4-FFF2-40B4-BE49-F238E27FC236}">
                <a16:creationId xmlns:a16="http://schemas.microsoft.com/office/drawing/2014/main" id="{4B1A52A9-F8A4-1843-9225-6C2376633FC5}"/>
              </a:ext>
              <a:ext uri="{C183D7F6-B498-43B3-948B-1728B52AA6E4}">
                <adec:decorative xmlns:adec="http://schemas.microsoft.com/office/drawing/2017/decorative" val="1"/>
              </a:ext>
            </a:extLst>
          </p:cNvPr>
          <p:cNvSpPr/>
          <p:nvPr userDrawn="1"/>
        </p:nvSpPr>
        <p:spPr>
          <a:xfrm>
            <a:off x="6014064" y="2199460"/>
            <a:ext cx="715330" cy="715424"/>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Tree>
    <p:extLst>
      <p:ext uri="{BB962C8B-B14F-4D97-AF65-F5344CB8AC3E}">
        <p14:creationId xmlns:p14="http://schemas.microsoft.com/office/powerpoint/2010/main" val="148424139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s 3 labeled headshot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C559E2-B1C1-6347-A1CF-847D746DD275}"/>
              </a:ext>
            </a:extLst>
          </p:cNvPr>
          <p:cNvSpPr>
            <a:spLocks noGrp="1"/>
          </p:cNvSpPr>
          <p:nvPr>
            <p:ph type="title" hasCustomPrompt="1"/>
          </p:nvPr>
        </p:nvSpPr>
        <p:spPr/>
        <p:txBody>
          <a:bodyPr/>
          <a:lstStyle/>
          <a:p>
            <a:r>
              <a:rPr lang="en-US"/>
              <a:t>Enter slide title here</a:t>
            </a:r>
          </a:p>
        </p:txBody>
      </p:sp>
      <p:sp>
        <p:nvSpPr>
          <p:cNvPr id="24" name="Text Placeholder 8">
            <a:extLst>
              <a:ext uri="{FF2B5EF4-FFF2-40B4-BE49-F238E27FC236}">
                <a16:creationId xmlns:a16="http://schemas.microsoft.com/office/drawing/2014/main" id="{F438BD78-BBA8-9A44-B013-8160949F1732}"/>
              </a:ext>
            </a:extLst>
          </p:cNvPr>
          <p:cNvSpPr>
            <a:spLocks noGrp="1"/>
          </p:cNvSpPr>
          <p:nvPr>
            <p:ph type="body" sz="quarter" idx="17" hasCustomPrompt="1"/>
          </p:nvPr>
        </p:nvSpPr>
        <p:spPr>
          <a:xfrm>
            <a:off x="540568" y="910994"/>
            <a:ext cx="8103410" cy="339369"/>
          </a:xfrm>
        </p:spPr>
        <p:txBody>
          <a:bodyPr lIns="0"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of descriptor here</a:t>
            </a:r>
          </a:p>
        </p:txBody>
      </p:sp>
      <p:sp>
        <p:nvSpPr>
          <p:cNvPr id="38" name="Text Placeholder 5">
            <a:extLst>
              <a:ext uri="{FF2B5EF4-FFF2-40B4-BE49-F238E27FC236}">
                <a16:creationId xmlns:a16="http://schemas.microsoft.com/office/drawing/2014/main" id="{3BD5F1E4-AF9E-A945-B1E2-1D6918191880}"/>
              </a:ext>
            </a:extLst>
          </p:cNvPr>
          <p:cNvSpPr>
            <a:spLocks noGrp="1"/>
          </p:cNvSpPr>
          <p:nvPr>
            <p:ph type="body" sz="quarter" idx="37" hasCustomPrompt="1"/>
          </p:nvPr>
        </p:nvSpPr>
        <p:spPr>
          <a:xfrm>
            <a:off x="586308" y="3735362"/>
            <a:ext cx="2499986" cy="268014"/>
          </a:xfrm>
        </p:spPr>
        <p:txBody>
          <a:bodyPr>
            <a:normAutofit/>
          </a:bodyPr>
          <a:lstStyle>
            <a:lvl1pPr marL="0" marR="0" indent="0" algn="ctr"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1" i="0">
                <a:solidFill>
                  <a:schemeClr val="bg2"/>
                </a:solidFill>
                <a:latin typeface="Community Semibold" panose="02000303040000020003" pitchFamily="2" charset="0"/>
              </a:defRPr>
            </a:lvl1pPr>
          </a:lstStyle>
          <a:p>
            <a:pPr marL="0" marR="0" lvl="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Enter title here</a:t>
            </a:r>
          </a:p>
          <a:p>
            <a:pPr lvl="0"/>
            <a:endParaRPr lang="en-US"/>
          </a:p>
        </p:txBody>
      </p:sp>
      <p:sp>
        <p:nvSpPr>
          <p:cNvPr id="26" name="Text Placeholder 5">
            <a:extLst>
              <a:ext uri="{FF2B5EF4-FFF2-40B4-BE49-F238E27FC236}">
                <a16:creationId xmlns:a16="http://schemas.microsoft.com/office/drawing/2014/main" id="{8E353F34-B760-9C47-88A8-9DC24C5A6E2D}"/>
              </a:ext>
            </a:extLst>
          </p:cNvPr>
          <p:cNvSpPr>
            <a:spLocks noGrp="1"/>
          </p:cNvSpPr>
          <p:nvPr>
            <p:ph type="body" sz="quarter" idx="29" hasCustomPrompt="1"/>
          </p:nvPr>
        </p:nvSpPr>
        <p:spPr>
          <a:xfrm>
            <a:off x="599821" y="4057651"/>
            <a:ext cx="2499986" cy="514352"/>
          </a:xfrm>
        </p:spPr>
        <p:txBody>
          <a:bodyPr>
            <a:normAutofit/>
          </a:bodyPr>
          <a:lstStyle>
            <a:lvl1pPr marL="0" marR="0" indent="0" algn="ctr"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0" i="0">
                <a:latin typeface="Community Light" panose="02000303040000020003" pitchFamily="2" charset="0"/>
              </a:defRPr>
            </a:lvl1pPr>
          </a:lstStyle>
          <a:p>
            <a:pPr marL="0" marR="0" lvl="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Enter description here, no more than two lines</a:t>
            </a:r>
          </a:p>
          <a:p>
            <a:pPr lvl="0"/>
            <a:endParaRPr lang="en-US"/>
          </a:p>
        </p:txBody>
      </p:sp>
      <p:sp>
        <p:nvSpPr>
          <p:cNvPr id="39" name="Text Placeholder 5">
            <a:extLst>
              <a:ext uri="{FF2B5EF4-FFF2-40B4-BE49-F238E27FC236}">
                <a16:creationId xmlns:a16="http://schemas.microsoft.com/office/drawing/2014/main" id="{C3CC90EA-C377-D84C-B86F-C691DFE57376}"/>
              </a:ext>
            </a:extLst>
          </p:cNvPr>
          <p:cNvSpPr>
            <a:spLocks noGrp="1"/>
          </p:cNvSpPr>
          <p:nvPr>
            <p:ph type="body" sz="quarter" idx="38" hasCustomPrompt="1"/>
          </p:nvPr>
        </p:nvSpPr>
        <p:spPr>
          <a:xfrm>
            <a:off x="3322009" y="3735362"/>
            <a:ext cx="2499986" cy="268014"/>
          </a:xfrm>
        </p:spPr>
        <p:txBody>
          <a:bodyPr>
            <a:normAutofit/>
          </a:bodyPr>
          <a:lstStyle>
            <a:lvl1pPr marL="0" marR="0" indent="0" algn="ctr"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1" i="0">
                <a:solidFill>
                  <a:schemeClr val="bg2"/>
                </a:solidFill>
                <a:latin typeface="Community Semibold" panose="02000303040000020003" pitchFamily="2" charset="0"/>
              </a:defRPr>
            </a:lvl1pPr>
          </a:lstStyle>
          <a:p>
            <a:pPr marL="0" marR="0" lvl="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Enter title here</a:t>
            </a:r>
          </a:p>
          <a:p>
            <a:pPr lvl="0"/>
            <a:endParaRPr lang="en-US"/>
          </a:p>
        </p:txBody>
      </p:sp>
      <p:sp>
        <p:nvSpPr>
          <p:cNvPr id="27" name="Text Placeholder 5">
            <a:extLst>
              <a:ext uri="{FF2B5EF4-FFF2-40B4-BE49-F238E27FC236}">
                <a16:creationId xmlns:a16="http://schemas.microsoft.com/office/drawing/2014/main" id="{46B0600E-DE2D-1042-A744-3B1BB9C2A67C}"/>
              </a:ext>
            </a:extLst>
          </p:cNvPr>
          <p:cNvSpPr>
            <a:spLocks noGrp="1"/>
          </p:cNvSpPr>
          <p:nvPr>
            <p:ph type="body" sz="quarter" idx="30" hasCustomPrompt="1"/>
          </p:nvPr>
        </p:nvSpPr>
        <p:spPr>
          <a:xfrm>
            <a:off x="3342662" y="4057651"/>
            <a:ext cx="2499987" cy="514352"/>
          </a:xfrm>
        </p:spPr>
        <p:txBody>
          <a:bodyPr/>
          <a:lstStyle>
            <a:lvl1pPr marL="0" marR="0" indent="0" algn="ctr" defTabSz="685551" rtl="0" eaLnBrk="1" fontAlgn="auto" latinLnBrk="0" hangingPunct="1">
              <a:lnSpc>
                <a:spcPct val="100000"/>
              </a:lnSpc>
              <a:spcBef>
                <a:spcPts val="0"/>
              </a:spcBef>
              <a:spcAft>
                <a:spcPts val="450"/>
              </a:spcAft>
              <a:buClr>
                <a:srgbClr val="0A66C2"/>
              </a:buClr>
              <a:buSzTx/>
              <a:buFontTx/>
              <a:buNone/>
              <a:tabLst/>
              <a:defRPr sz="1650" b="0" i="0">
                <a:latin typeface="Community Light" panose="02000303040000020003" pitchFamily="2" charset="0"/>
              </a:defRPr>
            </a:lvl1pPr>
          </a:lstStyle>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r>
              <a:rPr lang="en-US"/>
              <a:t>Enter description here, no more than two lines</a:t>
            </a:r>
          </a:p>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endParaRPr lang="en-US"/>
          </a:p>
        </p:txBody>
      </p:sp>
      <p:sp>
        <p:nvSpPr>
          <p:cNvPr id="40" name="Text Placeholder 5">
            <a:extLst>
              <a:ext uri="{FF2B5EF4-FFF2-40B4-BE49-F238E27FC236}">
                <a16:creationId xmlns:a16="http://schemas.microsoft.com/office/drawing/2014/main" id="{5B3C21EA-009D-F449-BF01-88C7604A178E}"/>
              </a:ext>
            </a:extLst>
          </p:cNvPr>
          <p:cNvSpPr>
            <a:spLocks noGrp="1"/>
          </p:cNvSpPr>
          <p:nvPr>
            <p:ph type="body" sz="quarter" idx="39" hasCustomPrompt="1"/>
          </p:nvPr>
        </p:nvSpPr>
        <p:spPr>
          <a:xfrm>
            <a:off x="6071994" y="3735362"/>
            <a:ext cx="2499986" cy="268014"/>
          </a:xfrm>
        </p:spPr>
        <p:txBody>
          <a:bodyPr>
            <a:normAutofit/>
          </a:bodyPr>
          <a:lstStyle>
            <a:lvl1pPr marL="0" marR="0" indent="0" algn="ctr" defTabSz="685518" rtl="0" eaLnBrk="1" fontAlgn="auto" latinLnBrk="0" hangingPunct="1">
              <a:lnSpc>
                <a:spcPct val="100000"/>
              </a:lnSpc>
              <a:spcBef>
                <a:spcPts val="750"/>
              </a:spcBef>
              <a:spcAft>
                <a:spcPts val="0"/>
              </a:spcAft>
              <a:buClrTx/>
              <a:buSzTx/>
              <a:buFont typeface="Arial" panose="020B0604020202020204" pitchFamily="34" charset="0"/>
              <a:buNone/>
              <a:tabLst/>
              <a:defRPr sz="1650" b="1" i="0">
                <a:solidFill>
                  <a:schemeClr val="bg2"/>
                </a:solidFill>
                <a:latin typeface="Community Semibold" panose="02000303040000020003" pitchFamily="2" charset="0"/>
              </a:defRPr>
            </a:lvl1pPr>
          </a:lstStyle>
          <a:p>
            <a:pPr marL="0" marR="0" lvl="0" indent="0" algn="ctr" defTabSz="685518"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Enter title here</a:t>
            </a:r>
          </a:p>
          <a:p>
            <a:pPr lvl="0"/>
            <a:endParaRPr lang="en-US"/>
          </a:p>
        </p:txBody>
      </p:sp>
      <p:sp>
        <p:nvSpPr>
          <p:cNvPr id="28" name="Text Placeholder 5">
            <a:extLst>
              <a:ext uri="{FF2B5EF4-FFF2-40B4-BE49-F238E27FC236}">
                <a16:creationId xmlns:a16="http://schemas.microsoft.com/office/drawing/2014/main" id="{1DDF0277-0F3A-1A4A-922F-C8812C83C8A7}"/>
              </a:ext>
            </a:extLst>
          </p:cNvPr>
          <p:cNvSpPr>
            <a:spLocks noGrp="1"/>
          </p:cNvSpPr>
          <p:nvPr>
            <p:ph type="body" sz="quarter" idx="31" hasCustomPrompt="1"/>
          </p:nvPr>
        </p:nvSpPr>
        <p:spPr>
          <a:xfrm>
            <a:off x="6085506" y="4057651"/>
            <a:ext cx="2485702" cy="514352"/>
          </a:xfrm>
        </p:spPr>
        <p:txBody>
          <a:bodyPr/>
          <a:lstStyle>
            <a:lvl1pPr marL="0" marR="0" indent="0" algn="ctr" defTabSz="685551" rtl="0" eaLnBrk="1" fontAlgn="auto" latinLnBrk="0" hangingPunct="1">
              <a:lnSpc>
                <a:spcPct val="100000"/>
              </a:lnSpc>
              <a:spcBef>
                <a:spcPts val="0"/>
              </a:spcBef>
              <a:spcAft>
                <a:spcPts val="450"/>
              </a:spcAft>
              <a:buClr>
                <a:srgbClr val="0A66C2"/>
              </a:buClr>
              <a:buSzTx/>
              <a:buFontTx/>
              <a:buNone/>
              <a:tabLst/>
              <a:defRPr sz="1650" b="0" i="0">
                <a:latin typeface="Community Light" panose="02000303040000020003" pitchFamily="2" charset="0"/>
              </a:defRPr>
            </a:lvl1pPr>
          </a:lstStyle>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r>
              <a:rPr lang="en-US"/>
              <a:t>Enter description here, no more than two lines</a:t>
            </a:r>
          </a:p>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endParaRPr lang="en-US"/>
          </a:p>
        </p:txBody>
      </p:sp>
      <p:sp>
        <p:nvSpPr>
          <p:cNvPr id="32" name="Picture Placeholder 18">
            <a:extLst>
              <a:ext uri="{FF2B5EF4-FFF2-40B4-BE49-F238E27FC236}">
                <a16:creationId xmlns:a16="http://schemas.microsoft.com/office/drawing/2014/main" id="{56149305-BED9-904C-9C63-F55FD64CC6D1}"/>
              </a:ext>
              <a:ext uri="{C183D7F6-B498-43B3-948B-1728B52AA6E4}">
                <adec:decorative xmlns:adec="http://schemas.microsoft.com/office/drawing/2017/decorative" val="1"/>
              </a:ext>
            </a:extLst>
          </p:cNvPr>
          <p:cNvSpPr>
            <a:spLocks noGrp="1" noChangeAspect="1"/>
          </p:cNvSpPr>
          <p:nvPr>
            <p:ph type="pic" sz="quarter" idx="34" hasCustomPrompt="1"/>
          </p:nvPr>
        </p:nvSpPr>
        <p:spPr>
          <a:xfrm>
            <a:off x="979164" y="1685925"/>
            <a:ext cx="1714277" cy="1714500"/>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5" name="Picture Placeholder 18">
            <a:extLst>
              <a:ext uri="{FF2B5EF4-FFF2-40B4-BE49-F238E27FC236}">
                <a16:creationId xmlns:a16="http://schemas.microsoft.com/office/drawing/2014/main" id="{D40A7656-0BEF-5140-923B-16AA0E226F18}"/>
              </a:ext>
              <a:ext uri="{C183D7F6-B498-43B3-948B-1728B52AA6E4}">
                <adec:decorative xmlns:adec="http://schemas.microsoft.com/office/drawing/2017/decorative" val="1"/>
              </a:ext>
            </a:extLst>
          </p:cNvPr>
          <p:cNvSpPr>
            <a:spLocks noGrp="1" noChangeAspect="1"/>
          </p:cNvSpPr>
          <p:nvPr>
            <p:ph type="pic" sz="quarter" idx="35" hasCustomPrompt="1"/>
          </p:nvPr>
        </p:nvSpPr>
        <p:spPr>
          <a:xfrm>
            <a:off x="3714864" y="1685925"/>
            <a:ext cx="1714277" cy="1714500"/>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36" name="Picture Placeholder 18">
            <a:extLst>
              <a:ext uri="{FF2B5EF4-FFF2-40B4-BE49-F238E27FC236}">
                <a16:creationId xmlns:a16="http://schemas.microsoft.com/office/drawing/2014/main" id="{0006BD86-25A1-2B4B-8661-C3E85EA44587}"/>
              </a:ext>
              <a:ext uri="{C183D7F6-B498-43B3-948B-1728B52AA6E4}">
                <adec:decorative xmlns:adec="http://schemas.microsoft.com/office/drawing/2017/decorative" val="1"/>
              </a:ext>
            </a:extLst>
          </p:cNvPr>
          <p:cNvSpPr>
            <a:spLocks noGrp="1" noChangeAspect="1"/>
          </p:cNvSpPr>
          <p:nvPr>
            <p:ph type="pic" sz="quarter" idx="36" hasCustomPrompt="1"/>
          </p:nvPr>
        </p:nvSpPr>
        <p:spPr>
          <a:xfrm>
            <a:off x="6450564" y="1685925"/>
            <a:ext cx="1714277" cy="1714500"/>
          </a:xfrm>
          <a:prstGeom prst="ellipse">
            <a:avLst/>
          </a:prstGeom>
          <a:pattFill prst="wdUpDiag">
            <a:fgClr>
              <a:srgbClr val="FADFD9"/>
            </a:fgClr>
            <a:bgClr>
              <a:schemeClr val="bg1"/>
            </a:bgClr>
          </a:pattFill>
        </p:spPr>
        <p:txBody>
          <a:bodyPr anchor="ctr">
            <a:normAutofit/>
          </a:bodyPr>
          <a:lstStyle>
            <a:lvl1pPr marL="0" indent="0" algn="ctr">
              <a:buFontTx/>
              <a:buNone/>
              <a:defRPr sz="900" b="1">
                <a:solidFill>
                  <a:schemeClr val="accent6"/>
                </a:solidFill>
              </a:defRPr>
            </a:lvl1pPr>
          </a:lstStyle>
          <a:p>
            <a:r>
              <a:rPr lang="en-US"/>
              <a:t>Drag and drop image here</a:t>
            </a:r>
          </a:p>
        </p:txBody>
      </p:sp>
      <p:sp>
        <p:nvSpPr>
          <p:cNvPr id="17" name="Folded Corner 16">
            <a:extLst>
              <a:ext uri="{FF2B5EF4-FFF2-40B4-BE49-F238E27FC236}">
                <a16:creationId xmlns:a16="http://schemas.microsoft.com/office/drawing/2014/main" id="{399AFD51-D319-F940-A582-607E99E03F1E}"/>
              </a:ext>
              <a:ext uri="{C183D7F6-B498-43B3-948B-1728B52AA6E4}">
                <adec:decorative xmlns:adec="http://schemas.microsoft.com/office/drawing/2017/decorative" val="1"/>
              </a:ext>
            </a:extLst>
          </p:cNvPr>
          <p:cNvSpPr/>
          <p:nvPr userDrawn="1"/>
        </p:nvSpPr>
        <p:spPr>
          <a:xfrm>
            <a:off x="10987" y="-771525"/>
            <a:ext cx="5086283" cy="621722"/>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separate headshots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Drag and drop images into placeholders. 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69625025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cSld name="title grid (2x6)">
    <p:bg>
      <p:bgPr>
        <a:solidFill>
          <a:schemeClr val="bg1"/>
        </a:solidFill>
        <a:effectLst/>
      </p:bgPr>
    </p:bg>
    <p:spTree>
      <p:nvGrpSpPr>
        <p:cNvPr id="1" name=""/>
        <p:cNvGrpSpPr/>
        <p:nvPr/>
      </p:nvGrpSpPr>
      <p:grpSpPr>
        <a:xfrm>
          <a:off x="0" y="0"/>
          <a:ext cx="0" cy="0"/>
          <a:chOff x="0" y="0"/>
          <a:chExt cx="0" cy="0"/>
        </a:xfrm>
      </p:grpSpPr>
      <p:sp>
        <p:nvSpPr>
          <p:cNvPr id="54" name="Title Placeholder 1">
            <a:extLst>
              <a:ext uri="{FF2B5EF4-FFF2-40B4-BE49-F238E27FC236}">
                <a16:creationId xmlns:a16="http://schemas.microsoft.com/office/drawing/2014/main" id="{DF491152-A407-BB43-B3D4-8A8E6A0380B5}"/>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grpSp>
        <p:nvGrpSpPr>
          <p:cNvPr id="2" name="Group 1">
            <a:extLst>
              <a:ext uri="{FF2B5EF4-FFF2-40B4-BE49-F238E27FC236}">
                <a16:creationId xmlns:a16="http://schemas.microsoft.com/office/drawing/2014/main" id="{D84AE7D8-658B-4340-AAD7-D6D5AB03006D}"/>
              </a:ext>
              <a:ext uri="{C183D7F6-B498-43B3-948B-1728B52AA6E4}">
                <adec:decorative xmlns:adec="http://schemas.microsoft.com/office/drawing/2017/decorative" val="1"/>
              </a:ext>
            </a:extLst>
          </p:cNvPr>
          <p:cNvGrpSpPr/>
          <p:nvPr userDrawn="1"/>
        </p:nvGrpSpPr>
        <p:grpSpPr>
          <a:xfrm>
            <a:off x="572021" y="1402692"/>
            <a:ext cx="7971387" cy="2363198"/>
            <a:chOff x="1525588" y="3740510"/>
            <a:chExt cx="21259800" cy="6301860"/>
          </a:xfrm>
        </p:grpSpPr>
        <p:cxnSp>
          <p:nvCxnSpPr>
            <p:cNvPr id="36" name="Straight Connector 35">
              <a:extLst>
                <a:ext uri="{FF2B5EF4-FFF2-40B4-BE49-F238E27FC236}">
                  <a16:creationId xmlns:a16="http://schemas.microsoft.com/office/drawing/2014/main" id="{12598100-C2AE-A941-A0B6-104C7D7A05BB}"/>
                </a:ext>
                <a:ext uri="{C183D7F6-B498-43B3-948B-1728B52AA6E4}">
                  <adec:decorative xmlns:adec="http://schemas.microsoft.com/office/drawing/2017/decorative" val="1"/>
                </a:ext>
              </a:extLst>
            </p:cNvPr>
            <p:cNvCxnSpPr>
              <a:cxnSpLocks/>
            </p:cNvCxnSpPr>
            <p:nvPr/>
          </p:nvCxnSpPr>
          <p:spPr>
            <a:xfrm>
              <a:off x="1539253" y="3740511"/>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921E30E-27E4-1D40-93FA-93F704373757}"/>
                </a:ext>
                <a:ext uri="{C183D7F6-B498-43B3-948B-1728B52AA6E4}">
                  <adec:decorative xmlns:adec="http://schemas.microsoft.com/office/drawing/2017/decorative" val="1"/>
                </a:ext>
              </a:extLst>
            </p:cNvPr>
            <p:cNvCxnSpPr>
              <a:cxnSpLocks/>
            </p:cNvCxnSpPr>
            <p:nvPr/>
          </p:nvCxnSpPr>
          <p:spPr>
            <a:xfrm>
              <a:off x="4997610" y="3740511"/>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AC28C7E-CCEE-6449-84DD-4C1F31254EEF}"/>
                </a:ext>
                <a:ext uri="{C183D7F6-B498-43B3-948B-1728B52AA6E4}">
                  <adec:decorative xmlns:adec="http://schemas.microsoft.com/office/drawing/2017/decorative" val="1"/>
                </a:ext>
              </a:extLst>
            </p:cNvPr>
            <p:cNvCxnSpPr>
              <a:cxnSpLocks/>
            </p:cNvCxnSpPr>
            <p:nvPr/>
          </p:nvCxnSpPr>
          <p:spPr>
            <a:xfrm>
              <a:off x="8606279" y="3740511"/>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C377378-56ED-D74D-BDA4-F1E84CA296BE}"/>
                </a:ext>
                <a:ext uri="{C183D7F6-B498-43B3-948B-1728B52AA6E4}">
                  <adec:decorative xmlns:adec="http://schemas.microsoft.com/office/drawing/2017/decorative" val="1"/>
                </a:ext>
              </a:extLst>
            </p:cNvPr>
            <p:cNvCxnSpPr>
              <a:cxnSpLocks/>
            </p:cNvCxnSpPr>
            <p:nvPr/>
          </p:nvCxnSpPr>
          <p:spPr>
            <a:xfrm>
              <a:off x="12214948" y="3740511"/>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BEA7C1-E917-7D41-B5AB-0FD34FFF59DC}"/>
                </a:ext>
                <a:ext uri="{C183D7F6-B498-43B3-948B-1728B52AA6E4}">
                  <adec:decorative xmlns:adec="http://schemas.microsoft.com/office/drawing/2017/decorative" val="1"/>
                </a:ext>
              </a:extLst>
            </p:cNvPr>
            <p:cNvCxnSpPr>
              <a:cxnSpLocks/>
            </p:cNvCxnSpPr>
            <p:nvPr/>
          </p:nvCxnSpPr>
          <p:spPr>
            <a:xfrm>
              <a:off x="22778451" y="3740510"/>
              <a:ext cx="0" cy="3285786"/>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795A17C-8DF4-7F44-9365-26EF53BE860C}"/>
                </a:ext>
                <a:ext uri="{C183D7F6-B498-43B3-948B-1728B52AA6E4}">
                  <adec:decorative xmlns:adec="http://schemas.microsoft.com/office/drawing/2017/decorative" val="1"/>
                </a:ext>
              </a:extLst>
            </p:cNvPr>
            <p:cNvCxnSpPr>
              <a:cxnSpLocks/>
            </p:cNvCxnSpPr>
            <p:nvPr/>
          </p:nvCxnSpPr>
          <p:spPr>
            <a:xfrm>
              <a:off x="15823617" y="3758630"/>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F26B43-6AD3-5A40-A0EB-D12E321A8548}"/>
                </a:ext>
                <a:ext uri="{C183D7F6-B498-43B3-948B-1728B52AA6E4}">
                  <adec:decorative xmlns:adec="http://schemas.microsoft.com/office/drawing/2017/decorative" val="1"/>
                </a:ext>
              </a:extLst>
            </p:cNvPr>
            <p:cNvCxnSpPr>
              <a:cxnSpLocks/>
            </p:cNvCxnSpPr>
            <p:nvPr/>
          </p:nvCxnSpPr>
          <p:spPr>
            <a:xfrm>
              <a:off x="19432286" y="3758630"/>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8E31115-B6C3-2C47-A10B-F55BF26525BA}"/>
                </a:ext>
                <a:ext uri="{C183D7F6-B498-43B3-948B-1728B52AA6E4}">
                  <adec:decorative xmlns:adec="http://schemas.microsoft.com/office/drawing/2017/decorative" val="1"/>
                </a:ext>
              </a:extLst>
            </p:cNvPr>
            <p:cNvCxnSpPr>
              <a:cxnSpLocks/>
            </p:cNvCxnSpPr>
            <p:nvPr/>
          </p:nvCxnSpPr>
          <p:spPr>
            <a:xfrm>
              <a:off x="1539253" y="6867329"/>
              <a:ext cx="21246135"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4CD8BC2-05C5-AF4D-B5C4-7E2C38DFB891}"/>
                </a:ext>
                <a:ext uri="{C183D7F6-B498-43B3-948B-1728B52AA6E4}">
                  <adec:decorative xmlns:adec="http://schemas.microsoft.com/office/drawing/2017/decorative" val="1"/>
                </a:ext>
              </a:extLst>
            </p:cNvPr>
            <p:cNvCxnSpPr>
              <a:cxnSpLocks/>
            </p:cNvCxnSpPr>
            <p:nvPr/>
          </p:nvCxnSpPr>
          <p:spPr>
            <a:xfrm>
              <a:off x="1525588" y="6901583"/>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EAB0E7F-A642-FB48-A032-C8597E2FE78D}"/>
                </a:ext>
                <a:ext uri="{C183D7F6-B498-43B3-948B-1728B52AA6E4}">
                  <adec:decorative xmlns:adec="http://schemas.microsoft.com/office/drawing/2017/decorative" val="1"/>
                </a:ext>
              </a:extLst>
            </p:cNvPr>
            <p:cNvCxnSpPr>
              <a:cxnSpLocks/>
            </p:cNvCxnSpPr>
            <p:nvPr/>
          </p:nvCxnSpPr>
          <p:spPr>
            <a:xfrm>
              <a:off x="5002526" y="6901583"/>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A081EE-0B7F-FC43-8712-FE23F6D537F2}"/>
                </a:ext>
                <a:ext uri="{C183D7F6-B498-43B3-948B-1728B52AA6E4}">
                  <adec:decorative xmlns:adec="http://schemas.microsoft.com/office/drawing/2017/decorative" val="1"/>
                </a:ext>
              </a:extLst>
            </p:cNvPr>
            <p:cNvCxnSpPr>
              <a:cxnSpLocks/>
            </p:cNvCxnSpPr>
            <p:nvPr/>
          </p:nvCxnSpPr>
          <p:spPr>
            <a:xfrm>
              <a:off x="8611195" y="6901583"/>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5D15CA0-5A1D-684B-B55E-00C3BA93CCA2}"/>
                </a:ext>
                <a:ext uri="{C183D7F6-B498-43B3-948B-1728B52AA6E4}">
                  <adec:decorative xmlns:adec="http://schemas.microsoft.com/office/drawing/2017/decorative" val="1"/>
                </a:ext>
              </a:extLst>
            </p:cNvPr>
            <p:cNvCxnSpPr>
              <a:cxnSpLocks/>
            </p:cNvCxnSpPr>
            <p:nvPr/>
          </p:nvCxnSpPr>
          <p:spPr>
            <a:xfrm>
              <a:off x="12219864" y="6901583"/>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8FB891-1690-E24D-AD6A-78300009DAFE}"/>
                </a:ext>
                <a:ext uri="{C183D7F6-B498-43B3-948B-1728B52AA6E4}">
                  <adec:decorative xmlns:adec="http://schemas.microsoft.com/office/drawing/2017/decorative" val="1"/>
                </a:ext>
              </a:extLst>
            </p:cNvPr>
            <p:cNvCxnSpPr>
              <a:cxnSpLocks/>
            </p:cNvCxnSpPr>
            <p:nvPr/>
          </p:nvCxnSpPr>
          <p:spPr>
            <a:xfrm>
              <a:off x="22778451" y="7064700"/>
              <a:ext cx="0" cy="297767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90DC4FA-7BE1-9741-80C6-8A6A1BAC7098}"/>
                </a:ext>
                <a:ext uri="{C183D7F6-B498-43B3-948B-1728B52AA6E4}">
                  <adec:decorative xmlns:adec="http://schemas.microsoft.com/office/drawing/2017/decorative" val="1"/>
                </a:ext>
              </a:extLst>
            </p:cNvPr>
            <p:cNvCxnSpPr>
              <a:cxnSpLocks/>
            </p:cNvCxnSpPr>
            <p:nvPr/>
          </p:nvCxnSpPr>
          <p:spPr>
            <a:xfrm>
              <a:off x="15828533" y="6919702"/>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8B31615-0009-6F45-B4C0-4AA0A1D46643}"/>
                </a:ext>
                <a:ext uri="{C183D7F6-B498-43B3-948B-1728B52AA6E4}">
                  <adec:decorative xmlns:adec="http://schemas.microsoft.com/office/drawing/2017/decorative" val="1"/>
                </a:ext>
              </a:extLst>
            </p:cNvPr>
            <p:cNvCxnSpPr>
              <a:cxnSpLocks/>
            </p:cNvCxnSpPr>
            <p:nvPr/>
          </p:nvCxnSpPr>
          <p:spPr>
            <a:xfrm>
              <a:off x="19437202" y="6919702"/>
              <a:ext cx="0" cy="312266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54FF3E5-E562-144E-BB9F-4A6203629557}"/>
                </a:ext>
                <a:ext uri="{C183D7F6-B498-43B3-948B-1728B52AA6E4}">
                  <adec:decorative xmlns:adec="http://schemas.microsoft.com/office/drawing/2017/decorative" val="1"/>
                </a:ext>
              </a:extLst>
            </p:cNvPr>
            <p:cNvCxnSpPr>
              <a:cxnSpLocks/>
            </p:cNvCxnSpPr>
            <p:nvPr/>
          </p:nvCxnSpPr>
          <p:spPr>
            <a:xfrm>
              <a:off x="1525588" y="10028513"/>
              <a:ext cx="21259800" cy="13692"/>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E97B4A7-8C93-A54A-9D0B-E5DC70D95084}"/>
                </a:ext>
                <a:ext uri="{C183D7F6-B498-43B3-948B-1728B52AA6E4}">
                  <adec:decorative xmlns:adec="http://schemas.microsoft.com/office/drawing/2017/decorative" val="1"/>
                </a:ext>
              </a:extLst>
            </p:cNvPr>
            <p:cNvCxnSpPr>
              <a:cxnSpLocks/>
            </p:cNvCxnSpPr>
            <p:nvPr/>
          </p:nvCxnSpPr>
          <p:spPr>
            <a:xfrm>
              <a:off x="1525588" y="3752974"/>
              <a:ext cx="21259800" cy="5656"/>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2" name="Folded Corner 21">
            <a:extLst>
              <a:ext uri="{FF2B5EF4-FFF2-40B4-BE49-F238E27FC236}">
                <a16:creationId xmlns:a16="http://schemas.microsoft.com/office/drawing/2014/main" id="{78FBF251-EFE3-5D42-A13A-6166ECA07C81}"/>
              </a:ext>
              <a:ext uri="{C183D7F6-B498-43B3-948B-1728B52AA6E4}">
                <adec:decorative xmlns:adec="http://schemas.microsoft.com/office/drawing/2017/decorative" val="1"/>
              </a:ext>
            </a:extLst>
          </p:cNvPr>
          <p:cNvSpPr/>
          <p:nvPr userDrawn="1"/>
        </p:nvSpPr>
        <p:spPr>
          <a:xfrm>
            <a:off x="2" y="-1195968"/>
            <a:ext cx="4021601"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separate icons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inside dotted lines.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711937717"/>
      </p:ext>
    </p:extLst>
  </p:cSld>
  <p:clrMapOvr>
    <a:masterClrMapping/>
  </p:clrMapOvr>
  <p:hf hdr="0" ftr="0" dt="0"/>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title grid (3x6)">
    <p:bg>
      <p:bgPr>
        <a:solidFill>
          <a:schemeClr val="bg1"/>
        </a:solidFill>
        <a:effectLst/>
      </p:bgPr>
    </p:bg>
    <p:spTree>
      <p:nvGrpSpPr>
        <p:cNvPr id="1" name=""/>
        <p:cNvGrpSpPr/>
        <p:nvPr/>
      </p:nvGrpSpPr>
      <p:grpSpPr>
        <a:xfrm>
          <a:off x="0" y="0"/>
          <a:ext cx="0" cy="0"/>
          <a:chOff x="0" y="0"/>
          <a:chExt cx="0" cy="0"/>
        </a:xfrm>
      </p:grpSpPr>
      <p:sp>
        <p:nvSpPr>
          <p:cNvPr id="32" name="Title Placeholder 1">
            <a:extLst>
              <a:ext uri="{FF2B5EF4-FFF2-40B4-BE49-F238E27FC236}">
                <a16:creationId xmlns:a16="http://schemas.microsoft.com/office/drawing/2014/main" id="{5271F159-C2E7-0946-BEF1-4A55FE275389}"/>
              </a:ext>
            </a:extLst>
          </p:cNvPr>
          <p:cNvSpPr>
            <a:spLocks noGrp="1"/>
          </p:cNvSpPr>
          <p:nvPr>
            <p:ph type="title" hasCustomPrompt="1"/>
          </p:nvPr>
        </p:nvSpPr>
        <p:spPr>
          <a:xfrm>
            <a:off x="542936" y="571500"/>
            <a:ext cx="8002791"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grpSp>
        <p:nvGrpSpPr>
          <p:cNvPr id="2" name="Group 1">
            <a:extLst>
              <a:ext uri="{FF2B5EF4-FFF2-40B4-BE49-F238E27FC236}">
                <a16:creationId xmlns:a16="http://schemas.microsoft.com/office/drawing/2014/main" id="{7AA82925-1379-B94C-8158-9502B4A2EB2B}"/>
              </a:ext>
            </a:extLst>
          </p:cNvPr>
          <p:cNvGrpSpPr/>
          <p:nvPr userDrawn="1"/>
        </p:nvGrpSpPr>
        <p:grpSpPr>
          <a:xfrm>
            <a:off x="572023" y="1146008"/>
            <a:ext cx="7973705" cy="3517671"/>
            <a:chOff x="1525588" y="3056020"/>
            <a:chExt cx="21265981" cy="9380455"/>
          </a:xfrm>
        </p:grpSpPr>
        <p:cxnSp>
          <p:nvCxnSpPr>
            <p:cNvPr id="6" name="Straight Connector 5">
              <a:extLst>
                <a:ext uri="{FF2B5EF4-FFF2-40B4-BE49-F238E27FC236}">
                  <a16:creationId xmlns:a16="http://schemas.microsoft.com/office/drawing/2014/main" id="{8E9C36EE-755A-C348-ADE5-8B17FB667531}"/>
                </a:ext>
                <a:ext uri="{C183D7F6-B498-43B3-948B-1728B52AA6E4}">
                  <adec:decorative xmlns:adec="http://schemas.microsoft.com/office/drawing/2017/decorative" val="1"/>
                </a:ext>
              </a:extLst>
            </p:cNvPr>
            <p:cNvCxnSpPr>
              <a:cxnSpLocks/>
            </p:cNvCxnSpPr>
            <p:nvPr/>
          </p:nvCxnSpPr>
          <p:spPr>
            <a:xfrm>
              <a:off x="4997610"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009C63-85A0-2F4B-BE23-A581B989BFB7}"/>
                </a:ext>
                <a:ext uri="{C183D7F6-B498-43B3-948B-1728B52AA6E4}">
                  <adec:decorative xmlns:adec="http://schemas.microsoft.com/office/drawing/2017/decorative" val="1"/>
                </a:ext>
              </a:extLst>
            </p:cNvPr>
            <p:cNvCxnSpPr>
              <a:cxnSpLocks/>
            </p:cNvCxnSpPr>
            <p:nvPr/>
          </p:nvCxnSpPr>
          <p:spPr>
            <a:xfrm>
              <a:off x="8606279"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E10AFC-F6FD-F44B-9A85-538422EEB00E}"/>
                </a:ext>
                <a:ext uri="{C183D7F6-B498-43B3-948B-1728B52AA6E4}">
                  <adec:decorative xmlns:adec="http://schemas.microsoft.com/office/drawing/2017/decorative" val="1"/>
                </a:ext>
              </a:extLst>
            </p:cNvPr>
            <p:cNvCxnSpPr>
              <a:cxnSpLocks/>
            </p:cNvCxnSpPr>
            <p:nvPr/>
          </p:nvCxnSpPr>
          <p:spPr>
            <a:xfrm>
              <a:off x="12214948"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805AB2-452F-0041-9E4B-C20BAD0DFB40}"/>
                </a:ext>
                <a:ext uri="{C183D7F6-B498-43B3-948B-1728B52AA6E4}">
                  <adec:decorative xmlns:adec="http://schemas.microsoft.com/office/drawing/2017/decorative" val="1"/>
                </a:ext>
              </a:extLst>
            </p:cNvPr>
            <p:cNvCxnSpPr>
              <a:cxnSpLocks/>
            </p:cNvCxnSpPr>
            <p:nvPr/>
          </p:nvCxnSpPr>
          <p:spPr>
            <a:xfrm>
              <a:off x="22791569"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02025E-F506-704C-802F-99F9B826A5ED}"/>
                </a:ext>
                <a:ext uri="{C183D7F6-B498-43B3-948B-1728B52AA6E4}">
                  <adec:decorative xmlns:adec="http://schemas.microsoft.com/office/drawing/2017/decorative" val="1"/>
                </a:ext>
              </a:extLst>
            </p:cNvPr>
            <p:cNvCxnSpPr>
              <a:cxnSpLocks/>
            </p:cNvCxnSpPr>
            <p:nvPr/>
          </p:nvCxnSpPr>
          <p:spPr>
            <a:xfrm>
              <a:off x="1525588" y="9309657"/>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65BB55E-876E-844F-AA0E-B4989293173F}"/>
                </a:ext>
                <a:ext uri="{C183D7F6-B498-43B3-948B-1728B52AA6E4}">
                  <adec:decorative xmlns:adec="http://schemas.microsoft.com/office/drawing/2017/decorative" val="1"/>
                </a:ext>
              </a:extLst>
            </p:cNvPr>
            <p:cNvCxnSpPr>
              <a:cxnSpLocks/>
            </p:cNvCxnSpPr>
            <p:nvPr/>
          </p:nvCxnSpPr>
          <p:spPr>
            <a:xfrm>
              <a:off x="1525588" y="6182839"/>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9A0870F-151D-9340-B941-6C02714B2FC1}"/>
                </a:ext>
                <a:ext uri="{C183D7F6-B498-43B3-948B-1728B52AA6E4}">
                  <adec:decorative xmlns:adec="http://schemas.microsoft.com/office/drawing/2017/decorative" val="1"/>
                </a:ext>
              </a:extLst>
            </p:cNvPr>
            <p:cNvCxnSpPr>
              <a:cxnSpLocks/>
            </p:cNvCxnSpPr>
            <p:nvPr/>
          </p:nvCxnSpPr>
          <p:spPr>
            <a:xfrm>
              <a:off x="15823617"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C6E3D3D-3C55-464D-8F51-BC021F9DD8CA}"/>
                </a:ext>
                <a:ext uri="{C183D7F6-B498-43B3-948B-1728B52AA6E4}">
                  <adec:decorative xmlns:adec="http://schemas.microsoft.com/office/drawing/2017/decorative" val="1"/>
                </a:ext>
              </a:extLst>
            </p:cNvPr>
            <p:cNvCxnSpPr>
              <a:cxnSpLocks/>
            </p:cNvCxnSpPr>
            <p:nvPr/>
          </p:nvCxnSpPr>
          <p:spPr>
            <a:xfrm>
              <a:off x="19432286"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D4F389D-3A27-2C47-93E0-A67A49A3D569}"/>
                </a:ext>
                <a:ext uri="{C183D7F6-B498-43B3-948B-1728B52AA6E4}">
                  <adec:decorative xmlns:adec="http://schemas.microsoft.com/office/drawing/2017/decorative" val="1"/>
                </a:ext>
              </a:extLst>
            </p:cNvPr>
            <p:cNvCxnSpPr>
              <a:cxnSpLocks/>
            </p:cNvCxnSpPr>
            <p:nvPr/>
          </p:nvCxnSpPr>
          <p:spPr>
            <a:xfrm>
              <a:off x="1531818"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2EE8312-1522-804E-8401-C9FD0F1A8C92}"/>
                </a:ext>
                <a:ext uri="{C183D7F6-B498-43B3-948B-1728B52AA6E4}">
                  <adec:decorative xmlns:adec="http://schemas.microsoft.com/office/drawing/2017/decorative" val="1"/>
                </a:ext>
              </a:extLst>
            </p:cNvPr>
            <p:cNvCxnSpPr>
              <a:cxnSpLocks/>
            </p:cNvCxnSpPr>
            <p:nvPr/>
          </p:nvCxnSpPr>
          <p:spPr>
            <a:xfrm>
              <a:off x="4997610"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8ED724E-22E6-9F4D-933B-F7F7F0B6C4A8}"/>
                </a:ext>
                <a:ext uri="{C183D7F6-B498-43B3-948B-1728B52AA6E4}">
                  <adec:decorative xmlns:adec="http://schemas.microsoft.com/office/drawing/2017/decorative" val="1"/>
                </a:ext>
              </a:extLst>
            </p:cNvPr>
            <p:cNvCxnSpPr>
              <a:cxnSpLocks/>
            </p:cNvCxnSpPr>
            <p:nvPr/>
          </p:nvCxnSpPr>
          <p:spPr>
            <a:xfrm>
              <a:off x="8606279"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3FD6C5B-7D72-4B41-BB95-40000A86F481}"/>
                </a:ext>
                <a:ext uri="{C183D7F6-B498-43B3-948B-1728B52AA6E4}">
                  <adec:decorative xmlns:adec="http://schemas.microsoft.com/office/drawing/2017/decorative" val="1"/>
                </a:ext>
              </a:extLst>
            </p:cNvPr>
            <p:cNvCxnSpPr>
              <a:cxnSpLocks/>
            </p:cNvCxnSpPr>
            <p:nvPr/>
          </p:nvCxnSpPr>
          <p:spPr>
            <a:xfrm>
              <a:off x="12214948"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ABFB83-199D-8446-B0F7-8C93AE2D9AF9}"/>
                </a:ext>
                <a:ext uri="{C183D7F6-B498-43B3-948B-1728B52AA6E4}">
                  <adec:decorative xmlns:adec="http://schemas.microsoft.com/office/drawing/2017/decorative" val="1"/>
                </a:ext>
              </a:extLst>
            </p:cNvPr>
            <p:cNvCxnSpPr>
              <a:cxnSpLocks/>
            </p:cNvCxnSpPr>
            <p:nvPr/>
          </p:nvCxnSpPr>
          <p:spPr>
            <a:xfrm>
              <a:off x="1525588" y="12436474"/>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E0B132-7285-6C4A-8048-3CB82CF518BD}"/>
                </a:ext>
                <a:ext uri="{C183D7F6-B498-43B3-948B-1728B52AA6E4}">
                  <adec:decorative xmlns:adec="http://schemas.microsoft.com/office/drawing/2017/decorative" val="1"/>
                </a:ext>
              </a:extLst>
            </p:cNvPr>
            <p:cNvCxnSpPr>
              <a:cxnSpLocks/>
            </p:cNvCxnSpPr>
            <p:nvPr/>
          </p:nvCxnSpPr>
          <p:spPr>
            <a:xfrm>
              <a:off x="1525588" y="3056020"/>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CBA4F2D-E008-EA4E-9766-A1A03921BCCB}"/>
                </a:ext>
                <a:ext uri="{C183D7F6-B498-43B3-948B-1728B52AA6E4}">
                  <adec:decorative xmlns:adec="http://schemas.microsoft.com/office/drawing/2017/decorative" val="1"/>
                </a:ext>
              </a:extLst>
            </p:cNvPr>
            <p:cNvCxnSpPr>
              <a:cxnSpLocks/>
            </p:cNvCxnSpPr>
            <p:nvPr/>
          </p:nvCxnSpPr>
          <p:spPr>
            <a:xfrm>
              <a:off x="15823617"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B581FCF-9AAD-D44D-B159-3AA9675D41C8}"/>
                </a:ext>
                <a:ext uri="{C183D7F6-B498-43B3-948B-1728B52AA6E4}">
                  <adec:decorative xmlns:adec="http://schemas.microsoft.com/office/drawing/2017/decorative" val="1"/>
                </a:ext>
              </a:extLst>
            </p:cNvPr>
            <p:cNvCxnSpPr>
              <a:cxnSpLocks/>
            </p:cNvCxnSpPr>
            <p:nvPr/>
          </p:nvCxnSpPr>
          <p:spPr>
            <a:xfrm>
              <a:off x="19432286"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5D4F1CE-7330-694E-AEE4-8D0703B2C50D}"/>
                </a:ext>
                <a:ext uri="{C183D7F6-B498-43B3-948B-1728B52AA6E4}">
                  <adec:decorative xmlns:adec="http://schemas.microsoft.com/office/drawing/2017/decorative" val="1"/>
                </a:ext>
              </a:extLst>
            </p:cNvPr>
            <p:cNvCxnSpPr>
              <a:cxnSpLocks/>
            </p:cNvCxnSpPr>
            <p:nvPr userDrawn="1"/>
          </p:nvCxnSpPr>
          <p:spPr>
            <a:xfrm>
              <a:off x="22791569"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A030A1-AF7F-AC48-9BC2-0927CCB7D74E}"/>
                </a:ext>
                <a:ext uri="{C183D7F6-B498-43B3-948B-1728B52AA6E4}">
                  <adec:decorative xmlns:adec="http://schemas.microsoft.com/office/drawing/2017/decorative" val="1"/>
                </a:ext>
              </a:extLst>
            </p:cNvPr>
            <p:cNvCxnSpPr>
              <a:cxnSpLocks/>
            </p:cNvCxnSpPr>
            <p:nvPr userDrawn="1"/>
          </p:nvCxnSpPr>
          <p:spPr>
            <a:xfrm>
              <a:off x="1531818"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9D5E961-70F1-1A46-8D42-96FC4D359122}"/>
                </a:ext>
                <a:ext uri="{C183D7F6-B498-43B3-948B-1728B52AA6E4}">
                  <adec:decorative xmlns:adec="http://schemas.microsoft.com/office/drawing/2017/decorative" val="1"/>
                </a:ext>
              </a:extLst>
            </p:cNvPr>
            <p:cNvCxnSpPr>
              <a:cxnSpLocks/>
            </p:cNvCxnSpPr>
            <p:nvPr userDrawn="1"/>
          </p:nvCxnSpPr>
          <p:spPr>
            <a:xfrm>
              <a:off x="4997610"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95D76FD-9B43-1444-8800-03FF03F40B1E}"/>
                </a:ext>
                <a:ext uri="{C183D7F6-B498-43B3-948B-1728B52AA6E4}">
                  <adec:decorative xmlns:adec="http://schemas.microsoft.com/office/drawing/2017/decorative" val="1"/>
                </a:ext>
              </a:extLst>
            </p:cNvPr>
            <p:cNvCxnSpPr>
              <a:cxnSpLocks/>
            </p:cNvCxnSpPr>
            <p:nvPr userDrawn="1"/>
          </p:nvCxnSpPr>
          <p:spPr>
            <a:xfrm>
              <a:off x="8606279"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7E9BD1B-AC19-6C44-845E-99FDDA823066}"/>
                </a:ext>
                <a:ext uri="{C183D7F6-B498-43B3-948B-1728B52AA6E4}">
                  <adec:decorative xmlns:adec="http://schemas.microsoft.com/office/drawing/2017/decorative" val="1"/>
                </a:ext>
              </a:extLst>
            </p:cNvPr>
            <p:cNvCxnSpPr>
              <a:cxnSpLocks/>
            </p:cNvCxnSpPr>
            <p:nvPr userDrawn="1"/>
          </p:nvCxnSpPr>
          <p:spPr>
            <a:xfrm>
              <a:off x="12214948" y="3056021"/>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42B022F-A0AA-5B4D-9688-78C8976B9EF2}"/>
                </a:ext>
                <a:ext uri="{C183D7F6-B498-43B3-948B-1728B52AA6E4}">
                  <adec:decorative xmlns:adec="http://schemas.microsoft.com/office/drawing/2017/decorative" val="1"/>
                </a:ext>
              </a:extLst>
            </p:cNvPr>
            <p:cNvCxnSpPr>
              <a:cxnSpLocks/>
            </p:cNvCxnSpPr>
            <p:nvPr userDrawn="1"/>
          </p:nvCxnSpPr>
          <p:spPr>
            <a:xfrm>
              <a:off x="1525588" y="12436474"/>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630070F-77D7-F345-AC89-0DE7AFE6AEED}"/>
                </a:ext>
                <a:ext uri="{C183D7F6-B498-43B3-948B-1728B52AA6E4}">
                  <adec:decorative xmlns:adec="http://schemas.microsoft.com/office/drawing/2017/decorative" val="1"/>
                </a:ext>
              </a:extLst>
            </p:cNvPr>
            <p:cNvCxnSpPr>
              <a:cxnSpLocks/>
            </p:cNvCxnSpPr>
            <p:nvPr userDrawn="1"/>
          </p:nvCxnSpPr>
          <p:spPr>
            <a:xfrm>
              <a:off x="1525588" y="3056020"/>
              <a:ext cx="21265980"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227F19E-20CE-7243-9EB4-DCD351807B19}"/>
                </a:ext>
                <a:ext uri="{C183D7F6-B498-43B3-948B-1728B52AA6E4}">
                  <adec:decorative xmlns:adec="http://schemas.microsoft.com/office/drawing/2017/decorative" val="1"/>
                </a:ext>
              </a:extLst>
            </p:cNvPr>
            <p:cNvCxnSpPr>
              <a:cxnSpLocks/>
            </p:cNvCxnSpPr>
            <p:nvPr userDrawn="1"/>
          </p:nvCxnSpPr>
          <p:spPr>
            <a:xfrm>
              <a:off x="15823617"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25C5827-EFD4-F54E-B790-2512B58E3B8D}"/>
                </a:ext>
                <a:ext uri="{C183D7F6-B498-43B3-948B-1728B52AA6E4}">
                  <adec:decorative xmlns:adec="http://schemas.microsoft.com/office/drawing/2017/decorative" val="1"/>
                </a:ext>
              </a:extLst>
            </p:cNvPr>
            <p:cNvCxnSpPr>
              <a:cxnSpLocks/>
            </p:cNvCxnSpPr>
            <p:nvPr userDrawn="1"/>
          </p:nvCxnSpPr>
          <p:spPr>
            <a:xfrm>
              <a:off x="19432286" y="3056020"/>
              <a:ext cx="0" cy="938045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7" name="Folded Corner 36">
            <a:extLst>
              <a:ext uri="{FF2B5EF4-FFF2-40B4-BE49-F238E27FC236}">
                <a16:creationId xmlns:a16="http://schemas.microsoft.com/office/drawing/2014/main" id="{1A380ED7-51F7-C745-B74F-C1F08A32CEC8}"/>
              </a:ext>
              <a:ext uri="{C183D7F6-B498-43B3-948B-1728B52AA6E4}">
                <adec:decorative xmlns:adec="http://schemas.microsoft.com/office/drawing/2017/decorative" val="1"/>
              </a:ext>
            </a:extLst>
          </p:cNvPr>
          <p:cNvSpPr/>
          <p:nvPr userDrawn="1"/>
        </p:nvSpPr>
        <p:spPr>
          <a:xfrm>
            <a:off x="2" y="-1195968"/>
            <a:ext cx="4021601" cy="960440"/>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show separate icons with a key message.</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Place your icon inside dotted lines.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Replace text placeholder with your own words.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E9B348">
                  <a:lumMod val="25000"/>
                </a:srgbClr>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20661669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s world map BG">
    <p:spTree>
      <p:nvGrpSpPr>
        <p:cNvPr id="1" name=""/>
        <p:cNvGrpSpPr/>
        <p:nvPr/>
      </p:nvGrpSpPr>
      <p:grpSpPr>
        <a:xfrm>
          <a:off x="0" y="0"/>
          <a:ext cx="0" cy="0"/>
          <a:chOff x="0" y="0"/>
          <a:chExt cx="0" cy="0"/>
        </a:xfrm>
      </p:grpSpPr>
      <p:pic>
        <p:nvPicPr>
          <p:cNvPr id="25" name="Picture 24" descr="World map as background">
            <a:extLst>
              <a:ext uri="{FF2B5EF4-FFF2-40B4-BE49-F238E27FC236}">
                <a16:creationId xmlns:a16="http://schemas.microsoft.com/office/drawing/2014/main" id="{3EA86540-381C-504A-8F11-05F3F636CE76}"/>
              </a:ext>
              <a:ext uri="{C183D7F6-B498-43B3-948B-1728B52AA6E4}">
                <adec:decorative xmlns:adec="http://schemas.microsoft.com/office/drawing/2017/decorative" val="0"/>
              </a:ext>
            </a:extLst>
          </p:cNvPr>
          <p:cNvPicPr>
            <a:picLocks noChangeAspect="1"/>
          </p:cNvPicPr>
          <p:nvPr/>
        </p:nvPicPr>
        <p:blipFill>
          <a:blip r:embed="rId2" cstate="screen">
            <a:alphaModFix amt="30000"/>
            <a:extLst>
              <a:ext uri="{28A0092B-C50C-407E-A947-70E740481C1C}">
                <a14:useLocalDpi xmlns:a14="http://schemas.microsoft.com/office/drawing/2010/main"/>
              </a:ext>
            </a:extLst>
          </a:blip>
          <a:stretch>
            <a:fillRect/>
          </a:stretch>
        </p:blipFill>
        <p:spPr>
          <a:xfrm>
            <a:off x="3161806" y="775126"/>
            <a:ext cx="5654477" cy="3650456"/>
          </a:xfrm>
          <a:prstGeom prst="rect">
            <a:avLst/>
          </a:prstGeom>
          <a:noFill/>
        </p:spPr>
      </p:pic>
      <p:sp>
        <p:nvSpPr>
          <p:cNvPr id="10" name="Oval 9">
            <a:extLst>
              <a:ext uri="{FF2B5EF4-FFF2-40B4-BE49-F238E27FC236}">
                <a16:creationId xmlns:a16="http://schemas.microsoft.com/office/drawing/2014/main" id="{3802ECCA-3B04-244A-937B-297719CBCB37}"/>
              </a:ext>
              <a:ext uri="{C183D7F6-B498-43B3-948B-1728B52AA6E4}">
                <adec:decorative xmlns:adec="http://schemas.microsoft.com/office/drawing/2017/decorative" val="1"/>
              </a:ext>
            </a:extLst>
          </p:cNvPr>
          <p:cNvSpPr/>
          <p:nvPr userDrawn="1"/>
        </p:nvSpPr>
        <p:spPr>
          <a:xfrm>
            <a:off x="-816165" y="880377"/>
            <a:ext cx="3382310" cy="3382751"/>
          </a:xfrm>
          <a:prstGeom prst="ellipse">
            <a:avLst/>
          </a:prstGeom>
          <a:solidFill>
            <a:srgbClr val="FD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11" name="Title 1">
            <a:extLst>
              <a:ext uri="{FF2B5EF4-FFF2-40B4-BE49-F238E27FC236}">
                <a16:creationId xmlns:a16="http://schemas.microsoft.com/office/drawing/2014/main" id="{F1594A0A-3260-BF4E-9447-F8FCE66517B2}"/>
              </a:ext>
            </a:extLst>
          </p:cNvPr>
          <p:cNvSpPr>
            <a:spLocks noGrp="1"/>
          </p:cNvSpPr>
          <p:nvPr>
            <p:ph type="title" hasCustomPrompt="1"/>
          </p:nvPr>
        </p:nvSpPr>
        <p:spPr>
          <a:xfrm>
            <a:off x="533927" y="1779376"/>
            <a:ext cx="2627877" cy="929439"/>
          </a:xfrm>
          <a:noFill/>
        </p:spPr>
        <p:txBody>
          <a:bodyPr vert="horz" lIns="0" tIns="45720" rIns="0" bIns="45720" rtlCol="0" anchor="b" anchorCtr="0">
            <a:noAutofit/>
          </a:bodyPr>
          <a:lstStyle>
            <a:lvl1pPr>
              <a:defRPr lang="en-US" sz="3299">
                <a:ea typeface="+mn-ea"/>
                <a:cs typeface="+mn-cs"/>
              </a:defRPr>
            </a:lvl1pPr>
          </a:lstStyle>
          <a:p>
            <a:pPr lvl="0"/>
            <a:r>
              <a:rPr lang="en-US"/>
              <a:t>Enter slide title here in two lines</a:t>
            </a:r>
          </a:p>
        </p:txBody>
      </p:sp>
      <p:sp>
        <p:nvSpPr>
          <p:cNvPr id="12" name="Text Placeholder 30">
            <a:extLst>
              <a:ext uri="{FF2B5EF4-FFF2-40B4-BE49-F238E27FC236}">
                <a16:creationId xmlns:a16="http://schemas.microsoft.com/office/drawing/2014/main" id="{D9155DAF-E6C9-DF49-916E-C3F72FA1D446}"/>
              </a:ext>
            </a:extLst>
          </p:cNvPr>
          <p:cNvSpPr>
            <a:spLocks noGrp="1"/>
          </p:cNvSpPr>
          <p:nvPr>
            <p:ph type="body" sz="quarter" idx="11" hasCustomPrompt="1"/>
          </p:nvPr>
        </p:nvSpPr>
        <p:spPr>
          <a:xfrm>
            <a:off x="552975" y="2786281"/>
            <a:ext cx="2319599" cy="563399"/>
          </a:xfrm>
        </p:spPr>
        <p:txBody>
          <a:bodyPr>
            <a:noAutofit/>
          </a:bodyPr>
          <a:lstStyle>
            <a:lvl1pPr marL="0" indent="0">
              <a:buFontTx/>
              <a:buNone/>
              <a:defRPr sz="1650">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9" name="Folded Corner 8">
            <a:extLst>
              <a:ext uri="{FF2B5EF4-FFF2-40B4-BE49-F238E27FC236}">
                <a16:creationId xmlns:a16="http://schemas.microsoft.com/office/drawing/2014/main" id="{B2369DF8-3270-F54C-B5DB-B9CF3770A6F8}"/>
              </a:ext>
              <a:ext uri="{C183D7F6-B498-43B3-948B-1728B52AA6E4}">
                <adec:decorative xmlns:adec="http://schemas.microsoft.com/office/drawing/2017/decorative" val="1"/>
              </a:ext>
            </a:extLst>
          </p:cNvPr>
          <p:cNvSpPr/>
          <p:nvPr userDrawn="1"/>
        </p:nvSpPr>
        <p:spPr>
          <a:xfrm>
            <a:off x="1" y="-1000126"/>
            <a:ext cx="4971998" cy="781577"/>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 a map of the world with several countries called out with labels. </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Find editable map labels and pins on “Iconography and resources”. Copy and paste into your map. Enter the country name of your choice, and adjust the size of the rectangle if necessary.  </a:t>
            </a:r>
          </a:p>
        </p:txBody>
      </p:sp>
    </p:spTree>
    <p:extLst>
      <p:ext uri="{BB962C8B-B14F-4D97-AF65-F5344CB8AC3E}">
        <p14:creationId xmlns:p14="http://schemas.microsoft.com/office/powerpoint/2010/main" val="342931420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green_big idea centered">
    <p:bg>
      <p:bgPr>
        <a:solidFill>
          <a:srgbClr val="FDE3BA"/>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rot="16200000">
            <a:off x="1149442" y="-850364"/>
            <a:ext cx="6845120" cy="6844228"/>
          </a:xfrm>
          <a:prstGeom prst="ellipse">
            <a:avLst/>
          </a:prstGeom>
          <a:solidFill>
            <a:srgbClr val="FDFAF5"/>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1678272" y="2088230"/>
            <a:ext cx="5787461" cy="967044"/>
          </a:xfrm>
        </p:spPr>
        <p:txBody>
          <a:bodyPr anchor="ctr" anchorCtr="0">
            <a:normAutofit/>
          </a:bodyPr>
          <a:lstStyle>
            <a:lvl1pPr algn="ctr">
              <a:defRPr lang="en-US" sz="4311" kern="1200" baseline="0" dirty="0" smtClean="0">
                <a:solidFill>
                  <a:schemeClr val="accent1"/>
                </a:solidFill>
                <a:latin typeface="Community Light" panose="02000303040000020003" pitchFamily="2" charset="0"/>
                <a:ea typeface="+mn-ea"/>
                <a:cs typeface="+mn-cs"/>
              </a:defRPr>
            </a:lvl1pPr>
          </a:lstStyle>
          <a:p>
            <a:pPr lvl="0"/>
            <a:r>
              <a:rPr lang="en-US"/>
              <a:t>Enter a big idea or statement here in two lines</a:t>
            </a:r>
          </a:p>
        </p:txBody>
      </p:sp>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7197" y="-1000125"/>
            <a:ext cx="3857718"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
        <p:nvSpPr>
          <p:cNvPr id="9" name="Rectangle 8">
            <a:extLst>
              <a:ext uri="{FF2B5EF4-FFF2-40B4-BE49-F238E27FC236}">
                <a16:creationId xmlns:a16="http://schemas.microsoft.com/office/drawing/2014/main" id="{D7E4844C-36DC-694A-A784-F5B94A4A06D8}"/>
              </a:ext>
              <a:ext uri="{C183D7F6-B498-43B3-948B-1728B52AA6E4}">
                <adec:decorative xmlns:adec="http://schemas.microsoft.com/office/drawing/2017/decorative" val="1"/>
              </a:ext>
            </a:extLst>
          </p:cNvPr>
          <p:cNvSpPr/>
          <p:nvPr userDrawn="1"/>
        </p:nvSpPr>
        <p:spPr>
          <a:xfrm flipV="1">
            <a:off x="3834504" y="3558748"/>
            <a:ext cx="1474992" cy="19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Tree>
    <p:extLst>
      <p:ext uri="{BB962C8B-B14F-4D97-AF65-F5344CB8AC3E}">
        <p14:creationId xmlns:p14="http://schemas.microsoft.com/office/powerpoint/2010/main" val="29205959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amber_big idea centered">
    <p:bg>
      <p:bgPr>
        <a:solidFill>
          <a:srgbClr val="FCE2BA"/>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rot="16200000">
            <a:off x="1149442" y="-850364"/>
            <a:ext cx="6845120" cy="6844228"/>
          </a:xfrm>
          <a:prstGeom prst="ellipse">
            <a:avLst/>
          </a:prstGeom>
          <a:solidFill>
            <a:srgbClr val="FCF9F3"/>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1678272" y="2088230"/>
            <a:ext cx="5787461" cy="967044"/>
          </a:xfrm>
        </p:spPr>
        <p:txBody>
          <a:bodyPr anchor="ctr" anchorCtr="0">
            <a:normAutofit/>
          </a:bodyPr>
          <a:lstStyle>
            <a:lvl1pPr algn="ctr">
              <a:defRPr lang="en-US" sz="4311" kern="1200" baseline="0" dirty="0" smtClean="0">
                <a:solidFill>
                  <a:schemeClr val="accent4"/>
                </a:solidFill>
                <a:latin typeface="Community Light" panose="02000303040000020003" pitchFamily="2" charset="0"/>
                <a:ea typeface="+mn-ea"/>
                <a:cs typeface="+mn-cs"/>
              </a:defRPr>
            </a:lvl1pPr>
          </a:lstStyle>
          <a:p>
            <a:pPr lvl="0"/>
            <a:r>
              <a:rPr lang="en-US"/>
              <a:t>Enter a big idea or statement here in two lines</a:t>
            </a:r>
          </a:p>
        </p:txBody>
      </p:sp>
      <p:sp>
        <p:nvSpPr>
          <p:cNvPr id="9" name="Rectangle 8">
            <a:extLst>
              <a:ext uri="{FF2B5EF4-FFF2-40B4-BE49-F238E27FC236}">
                <a16:creationId xmlns:a16="http://schemas.microsoft.com/office/drawing/2014/main" id="{D7E4844C-36DC-694A-A784-F5B94A4A06D8}"/>
              </a:ext>
              <a:ext uri="{C183D7F6-B498-43B3-948B-1728B52AA6E4}">
                <adec:decorative xmlns:adec="http://schemas.microsoft.com/office/drawing/2017/decorative" val="1"/>
              </a:ext>
            </a:extLst>
          </p:cNvPr>
          <p:cNvSpPr/>
          <p:nvPr userDrawn="1"/>
        </p:nvSpPr>
        <p:spPr>
          <a:xfrm flipV="1">
            <a:off x="3834504" y="3558748"/>
            <a:ext cx="1474992" cy="19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6" name="Folded Corner 5">
            <a:extLst>
              <a:ext uri="{FF2B5EF4-FFF2-40B4-BE49-F238E27FC236}">
                <a16:creationId xmlns:a16="http://schemas.microsoft.com/office/drawing/2014/main" id="{86871362-1221-E24A-8B86-F169BD9474F6}"/>
              </a:ext>
              <a:ext uri="{C183D7F6-B498-43B3-948B-1728B52AA6E4}">
                <adec:decorative xmlns:adec="http://schemas.microsoft.com/office/drawing/2017/decorative" val="1"/>
              </a:ext>
            </a:extLst>
          </p:cNvPr>
          <p:cNvSpPr/>
          <p:nvPr userDrawn="1"/>
        </p:nvSpPr>
        <p:spPr>
          <a:xfrm>
            <a:off x="-7197" y="-1000125"/>
            <a:ext cx="3857718"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73298981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red_big idea centered">
    <p:bg>
      <p:bgPr>
        <a:solidFill>
          <a:srgbClr val="FCE2BA"/>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rot="16200000">
            <a:off x="1149442" y="-850364"/>
            <a:ext cx="6845120" cy="684422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1678272" y="2088230"/>
            <a:ext cx="5787461" cy="967044"/>
          </a:xfrm>
        </p:spPr>
        <p:txBody>
          <a:bodyPr anchor="ctr" anchorCtr="0">
            <a:normAutofit/>
          </a:bodyPr>
          <a:lstStyle>
            <a:lvl1pPr algn="ctr">
              <a:defRPr lang="en-US" sz="4311" kern="1200" baseline="0" dirty="0" smtClean="0">
                <a:solidFill>
                  <a:schemeClr val="tx2"/>
                </a:solidFill>
                <a:latin typeface="Community Light" panose="02000303040000020003" pitchFamily="2" charset="0"/>
                <a:ea typeface="+mn-ea"/>
                <a:cs typeface="+mn-cs"/>
              </a:defRPr>
            </a:lvl1pPr>
          </a:lstStyle>
          <a:p>
            <a:pPr lvl="0"/>
            <a:r>
              <a:rPr lang="en-US"/>
              <a:t>Enter a big idea or statement here in two lines</a:t>
            </a:r>
          </a:p>
        </p:txBody>
      </p:sp>
      <p:sp>
        <p:nvSpPr>
          <p:cNvPr id="9" name="Rectangle 8">
            <a:extLst>
              <a:ext uri="{FF2B5EF4-FFF2-40B4-BE49-F238E27FC236}">
                <a16:creationId xmlns:a16="http://schemas.microsoft.com/office/drawing/2014/main" id="{D7E4844C-36DC-694A-A784-F5B94A4A06D8}"/>
              </a:ext>
              <a:ext uri="{C183D7F6-B498-43B3-948B-1728B52AA6E4}">
                <adec:decorative xmlns:adec="http://schemas.microsoft.com/office/drawing/2017/decorative" val="1"/>
              </a:ext>
            </a:extLst>
          </p:cNvPr>
          <p:cNvSpPr/>
          <p:nvPr userDrawn="1"/>
        </p:nvSpPr>
        <p:spPr>
          <a:xfrm flipV="1">
            <a:off x="3834504" y="3558748"/>
            <a:ext cx="1474992" cy="19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7" name="Folded Corner 6">
            <a:extLst>
              <a:ext uri="{FF2B5EF4-FFF2-40B4-BE49-F238E27FC236}">
                <a16:creationId xmlns:a16="http://schemas.microsoft.com/office/drawing/2014/main" id="{4547C242-AA8D-8F45-B6B8-EC8C9B35F869}"/>
              </a:ext>
              <a:ext uri="{C183D7F6-B498-43B3-948B-1728B52AA6E4}">
                <adec:decorative xmlns:adec="http://schemas.microsoft.com/office/drawing/2017/decorative" val="1"/>
              </a:ext>
            </a:extLst>
          </p:cNvPr>
          <p:cNvSpPr/>
          <p:nvPr userDrawn="1"/>
        </p:nvSpPr>
        <p:spPr>
          <a:xfrm>
            <a:off x="-7197" y="-1000125"/>
            <a:ext cx="3857718"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93799552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ue_big idea centered">
    <p:bg>
      <p:bgPr>
        <a:solidFill>
          <a:srgbClr val="FCE2BA"/>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rot="16200000">
            <a:off x="1149442" y="-850364"/>
            <a:ext cx="6845120" cy="684422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1678272" y="2088230"/>
            <a:ext cx="5787461" cy="967044"/>
          </a:xfrm>
        </p:spPr>
        <p:txBody>
          <a:bodyPr anchor="ctr" anchorCtr="0">
            <a:normAutofit/>
          </a:bodyPr>
          <a:lstStyle>
            <a:lvl1pPr algn="ctr">
              <a:defRPr lang="en-US" sz="4311" kern="1200" baseline="0" dirty="0" smtClean="0">
                <a:solidFill>
                  <a:schemeClr val="bg2"/>
                </a:solidFill>
                <a:latin typeface="Community Light" panose="02000303040000020003" pitchFamily="2" charset="0"/>
                <a:ea typeface="+mn-ea"/>
                <a:cs typeface="+mn-cs"/>
              </a:defRPr>
            </a:lvl1pPr>
          </a:lstStyle>
          <a:p>
            <a:pPr lvl="0"/>
            <a:r>
              <a:rPr lang="en-US"/>
              <a:t>Enter a big idea or statement here in two lines</a:t>
            </a:r>
          </a:p>
        </p:txBody>
      </p:sp>
      <p:sp>
        <p:nvSpPr>
          <p:cNvPr id="9" name="Rectangle 8">
            <a:extLst>
              <a:ext uri="{FF2B5EF4-FFF2-40B4-BE49-F238E27FC236}">
                <a16:creationId xmlns:a16="http://schemas.microsoft.com/office/drawing/2014/main" id="{D7E4844C-36DC-694A-A784-F5B94A4A06D8}"/>
              </a:ext>
              <a:ext uri="{C183D7F6-B498-43B3-948B-1728B52AA6E4}">
                <adec:decorative xmlns:adec="http://schemas.microsoft.com/office/drawing/2017/decorative" val="1"/>
              </a:ext>
            </a:extLst>
          </p:cNvPr>
          <p:cNvSpPr/>
          <p:nvPr userDrawn="1"/>
        </p:nvSpPr>
        <p:spPr>
          <a:xfrm flipV="1">
            <a:off x="3834504" y="3558748"/>
            <a:ext cx="1474992" cy="19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6" name="Folded Corner 5">
            <a:extLst>
              <a:ext uri="{FF2B5EF4-FFF2-40B4-BE49-F238E27FC236}">
                <a16:creationId xmlns:a16="http://schemas.microsoft.com/office/drawing/2014/main" id="{D65FE803-F115-8F42-A2EA-E9CEDDCB874F}"/>
              </a:ext>
              <a:ext uri="{C183D7F6-B498-43B3-948B-1728B52AA6E4}">
                <adec:decorative xmlns:adec="http://schemas.microsoft.com/office/drawing/2017/decorative" val="1"/>
              </a:ext>
            </a:extLst>
          </p:cNvPr>
          <p:cNvSpPr/>
          <p:nvPr userDrawn="1"/>
        </p:nvSpPr>
        <p:spPr>
          <a:xfrm>
            <a:off x="-7197" y="-1000125"/>
            <a:ext cx="3857718"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80573392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darkamber_big idea centered">
    <p:bg>
      <p:bgPr>
        <a:solidFill>
          <a:srgbClr val="FCE2BA"/>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rot="16200000">
            <a:off x="1149442" y="-850364"/>
            <a:ext cx="6845120" cy="684422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342760" eaLnBrk="1" fontAlgn="auto" latinLnBrk="0" hangingPunct="1">
              <a:lnSpc>
                <a:spcPct val="100000"/>
              </a:lnSpc>
              <a:spcBef>
                <a:spcPts val="0"/>
              </a:spcBef>
              <a:spcAft>
                <a:spcPts val="0"/>
              </a:spcAft>
              <a:buClrTx/>
              <a:buSzTx/>
              <a:buFontTx/>
              <a:buNone/>
              <a:tabLst/>
              <a:defRPr/>
            </a:pPr>
            <a:endParaRPr kumimoji="0" lang="en-US" sz="675"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1678272" y="2088230"/>
            <a:ext cx="5787461" cy="967044"/>
          </a:xfrm>
        </p:spPr>
        <p:txBody>
          <a:bodyPr anchor="ctr" anchorCtr="0">
            <a:normAutofit/>
          </a:bodyPr>
          <a:lstStyle>
            <a:lvl1pPr algn="ctr">
              <a:defRPr lang="en-US" sz="4311" kern="1200" baseline="0" dirty="0" smtClean="0">
                <a:solidFill>
                  <a:schemeClr val="accent2"/>
                </a:solidFill>
                <a:latin typeface="Community Light" panose="02000303040000020003" pitchFamily="2" charset="0"/>
                <a:ea typeface="+mn-ea"/>
                <a:cs typeface="+mn-cs"/>
              </a:defRPr>
            </a:lvl1pPr>
          </a:lstStyle>
          <a:p>
            <a:pPr lvl="0"/>
            <a:r>
              <a:rPr lang="en-US"/>
              <a:t>Enter a big idea or statement here in two lines</a:t>
            </a:r>
          </a:p>
        </p:txBody>
      </p:sp>
      <p:sp>
        <p:nvSpPr>
          <p:cNvPr id="9" name="Rectangle 8">
            <a:extLst>
              <a:ext uri="{FF2B5EF4-FFF2-40B4-BE49-F238E27FC236}">
                <a16:creationId xmlns:a16="http://schemas.microsoft.com/office/drawing/2014/main" id="{D7E4844C-36DC-694A-A784-F5B94A4A06D8}"/>
              </a:ext>
              <a:ext uri="{C183D7F6-B498-43B3-948B-1728B52AA6E4}">
                <adec:decorative xmlns:adec="http://schemas.microsoft.com/office/drawing/2017/decorative" val="1"/>
              </a:ext>
            </a:extLst>
          </p:cNvPr>
          <p:cNvSpPr/>
          <p:nvPr userDrawn="1"/>
        </p:nvSpPr>
        <p:spPr>
          <a:xfrm flipV="1">
            <a:off x="3834504" y="3558748"/>
            <a:ext cx="1474992" cy="19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6" name="Folded Corner 5">
            <a:extLst>
              <a:ext uri="{FF2B5EF4-FFF2-40B4-BE49-F238E27FC236}">
                <a16:creationId xmlns:a16="http://schemas.microsoft.com/office/drawing/2014/main" id="{4920AB94-78E4-D74B-BEAA-55460A00D237}"/>
              </a:ext>
              <a:ext uri="{C183D7F6-B498-43B3-948B-1728B52AA6E4}">
                <adec:decorative xmlns:adec="http://schemas.microsoft.com/office/drawing/2017/decorative" val="1"/>
              </a:ext>
            </a:extLst>
          </p:cNvPr>
          <p:cNvSpPr/>
          <p:nvPr userDrawn="1"/>
        </p:nvSpPr>
        <p:spPr>
          <a:xfrm>
            <a:off x="-7197" y="-1000125"/>
            <a:ext cx="3857718"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65055815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rgbClr val="F2EDE6"/>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B908B66-F50B-F444-8A48-1CC72021890C}"/>
              </a:ext>
            </a:extLst>
          </p:cNvPr>
          <p:cNvSpPr>
            <a:spLocks noGrp="1"/>
          </p:cNvSpPr>
          <p:nvPr>
            <p:ph type="body" sz="quarter" idx="10" hasCustomPrompt="1"/>
          </p:nvPr>
        </p:nvSpPr>
        <p:spPr>
          <a:xfrm>
            <a:off x="491450" y="1885950"/>
            <a:ext cx="6718905" cy="1371600"/>
          </a:xfrm>
        </p:spPr>
        <p:txBody>
          <a:bodyPr/>
          <a:lstStyle>
            <a:lvl1pPr>
              <a:defRPr lang="en-US" sz="9373" kern="1200" smtClean="0">
                <a:solidFill>
                  <a:schemeClr val="accent2"/>
                </a:solidFill>
                <a:latin typeface="Community Light" panose="02000303040000020003" pitchFamily="2" charset="0"/>
                <a:ea typeface="Source Sans Pro ExtraLight" charset="0"/>
                <a:cs typeface="Source Sans Pro ExtraLight" charset="0"/>
              </a:defRPr>
            </a:lvl1pPr>
            <a:lvl2pPr>
              <a:defRPr lang="en-US" sz="9373" kern="1200" smtClean="0">
                <a:solidFill>
                  <a:srgbClr val="43712E"/>
                </a:solidFill>
                <a:latin typeface="Community Light" panose="02000303040000020003" pitchFamily="2" charset="0"/>
                <a:ea typeface="Source Sans Pro ExtraLight" charset="0"/>
                <a:cs typeface="Source Sans Pro ExtraLight" charset="0"/>
              </a:defRPr>
            </a:lvl2pPr>
          </a:lstStyle>
          <a:p>
            <a:pPr lvl="0"/>
            <a:r>
              <a:rPr lang="en-US"/>
              <a:t>Divider slide</a:t>
            </a:r>
          </a:p>
        </p:txBody>
      </p:sp>
    </p:spTree>
    <p:extLst>
      <p:ext uri="{BB962C8B-B14F-4D97-AF65-F5344CB8AC3E}">
        <p14:creationId xmlns:p14="http://schemas.microsoft.com/office/powerpoint/2010/main" val="139136774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rgbClr val="FDE3BA"/>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B908B66-F50B-F444-8A48-1CC72021890C}"/>
              </a:ext>
            </a:extLst>
          </p:cNvPr>
          <p:cNvSpPr>
            <a:spLocks noGrp="1"/>
          </p:cNvSpPr>
          <p:nvPr>
            <p:ph type="body" sz="quarter" idx="10" hasCustomPrompt="1"/>
          </p:nvPr>
        </p:nvSpPr>
        <p:spPr>
          <a:xfrm>
            <a:off x="491450" y="1885950"/>
            <a:ext cx="6718905" cy="1371600"/>
          </a:xfrm>
        </p:spPr>
        <p:txBody>
          <a:bodyPr/>
          <a:lstStyle>
            <a:lvl1pPr>
              <a:defRPr lang="en-US" sz="9373" kern="1200" smtClean="0">
                <a:solidFill>
                  <a:schemeClr val="accent3"/>
                </a:solidFill>
                <a:latin typeface="Community Light" panose="02000303040000020003" pitchFamily="2" charset="0"/>
                <a:ea typeface="Source Sans Pro ExtraLight" charset="0"/>
                <a:cs typeface="Source Sans Pro ExtraLight" charset="0"/>
              </a:defRPr>
            </a:lvl1pPr>
            <a:lvl2pPr>
              <a:defRPr lang="en-US" sz="9373" kern="1200" smtClean="0">
                <a:solidFill>
                  <a:srgbClr val="43712E"/>
                </a:solidFill>
                <a:latin typeface="Community Light" panose="02000303040000020003" pitchFamily="2" charset="0"/>
                <a:ea typeface="Source Sans Pro ExtraLight" charset="0"/>
                <a:cs typeface="Source Sans Pro ExtraLight" charset="0"/>
              </a:defRPr>
            </a:lvl2pPr>
          </a:lstStyle>
          <a:p>
            <a:pPr lvl="0"/>
            <a:r>
              <a:rPr lang="en-US"/>
              <a:t>Divider slide</a:t>
            </a:r>
          </a:p>
        </p:txBody>
      </p:sp>
    </p:spTree>
    <p:extLst>
      <p:ext uri="{BB962C8B-B14F-4D97-AF65-F5344CB8AC3E}">
        <p14:creationId xmlns:p14="http://schemas.microsoft.com/office/powerpoint/2010/main" val="225761125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one big line 1">
    <p:bg>
      <p:bgPr>
        <a:solidFill>
          <a:srgbClr val="F2EDE6"/>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2AD4178-ACFA-F648-B604-6492FE5D62E5}"/>
              </a:ext>
            </a:extLst>
          </p:cNvPr>
          <p:cNvSpPr>
            <a:spLocks noGrp="1"/>
          </p:cNvSpPr>
          <p:nvPr>
            <p:ph type="body" sz="quarter" idx="10" hasCustomPrompt="1"/>
          </p:nvPr>
        </p:nvSpPr>
        <p:spPr>
          <a:xfrm>
            <a:off x="572021" y="2338011"/>
            <a:ext cx="7971387" cy="1907420"/>
          </a:xfrm>
        </p:spPr>
        <p:txBody>
          <a:bodyPr/>
          <a:lstStyle>
            <a:lvl1pPr>
              <a:defRPr lang="en-US" sz="14994" kern="1200" smtClean="0">
                <a:solidFill>
                  <a:schemeClr val="accent2"/>
                </a:solidFill>
                <a:latin typeface="Community Light" panose="02000303040000020003" pitchFamily="2" charset="0"/>
                <a:ea typeface="+mn-ea"/>
                <a:cs typeface="+mn-cs"/>
                <a:sym typeface="LKN Sans"/>
              </a:defRPr>
            </a:lvl1pPr>
          </a:lstStyle>
          <a:p>
            <a:pPr lvl="0"/>
            <a:r>
              <a:rPr lang="en-US"/>
              <a:t>One line.</a:t>
            </a:r>
          </a:p>
        </p:txBody>
      </p:sp>
      <p:sp>
        <p:nvSpPr>
          <p:cNvPr id="3" name="Folded Corner 2">
            <a:extLst>
              <a:ext uri="{FF2B5EF4-FFF2-40B4-BE49-F238E27FC236}">
                <a16:creationId xmlns:a16="http://schemas.microsoft.com/office/drawing/2014/main" id="{6A0E3F99-35EB-AC4D-AEF0-EE704725E84D}"/>
              </a:ext>
              <a:ext uri="{C183D7F6-B498-43B3-948B-1728B52AA6E4}">
                <adec:decorative xmlns:adec="http://schemas.microsoft.com/office/drawing/2017/decorative" val="1"/>
              </a:ext>
            </a:extLst>
          </p:cNvPr>
          <p:cNvSpPr/>
          <p:nvPr userDrawn="1"/>
        </p:nvSpPr>
        <p:spPr>
          <a:xfrm>
            <a:off x="-7197" y="-914400"/>
            <a:ext cx="2950634" cy="75067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2 words.</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16267445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one big line 2">
    <p:bg>
      <p:bgPr>
        <a:solidFill>
          <a:srgbClr val="FCE2BA"/>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2AD4178-ACFA-F648-B604-6492FE5D62E5}"/>
              </a:ext>
            </a:extLst>
          </p:cNvPr>
          <p:cNvSpPr>
            <a:spLocks noGrp="1"/>
          </p:cNvSpPr>
          <p:nvPr>
            <p:ph type="body" sz="quarter" idx="10" hasCustomPrompt="1"/>
          </p:nvPr>
        </p:nvSpPr>
        <p:spPr>
          <a:xfrm>
            <a:off x="572021" y="2338011"/>
            <a:ext cx="7971387" cy="1882928"/>
          </a:xfrm>
        </p:spPr>
        <p:txBody>
          <a:bodyPr/>
          <a:lstStyle>
            <a:lvl1pPr>
              <a:defRPr lang="en-US" sz="14994" kern="1200" smtClean="0">
                <a:solidFill>
                  <a:srgbClr val="004083"/>
                </a:solidFill>
                <a:latin typeface="Community Light" panose="02000303040000020003" pitchFamily="2" charset="0"/>
                <a:ea typeface="+mn-ea"/>
                <a:cs typeface="+mn-cs"/>
                <a:sym typeface="LKN Sans"/>
              </a:defRPr>
            </a:lvl1pPr>
          </a:lstStyle>
          <a:p>
            <a:pPr lvl="0"/>
            <a:r>
              <a:rPr lang="en-US"/>
              <a:t>One line.</a:t>
            </a:r>
          </a:p>
        </p:txBody>
      </p:sp>
      <p:sp>
        <p:nvSpPr>
          <p:cNvPr id="3" name="Folded Corner 2">
            <a:extLst>
              <a:ext uri="{FF2B5EF4-FFF2-40B4-BE49-F238E27FC236}">
                <a16:creationId xmlns:a16="http://schemas.microsoft.com/office/drawing/2014/main" id="{B762A06C-F60B-0448-AE3A-9F66BF449F16}"/>
              </a:ext>
              <a:ext uri="{C183D7F6-B498-43B3-948B-1728B52AA6E4}">
                <adec:decorative xmlns:adec="http://schemas.microsoft.com/office/drawing/2017/decorative" val="1"/>
              </a:ext>
            </a:extLst>
          </p:cNvPr>
          <p:cNvSpPr/>
          <p:nvPr userDrawn="1"/>
        </p:nvSpPr>
        <p:spPr>
          <a:xfrm>
            <a:off x="-7197" y="-914400"/>
            <a:ext cx="2950634" cy="75067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2 words.</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20039917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ig statement 1">
    <p:bg>
      <p:bgPr>
        <a:solidFill>
          <a:srgbClr val="F2EDE6"/>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2BBE07-F008-B94F-9B92-E867E6F79BE2}"/>
              </a:ext>
            </a:extLst>
          </p:cNvPr>
          <p:cNvSpPr>
            <a:spLocks noGrp="1"/>
          </p:cNvSpPr>
          <p:nvPr>
            <p:ph type="body" sz="quarter" idx="10" hasCustomPrompt="1"/>
          </p:nvPr>
        </p:nvSpPr>
        <p:spPr>
          <a:xfrm>
            <a:off x="539429" y="1222248"/>
            <a:ext cx="6598199" cy="3700436"/>
          </a:xfrm>
          <a:ln w="12700">
            <a:miter lim="400000"/>
          </a:ln>
        </p:spPr>
        <p:txBody>
          <a:bodyPr wrap="square" lIns="50800" tIns="50800" rIns="50800" bIns="50800" anchor="t">
            <a:spAutoFit/>
          </a:bodyPr>
          <a:lstStyle>
            <a:lvl1pPr>
              <a:lnSpc>
                <a:spcPts val="9373"/>
              </a:lnSpc>
              <a:spcBef>
                <a:spcPts val="0"/>
              </a:spcBef>
              <a:defRPr lang="en-US" sz="9373" smtClean="0">
                <a:solidFill>
                  <a:schemeClr val="accent2"/>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r>
              <a:rPr lang="en-US"/>
              <a:t>Big statement </a:t>
            </a:r>
          </a:p>
          <a:p>
            <a:pPr lvl="0"/>
            <a:r>
              <a:rPr lang="en-US"/>
              <a:t>on two lines.</a:t>
            </a:r>
          </a:p>
        </p:txBody>
      </p:sp>
      <p:sp>
        <p:nvSpPr>
          <p:cNvPr id="3" name="Folded Corner 2">
            <a:extLst>
              <a:ext uri="{FF2B5EF4-FFF2-40B4-BE49-F238E27FC236}">
                <a16:creationId xmlns:a16="http://schemas.microsoft.com/office/drawing/2014/main" id="{45A50143-06EF-CE46-A81B-81F2C506F853}"/>
              </a:ext>
              <a:ext uri="{C183D7F6-B498-43B3-948B-1728B52AA6E4}">
                <adec:decorative xmlns:adec="http://schemas.microsoft.com/office/drawing/2017/decorative" val="1"/>
              </a:ext>
            </a:extLst>
          </p:cNvPr>
          <p:cNvSpPr/>
          <p:nvPr userDrawn="1"/>
        </p:nvSpPr>
        <p:spPr>
          <a:xfrm>
            <a:off x="-7195" y="-914400"/>
            <a:ext cx="3322061" cy="75067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t>
            </a:r>
            <a:r>
              <a:rPr kumimoji="0" lang="en-US" sz="900" b="0" i="0" u="none" strike="noStrike" kern="0" cap="none" spc="0" normalizeH="0" baseline="0" noProof="0" err="1">
                <a:ln>
                  <a:noFill/>
                </a:ln>
                <a:solidFill>
                  <a:srgbClr val="000000"/>
                </a:solidFill>
                <a:effectLst/>
                <a:uLnTx/>
                <a:uFillTx/>
                <a:latin typeface="Source Sans Pro" charset="0"/>
                <a:ea typeface="Source Sans Pro" charset="0"/>
                <a:cs typeface="Source Sans Pro" charset="0"/>
              </a:rPr>
              <a:t>approx</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5 words.</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188856430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ig statement 2">
    <p:bg>
      <p:bgPr>
        <a:solidFill>
          <a:srgbClr val="FCE2BA"/>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C94F418E-74A2-B549-B662-BAD5C588FFD2}"/>
              </a:ext>
            </a:extLst>
          </p:cNvPr>
          <p:cNvSpPr>
            <a:spLocks noGrp="1"/>
          </p:cNvSpPr>
          <p:nvPr>
            <p:ph type="body" sz="quarter" idx="10" hasCustomPrompt="1"/>
          </p:nvPr>
        </p:nvSpPr>
        <p:spPr>
          <a:xfrm>
            <a:off x="539429" y="1222248"/>
            <a:ext cx="6598199" cy="3700436"/>
          </a:xfrm>
          <a:ln w="12700">
            <a:miter lim="400000"/>
          </a:ln>
        </p:spPr>
        <p:txBody>
          <a:bodyPr wrap="square" lIns="50800" tIns="50800" rIns="50800" bIns="50800" anchor="t">
            <a:spAutoFit/>
          </a:bodyPr>
          <a:lstStyle>
            <a:lvl1pPr>
              <a:lnSpc>
                <a:spcPts val="9373"/>
              </a:lnSpc>
              <a:spcBef>
                <a:spcPts val="0"/>
              </a:spcBef>
              <a:defRPr lang="en-US" sz="9373" smtClean="0">
                <a:solidFill>
                  <a:schemeClr val="accent3"/>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r>
              <a:rPr lang="en-US"/>
              <a:t>Big statement </a:t>
            </a:r>
          </a:p>
          <a:p>
            <a:pPr lvl="0"/>
            <a:r>
              <a:rPr lang="en-US"/>
              <a:t>on two lines.</a:t>
            </a:r>
          </a:p>
        </p:txBody>
      </p:sp>
      <p:sp>
        <p:nvSpPr>
          <p:cNvPr id="4" name="Folded Corner 3">
            <a:extLst>
              <a:ext uri="{FF2B5EF4-FFF2-40B4-BE49-F238E27FC236}">
                <a16:creationId xmlns:a16="http://schemas.microsoft.com/office/drawing/2014/main" id="{C979EA68-3093-D141-A858-23364C9794C4}"/>
              </a:ext>
              <a:ext uri="{C183D7F6-B498-43B3-948B-1728B52AA6E4}">
                <adec:decorative xmlns:adec="http://schemas.microsoft.com/office/drawing/2017/decorative" val="1"/>
              </a:ext>
            </a:extLst>
          </p:cNvPr>
          <p:cNvSpPr/>
          <p:nvPr userDrawn="1"/>
        </p:nvSpPr>
        <p:spPr>
          <a:xfrm>
            <a:off x="-7195" y="-914400"/>
            <a:ext cx="3322061" cy="750674"/>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t>
            </a:r>
            <a:r>
              <a:rPr kumimoji="0" lang="en-US" sz="900" b="0" i="0" u="none" strike="noStrike" kern="0" cap="none" spc="0" normalizeH="0" baseline="0" noProof="0" err="1">
                <a:ln>
                  <a:noFill/>
                </a:ln>
                <a:solidFill>
                  <a:srgbClr val="000000"/>
                </a:solidFill>
                <a:effectLst/>
                <a:uLnTx/>
                <a:uFillTx/>
                <a:latin typeface="Source Sans Pro" charset="0"/>
                <a:ea typeface="Source Sans Pro" charset="0"/>
                <a:cs typeface="Source Sans Pro" charset="0"/>
              </a:rPr>
              <a:t>approx</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5 words.</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15757686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big stat 1">
    <p:bg>
      <p:bgPr>
        <a:solidFill>
          <a:srgbClr val="E9E5DF"/>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C94F418E-74A2-B549-B662-BAD5C588FFD2}"/>
              </a:ext>
            </a:extLst>
          </p:cNvPr>
          <p:cNvSpPr>
            <a:spLocks noGrp="1"/>
          </p:cNvSpPr>
          <p:nvPr>
            <p:ph type="body" sz="quarter" idx="10" hasCustomPrompt="1"/>
          </p:nvPr>
        </p:nvSpPr>
        <p:spPr>
          <a:xfrm>
            <a:off x="595487" y="1187958"/>
            <a:ext cx="8010184" cy="3759890"/>
          </a:xfrm>
          <a:noFill/>
          <a:ln>
            <a:noFill/>
          </a:ln>
        </p:spPr>
        <p:txBody>
          <a:bodyPr lIns="0" tIns="0" rIns="0" bIns="0" anchor="ctr"/>
          <a:lstStyle>
            <a:lvl1pPr algn="l">
              <a:defRPr lang="en-US" sz="28115" kern="0" dirty="0">
                <a:solidFill>
                  <a:schemeClr val="accent2"/>
                </a:solidFill>
                <a:latin typeface="Community" panose="02000303040000020003" pitchFamily="2" charset="0"/>
                <a:ea typeface="Source Sans Pro" charset="0"/>
                <a:cs typeface="Source Sans Pro" charset="0"/>
              </a:defRPr>
            </a:lvl1pPr>
          </a:lstStyle>
          <a:p>
            <a:pPr lvl="0" algn="ctr" defTabSz="342740"/>
            <a:r>
              <a:rPr lang="en-US"/>
              <a:t>##%</a:t>
            </a:r>
          </a:p>
        </p:txBody>
      </p:sp>
      <p:sp>
        <p:nvSpPr>
          <p:cNvPr id="6" name="Title 5">
            <a:extLst>
              <a:ext uri="{FF2B5EF4-FFF2-40B4-BE49-F238E27FC236}">
                <a16:creationId xmlns:a16="http://schemas.microsoft.com/office/drawing/2014/main" id="{B21FC7F9-2325-DD44-B419-43E3213F4F27}"/>
              </a:ext>
            </a:extLst>
          </p:cNvPr>
          <p:cNvSpPr>
            <a:spLocks noGrp="1"/>
          </p:cNvSpPr>
          <p:nvPr>
            <p:ph type="title"/>
          </p:nvPr>
        </p:nvSpPr>
        <p:spPr/>
        <p:txBody>
          <a:bodyPr/>
          <a:lstStyle/>
          <a:p>
            <a:r>
              <a:rPr lang="en-US"/>
              <a:t>Click to edit Master title style</a:t>
            </a:r>
          </a:p>
        </p:txBody>
      </p:sp>
      <p:sp>
        <p:nvSpPr>
          <p:cNvPr id="4" name="Folded Corner 3">
            <a:extLst>
              <a:ext uri="{FF2B5EF4-FFF2-40B4-BE49-F238E27FC236}">
                <a16:creationId xmlns:a16="http://schemas.microsoft.com/office/drawing/2014/main" id="{7ADE2F85-DCD5-8B4C-B886-2841AE65F418}"/>
              </a:ext>
              <a:ext uri="{C183D7F6-B498-43B3-948B-1728B52AA6E4}">
                <adec:decorative xmlns:adec="http://schemas.microsoft.com/office/drawing/2017/decorative" val="1"/>
              </a:ext>
            </a:extLst>
          </p:cNvPr>
          <p:cNvSpPr/>
          <p:nvPr userDrawn="1"/>
        </p:nvSpPr>
        <p:spPr>
          <a:xfrm>
            <a:off x="-7197" y="-828675"/>
            <a:ext cx="2979206" cy="66494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Highlight a key percentage statistic</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89431605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big stat 2">
    <p:bg>
      <p:bgPr>
        <a:solidFill>
          <a:srgbClr val="FCE2BA"/>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C94F418E-74A2-B549-B662-BAD5C588FFD2}"/>
              </a:ext>
            </a:extLst>
          </p:cNvPr>
          <p:cNvSpPr>
            <a:spLocks noGrp="1"/>
          </p:cNvSpPr>
          <p:nvPr>
            <p:ph type="body" sz="quarter" idx="10" hasCustomPrompt="1"/>
          </p:nvPr>
        </p:nvSpPr>
        <p:spPr>
          <a:xfrm>
            <a:off x="595487" y="1187958"/>
            <a:ext cx="8010184" cy="3759890"/>
          </a:xfrm>
          <a:noFill/>
          <a:ln>
            <a:noFill/>
          </a:ln>
        </p:spPr>
        <p:txBody>
          <a:bodyPr lIns="0" tIns="0" rIns="0" bIns="0" anchor="ctr"/>
          <a:lstStyle>
            <a:lvl1pPr>
              <a:defRPr lang="en-US" sz="28115" kern="0" dirty="0">
                <a:solidFill>
                  <a:srgbClr val="004083"/>
                </a:solidFill>
                <a:latin typeface="Community" panose="02000303040000020003" pitchFamily="2" charset="0"/>
                <a:ea typeface="Source Sans Pro" charset="0"/>
                <a:cs typeface="Source Sans Pro" charset="0"/>
              </a:defRPr>
            </a:lvl1pPr>
          </a:lstStyle>
          <a:p>
            <a:pPr lvl="0" algn="ctr" defTabSz="342740"/>
            <a:r>
              <a:rPr lang="en-US"/>
              <a:t>##%</a:t>
            </a:r>
          </a:p>
        </p:txBody>
      </p:sp>
      <p:sp>
        <p:nvSpPr>
          <p:cNvPr id="6" name="Title 5">
            <a:extLst>
              <a:ext uri="{FF2B5EF4-FFF2-40B4-BE49-F238E27FC236}">
                <a16:creationId xmlns:a16="http://schemas.microsoft.com/office/drawing/2014/main" id="{B21FC7F9-2325-DD44-B419-43E3213F4F27}"/>
              </a:ext>
            </a:extLst>
          </p:cNvPr>
          <p:cNvSpPr>
            <a:spLocks noGrp="1"/>
          </p:cNvSpPr>
          <p:nvPr>
            <p:ph type="title"/>
          </p:nvPr>
        </p:nvSpPr>
        <p:spPr/>
        <p:txBody>
          <a:bodyPr/>
          <a:lstStyle/>
          <a:p>
            <a:r>
              <a:rPr lang="en-US"/>
              <a:t>Click to edit Master title style</a:t>
            </a:r>
          </a:p>
        </p:txBody>
      </p:sp>
      <p:sp>
        <p:nvSpPr>
          <p:cNvPr id="4" name="Folded Corner 3">
            <a:extLst>
              <a:ext uri="{FF2B5EF4-FFF2-40B4-BE49-F238E27FC236}">
                <a16:creationId xmlns:a16="http://schemas.microsoft.com/office/drawing/2014/main" id="{B811AE24-E23A-6D44-8DDA-55E7075C404C}"/>
              </a:ext>
              <a:ext uri="{C183D7F6-B498-43B3-948B-1728B52AA6E4}">
                <adec:decorative xmlns:adec="http://schemas.microsoft.com/office/drawing/2017/decorative" val="1"/>
              </a:ext>
            </a:extLst>
          </p:cNvPr>
          <p:cNvSpPr/>
          <p:nvPr userDrawn="1"/>
        </p:nvSpPr>
        <p:spPr>
          <a:xfrm>
            <a:off x="-7197" y="-828675"/>
            <a:ext cx="2979206" cy="66494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Highlight a key percentage statistic</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218233680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s on circle">
    <p:bg>
      <p:bgPr>
        <a:solidFill>
          <a:schemeClr val="bg1"/>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4EC220BF-5702-E140-B084-436B86915FA9}"/>
              </a:ext>
              <a:ext uri="{C183D7F6-B498-43B3-948B-1728B52AA6E4}">
                <adec:decorative xmlns:adec="http://schemas.microsoft.com/office/drawing/2017/decorative" val="1"/>
              </a:ext>
            </a:extLst>
          </p:cNvPr>
          <p:cNvSpPr/>
          <p:nvPr userDrawn="1"/>
        </p:nvSpPr>
        <p:spPr>
          <a:xfrm>
            <a:off x="-783623" y="1223199"/>
            <a:ext cx="2696751" cy="2697102"/>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 name="Title 2">
            <a:extLst>
              <a:ext uri="{FF2B5EF4-FFF2-40B4-BE49-F238E27FC236}">
                <a16:creationId xmlns:a16="http://schemas.microsoft.com/office/drawing/2014/main" id="{B357BD5F-2865-1A4D-8858-392495A70891}"/>
              </a:ext>
            </a:extLst>
          </p:cNvPr>
          <p:cNvSpPr>
            <a:spLocks noGrp="1"/>
          </p:cNvSpPr>
          <p:nvPr>
            <p:ph type="title" hasCustomPrompt="1"/>
          </p:nvPr>
        </p:nvSpPr>
        <p:spPr>
          <a:xfrm>
            <a:off x="550592" y="2122274"/>
            <a:ext cx="5264259" cy="586539"/>
          </a:xfrm>
          <a:noFill/>
        </p:spPr>
        <p:txBody>
          <a:bodyPr vert="horz" lIns="0" tIns="45720" rIns="0" bIns="45720" rtlCol="0" anchor="b" anchorCtr="0">
            <a:noAutofit/>
          </a:bodyPr>
          <a:lstStyle>
            <a:lvl1pPr>
              <a:defRPr lang="en-US" sz="4311">
                <a:ea typeface="+mn-ea"/>
                <a:cs typeface="+mn-cs"/>
              </a:defRPr>
            </a:lvl1pPr>
          </a:lstStyle>
          <a:p>
            <a:pPr lvl="0"/>
            <a:r>
              <a:rPr lang="en-US"/>
              <a:t>Enter slide title here</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571507" y="2786281"/>
            <a:ext cx="3886208" cy="563399"/>
          </a:xfrm>
        </p:spPr>
        <p:txBody>
          <a:bodyPr>
            <a:noAutofit/>
          </a:bodyPr>
          <a:lstStyle>
            <a:lvl1pPr marL="0" indent="0">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 no more than two lines.</a:t>
            </a:r>
          </a:p>
        </p:txBody>
      </p:sp>
      <p:sp>
        <p:nvSpPr>
          <p:cNvPr id="7" name="Folded Corner 6">
            <a:extLst>
              <a:ext uri="{FF2B5EF4-FFF2-40B4-BE49-F238E27FC236}">
                <a16:creationId xmlns:a16="http://schemas.microsoft.com/office/drawing/2014/main" id="{509E1B02-CF01-B940-AADE-7D13697F9AE7}"/>
              </a:ext>
              <a:ext uri="{C183D7F6-B498-43B3-948B-1728B52AA6E4}">
                <adec:decorative xmlns:adec="http://schemas.microsoft.com/office/drawing/2017/decorative" val="1"/>
              </a:ext>
            </a:extLst>
          </p:cNvPr>
          <p:cNvSpPr/>
          <p:nvPr userDrawn="1"/>
        </p:nvSpPr>
        <p:spPr>
          <a:xfrm>
            <a:off x="0" y="-769209"/>
            <a:ext cx="2816974" cy="512033"/>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set up a section, or call out key point with subtitles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58347621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s 6 section titles">
    <p:bg>
      <p:bgPr>
        <a:solidFill>
          <a:srgbClr val="FEFAF5"/>
        </a:solidFill>
        <a:effectLst/>
      </p:bgPr>
    </p:bg>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461621D-109D-2040-8C3C-3AC7457C3556}"/>
              </a:ext>
              <a:ext uri="{C183D7F6-B498-43B3-948B-1728B52AA6E4}">
                <adec:decorative xmlns:adec="http://schemas.microsoft.com/office/drawing/2017/decorative" val="1"/>
              </a:ext>
            </a:extLst>
          </p:cNvPr>
          <p:cNvSpPr/>
          <p:nvPr userDrawn="1"/>
        </p:nvSpPr>
        <p:spPr>
          <a:xfrm>
            <a:off x="-783623" y="1223199"/>
            <a:ext cx="2696751" cy="2697102"/>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89180FB8-A02B-0143-BBAB-E8E04F8406BA}"/>
              </a:ext>
            </a:extLst>
          </p:cNvPr>
          <p:cNvSpPr>
            <a:spLocks noGrp="1"/>
          </p:cNvSpPr>
          <p:nvPr>
            <p:ph type="title" hasCustomPrompt="1"/>
          </p:nvPr>
        </p:nvSpPr>
        <p:spPr>
          <a:xfrm>
            <a:off x="522796" y="1816444"/>
            <a:ext cx="2403722" cy="892370"/>
          </a:xfrm>
        </p:spPr>
        <p:txBody>
          <a:bodyPr anchor="b" anchorCtr="0"/>
          <a:lstStyle>
            <a:lvl1pPr>
              <a:defRPr lang="en-US" sz="3299" kern="1200" baseline="0" smtClean="0">
                <a:solidFill>
                  <a:schemeClr val="accent2"/>
                </a:solidFill>
                <a:latin typeface="Community Light" panose="02000303040000020003" pitchFamily="2" charset="0"/>
                <a:ea typeface="+mn-ea"/>
                <a:cs typeface="+mn-cs"/>
              </a:defRPr>
            </a:lvl1pPr>
          </a:lstStyle>
          <a:p>
            <a:pPr lvl="0"/>
            <a:r>
              <a:rPr lang="en-US"/>
              <a:t>Enter slide title here in 2 lines</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552976" y="2786281"/>
            <a:ext cx="2284307" cy="563399"/>
          </a:xfrm>
        </p:spPr>
        <p:txBody>
          <a:bodyPr>
            <a:noAutofit/>
          </a:bodyPr>
          <a:lstStyle>
            <a:lvl1pPr marL="0" indent="0">
              <a:buFontTx/>
              <a:buNone/>
              <a:defRPr sz="1350">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18" name="Text Placeholder 5">
            <a:extLst>
              <a:ext uri="{FF2B5EF4-FFF2-40B4-BE49-F238E27FC236}">
                <a16:creationId xmlns:a16="http://schemas.microsoft.com/office/drawing/2014/main" id="{FD6FD422-B9DC-5C44-96D7-08AA4DE804B7}"/>
              </a:ext>
            </a:extLst>
          </p:cNvPr>
          <p:cNvSpPr>
            <a:spLocks noGrp="1"/>
          </p:cNvSpPr>
          <p:nvPr>
            <p:ph type="body" sz="quarter" idx="20" hasCustomPrompt="1"/>
          </p:nvPr>
        </p:nvSpPr>
        <p:spPr>
          <a:xfrm>
            <a:off x="3292417" y="1448393"/>
            <a:ext cx="642401"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4" name="Text Placeholder 3">
            <a:extLst>
              <a:ext uri="{FF2B5EF4-FFF2-40B4-BE49-F238E27FC236}">
                <a16:creationId xmlns:a16="http://schemas.microsoft.com/office/drawing/2014/main" id="{FDDA4FDE-EFC5-2545-9D20-1F72ACCFEE41}"/>
              </a:ext>
            </a:extLst>
          </p:cNvPr>
          <p:cNvSpPr>
            <a:spLocks noGrp="1"/>
          </p:cNvSpPr>
          <p:nvPr>
            <p:ph type="body" sz="quarter" idx="12" hasCustomPrompt="1"/>
          </p:nvPr>
        </p:nvSpPr>
        <p:spPr>
          <a:xfrm>
            <a:off x="3316679"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19" name="Text Placeholder 5">
            <a:extLst>
              <a:ext uri="{FF2B5EF4-FFF2-40B4-BE49-F238E27FC236}">
                <a16:creationId xmlns:a16="http://schemas.microsoft.com/office/drawing/2014/main" id="{38412D3D-0BB9-4F46-A27D-029E72A790A0}"/>
              </a:ext>
            </a:extLst>
          </p:cNvPr>
          <p:cNvSpPr>
            <a:spLocks noGrp="1"/>
          </p:cNvSpPr>
          <p:nvPr>
            <p:ph type="body" sz="quarter" idx="21" hasCustomPrompt="1"/>
          </p:nvPr>
        </p:nvSpPr>
        <p:spPr>
          <a:xfrm>
            <a:off x="4643431" y="1448393"/>
            <a:ext cx="642401"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8" name="Text Placeholder 3">
            <a:extLst>
              <a:ext uri="{FF2B5EF4-FFF2-40B4-BE49-F238E27FC236}">
                <a16:creationId xmlns:a16="http://schemas.microsoft.com/office/drawing/2014/main" id="{927AD6EC-8A53-2E45-94C5-2B94C423D850}"/>
              </a:ext>
            </a:extLst>
          </p:cNvPr>
          <p:cNvSpPr>
            <a:spLocks noGrp="1"/>
          </p:cNvSpPr>
          <p:nvPr>
            <p:ph type="body" sz="quarter" idx="14" hasCustomPrompt="1"/>
          </p:nvPr>
        </p:nvSpPr>
        <p:spPr>
          <a:xfrm>
            <a:off x="4654680"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0" name="Text Placeholder 5">
            <a:extLst>
              <a:ext uri="{FF2B5EF4-FFF2-40B4-BE49-F238E27FC236}">
                <a16:creationId xmlns:a16="http://schemas.microsoft.com/office/drawing/2014/main" id="{3D60AA63-99D7-FC42-8205-54E33798A33B}"/>
              </a:ext>
            </a:extLst>
          </p:cNvPr>
          <p:cNvSpPr>
            <a:spLocks noGrp="1"/>
          </p:cNvSpPr>
          <p:nvPr>
            <p:ph type="body" sz="quarter" idx="22" hasCustomPrompt="1"/>
          </p:nvPr>
        </p:nvSpPr>
        <p:spPr>
          <a:xfrm>
            <a:off x="6127094" y="1448393"/>
            <a:ext cx="687156"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0" name="Text Placeholder 3">
            <a:extLst>
              <a:ext uri="{FF2B5EF4-FFF2-40B4-BE49-F238E27FC236}">
                <a16:creationId xmlns:a16="http://schemas.microsoft.com/office/drawing/2014/main" id="{F1CDD139-94AA-CB4F-8ED9-000727094CD9}"/>
              </a:ext>
            </a:extLst>
          </p:cNvPr>
          <p:cNvSpPr>
            <a:spLocks noGrp="1"/>
          </p:cNvSpPr>
          <p:nvPr>
            <p:ph type="body" sz="quarter" idx="16" hasCustomPrompt="1"/>
          </p:nvPr>
        </p:nvSpPr>
        <p:spPr>
          <a:xfrm>
            <a:off x="5974298"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2" name="Text Placeholder 5">
            <a:extLst>
              <a:ext uri="{FF2B5EF4-FFF2-40B4-BE49-F238E27FC236}">
                <a16:creationId xmlns:a16="http://schemas.microsoft.com/office/drawing/2014/main" id="{BA5D3888-8B4F-1347-8B9A-5E4982184F0D}"/>
              </a:ext>
            </a:extLst>
          </p:cNvPr>
          <p:cNvSpPr>
            <a:spLocks noGrp="1"/>
          </p:cNvSpPr>
          <p:nvPr>
            <p:ph type="body" sz="quarter" idx="24" hasCustomPrompt="1"/>
          </p:nvPr>
        </p:nvSpPr>
        <p:spPr>
          <a:xfrm>
            <a:off x="3292417" y="2937105"/>
            <a:ext cx="672927"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5" name="Text Placeholder 3">
            <a:extLst>
              <a:ext uri="{FF2B5EF4-FFF2-40B4-BE49-F238E27FC236}">
                <a16:creationId xmlns:a16="http://schemas.microsoft.com/office/drawing/2014/main" id="{7EA01AD8-7B02-DE4D-B535-D9C3E904FC1A}"/>
              </a:ext>
            </a:extLst>
          </p:cNvPr>
          <p:cNvSpPr>
            <a:spLocks noGrp="1"/>
          </p:cNvSpPr>
          <p:nvPr>
            <p:ph type="body" sz="quarter" idx="13" hasCustomPrompt="1"/>
          </p:nvPr>
        </p:nvSpPr>
        <p:spPr>
          <a:xfrm>
            <a:off x="3316679" y="3438853"/>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3" name="Text Placeholder 5">
            <a:extLst>
              <a:ext uri="{FF2B5EF4-FFF2-40B4-BE49-F238E27FC236}">
                <a16:creationId xmlns:a16="http://schemas.microsoft.com/office/drawing/2014/main" id="{E204D10F-1E1E-A547-993B-CA48AA19C11F}"/>
              </a:ext>
            </a:extLst>
          </p:cNvPr>
          <p:cNvSpPr>
            <a:spLocks noGrp="1"/>
          </p:cNvSpPr>
          <p:nvPr>
            <p:ph type="body" sz="quarter" idx="25" hasCustomPrompt="1"/>
          </p:nvPr>
        </p:nvSpPr>
        <p:spPr>
          <a:xfrm>
            <a:off x="4643429" y="2937105"/>
            <a:ext cx="672927"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9" name="Text Placeholder 3">
            <a:extLst>
              <a:ext uri="{FF2B5EF4-FFF2-40B4-BE49-F238E27FC236}">
                <a16:creationId xmlns:a16="http://schemas.microsoft.com/office/drawing/2014/main" id="{84DB555F-F80F-EC4F-B46A-CE3440A9A3F5}"/>
              </a:ext>
            </a:extLst>
          </p:cNvPr>
          <p:cNvSpPr>
            <a:spLocks noGrp="1"/>
          </p:cNvSpPr>
          <p:nvPr>
            <p:ph type="body" sz="quarter" idx="15" hasCustomPrompt="1"/>
          </p:nvPr>
        </p:nvSpPr>
        <p:spPr>
          <a:xfrm>
            <a:off x="4654682" y="3438853"/>
            <a:ext cx="1160171"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4" name="Text Placeholder 5">
            <a:extLst>
              <a:ext uri="{FF2B5EF4-FFF2-40B4-BE49-F238E27FC236}">
                <a16:creationId xmlns:a16="http://schemas.microsoft.com/office/drawing/2014/main" id="{407DBB96-3841-1B47-897E-7818A22EC97B}"/>
              </a:ext>
            </a:extLst>
          </p:cNvPr>
          <p:cNvSpPr>
            <a:spLocks noGrp="1"/>
          </p:cNvSpPr>
          <p:nvPr>
            <p:ph type="body" sz="quarter" idx="26" hasCustomPrompt="1"/>
          </p:nvPr>
        </p:nvSpPr>
        <p:spPr>
          <a:xfrm>
            <a:off x="6127096" y="2937105"/>
            <a:ext cx="719810"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1" name="Text Placeholder 3">
            <a:extLst>
              <a:ext uri="{FF2B5EF4-FFF2-40B4-BE49-F238E27FC236}">
                <a16:creationId xmlns:a16="http://schemas.microsoft.com/office/drawing/2014/main" id="{9D92CEA0-FD5F-8748-A1E3-880335AB1523}"/>
              </a:ext>
            </a:extLst>
          </p:cNvPr>
          <p:cNvSpPr>
            <a:spLocks noGrp="1"/>
          </p:cNvSpPr>
          <p:nvPr>
            <p:ph type="body" sz="quarter" idx="17" hasCustomPrompt="1"/>
          </p:nvPr>
        </p:nvSpPr>
        <p:spPr>
          <a:xfrm>
            <a:off x="5974300" y="3438853"/>
            <a:ext cx="1189232"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2" name="Folded Corner 31">
            <a:extLst>
              <a:ext uri="{FF2B5EF4-FFF2-40B4-BE49-F238E27FC236}">
                <a16:creationId xmlns:a16="http://schemas.microsoft.com/office/drawing/2014/main" id="{273CEA9A-3C3E-F643-BE53-9A09B1390D97}"/>
              </a:ext>
              <a:ext uri="{C183D7F6-B498-43B3-948B-1728B52AA6E4}">
                <adec:decorative xmlns:adec="http://schemas.microsoft.com/office/drawing/2017/decorative" val="1"/>
              </a:ext>
            </a:extLst>
          </p:cNvPr>
          <p:cNvSpPr/>
          <p:nvPr userDrawn="1"/>
        </p:nvSpPr>
        <p:spPr>
          <a:xfrm>
            <a:off x="0" y="-769209"/>
            <a:ext cx="2816974" cy="512033"/>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highlight a key point with descriptor and 6 topics.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69271352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s 8 section titles">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2EB8926-353D-D246-AC3C-1B6DB185A280}"/>
              </a:ext>
              <a:ext uri="{C183D7F6-B498-43B3-948B-1728B52AA6E4}">
                <adec:decorative xmlns:adec="http://schemas.microsoft.com/office/drawing/2017/decorative" val="1"/>
              </a:ext>
            </a:extLst>
          </p:cNvPr>
          <p:cNvSpPr/>
          <p:nvPr/>
        </p:nvSpPr>
        <p:spPr>
          <a:xfrm>
            <a:off x="-783623" y="1223199"/>
            <a:ext cx="2696751" cy="2697102"/>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893C57D4-0898-A84A-8A2C-E66EE5FF223A}"/>
              </a:ext>
            </a:extLst>
          </p:cNvPr>
          <p:cNvSpPr>
            <a:spLocks noGrp="1"/>
          </p:cNvSpPr>
          <p:nvPr>
            <p:ph type="title" hasCustomPrompt="1"/>
          </p:nvPr>
        </p:nvSpPr>
        <p:spPr>
          <a:xfrm>
            <a:off x="533930" y="1779376"/>
            <a:ext cx="2338645" cy="929439"/>
          </a:xfrm>
          <a:noFill/>
        </p:spPr>
        <p:txBody>
          <a:bodyPr vert="horz" lIns="0" tIns="45720" rIns="0" bIns="45720" rtlCol="0" anchor="b" anchorCtr="0">
            <a:noAutofit/>
          </a:bodyPr>
          <a:lstStyle>
            <a:lvl1pPr>
              <a:defRPr lang="en-US" sz="3299">
                <a:ea typeface="+mn-ea"/>
                <a:cs typeface="+mn-cs"/>
              </a:defRPr>
            </a:lvl1pPr>
          </a:lstStyle>
          <a:p>
            <a:pPr lvl="0"/>
            <a:r>
              <a:rPr lang="en-US"/>
              <a:t>Enter slide title here in 2 lines</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552975" y="2786281"/>
            <a:ext cx="2319599" cy="563399"/>
          </a:xfrm>
        </p:spPr>
        <p:txBody>
          <a:bodyPr>
            <a:noAutofit/>
          </a:bodyPr>
          <a:lstStyle>
            <a:lvl1pPr marL="0" indent="0">
              <a:buFontTx/>
              <a:buNone/>
              <a:defRPr sz="1350">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6" name="Text Placeholder 5">
            <a:extLst>
              <a:ext uri="{FF2B5EF4-FFF2-40B4-BE49-F238E27FC236}">
                <a16:creationId xmlns:a16="http://schemas.microsoft.com/office/drawing/2014/main" id="{951E50A6-4C34-1240-9BA3-75A67ED5F4C5}"/>
              </a:ext>
            </a:extLst>
          </p:cNvPr>
          <p:cNvSpPr>
            <a:spLocks noGrp="1"/>
          </p:cNvSpPr>
          <p:nvPr>
            <p:ph type="body" sz="quarter" idx="20" hasCustomPrompt="1"/>
          </p:nvPr>
        </p:nvSpPr>
        <p:spPr>
          <a:xfrm>
            <a:off x="3292417" y="1448393"/>
            <a:ext cx="642401"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4" name="Text Placeholder 3">
            <a:extLst>
              <a:ext uri="{FF2B5EF4-FFF2-40B4-BE49-F238E27FC236}">
                <a16:creationId xmlns:a16="http://schemas.microsoft.com/office/drawing/2014/main" id="{FDDA4FDE-EFC5-2545-9D20-1F72ACCFEE41}"/>
              </a:ext>
            </a:extLst>
          </p:cNvPr>
          <p:cNvSpPr>
            <a:spLocks noGrp="1"/>
          </p:cNvSpPr>
          <p:nvPr>
            <p:ph type="body" sz="quarter" idx="12" hasCustomPrompt="1"/>
          </p:nvPr>
        </p:nvSpPr>
        <p:spPr>
          <a:xfrm>
            <a:off x="3288879"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4" name="Text Placeholder 5">
            <a:extLst>
              <a:ext uri="{FF2B5EF4-FFF2-40B4-BE49-F238E27FC236}">
                <a16:creationId xmlns:a16="http://schemas.microsoft.com/office/drawing/2014/main" id="{75A8E988-7757-6949-B4D9-1A21BC8DB176}"/>
              </a:ext>
            </a:extLst>
          </p:cNvPr>
          <p:cNvSpPr>
            <a:spLocks noGrp="1"/>
          </p:cNvSpPr>
          <p:nvPr>
            <p:ph type="body" sz="quarter" idx="21" hasCustomPrompt="1"/>
          </p:nvPr>
        </p:nvSpPr>
        <p:spPr>
          <a:xfrm>
            <a:off x="4643431" y="1448393"/>
            <a:ext cx="642401"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8" name="Text Placeholder 3">
            <a:extLst>
              <a:ext uri="{FF2B5EF4-FFF2-40B4-BE49-F238E27FC236}">
                <a16:creationId xmlns:a16="http://schemas.microsoft.com/office/drawing/2014/main" id="{927AD6EC-8A53-2E45-94C5-2B94C423D850}"/>
              </a:ext>
            </a:extLst>
          </p:cNvPr>
          <p:cNvSpPr>
            <a:spLocks noGrp="1"/>
          </p:cNvSpPr>
          <p:nvPr>
            <p:ph type="body" sz="quarter" idx="14" hasCustomPrompt="1"/>
          </p:nvPr>
        </p:nvSpPr>
        <p:spPr>
          <a:xfrm>
            <a:off x="4654680"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26" name="Text Placeholder 5">
            <a:extLst>
              <a:ext uri="{FF2B5EF4-FFF2-40B4-BE49-F238E27FC236}">
                <a16:creationId xmlns:a16="http://schemas.microsoft.com/office/drawing/2014/main" id="{64DFD5F8-A3D0-664C-94D1-D576DA42BCCE}"/>
              </a:ext>
            </a:extLst>
          </p:cNvPr>
          <p:cNvSpPr>
            <a:spLocks noGrp="1"/>
          </p:cNvSpPr>
          <p:nvPr>
            <p:ph type="body" sz="quarter" idx="22" hasCustomPrompt="1"/>
          </p:nvPr>
        </p:nvSpPr>
        <p:spPr>
          <a:xfrm>
            <a:off x="6127094" y="1448393"/>
            <a:ext cx="687156"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0" name="Text Placeholder 3">
            <a:extLst>
              <a:ext uri="{FF2B5EF4-FFF2-40B4-BE49-F238E27FC236}">
                <a16:creationId xmlns:a16="http://schemas.microsoft.com/office/drawing/2014/main" id="{F1CDD139-94AA-CB4F-8ED9-000727094CD9}"/>
              </a:ext>
            </a:extLst>
          </p:cNvPr>
          <p:cNvSpPr>
            <a:spLocks noGrp="1"/>
          </p:cNvSpPr>
          <p:nvPr>
            <p:ph type="body" sz="quarter" idx="16" hasCustomPrompt="1"/>
          </p:nvPr>
        </p:nvSpPr>
        <p:spPr>
          <a:xfrm>
            <a:off x="6131829"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4" name="Text Placeholder 5">
            <a:extLst>
              <a:ext uri="{FF2B5EF4-FFF2-40B4-BE49-F238E27FC236}">
                <a16:creationId xmlns:a16="http://schemas.microsoft.com/office/drawing/2014/main" id="{DF294109-5AAA-5F46-84E5-83269DED9181}"/>
              </a:ext>
            </a:extLst>
          </p:cNvPr>
          <p:cNvSpPr>
            <a:spLocks noGrp="1"/>
          </p:cNvSpPr>
          <p:nvPr>
            <p:ph type="body" sz="quarter" idx="23" hasCustomPrompt="1"/>
          </p:nvPr>
        </p:nvSpPr>
        <p:spPr>
          <a:xfrm>
            <a:off x="7600556" y="1448393"/>
            <a:ext cx="687156"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2" name="Text Placeholder 3">
            <a:extLst>
              <a:ext uri="{FF2B5EF4-FFF2-40B4-BE49-F238E27FC236}">
                <a16:creationId xmlns:a16="http://schemas.microsoft.com/office/drawing/2014/main" id="{1EF996C7-BF41-BD40-B9FD-EAFF60BF4105}"/>
              </a:ext>
            </a:extLst>
          </p:cNvPr>
          <p:cNvSpPr>
            <a:spLocks noGrp="1"/>
          </p:cNvSpPr>
          <p:nvPr>
            <p:ph type="body" sz="quarter" idx="18" hasCustomPrompt="1"/>
          </p:nvPr>
        </p:nvSpPr>
        <p:spPr>
          <a:xfrm>
            <a:off x="7614599" y="1956885"/>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5" name="Text Placeholder 5">
            <a:extLst>
              <a:ext uri="{FF2B5EF4-FFF2-40B4-BE49-F238E27FC236}">
                <a16:creationId xmlns:a16="http://schemas.microsoft.com/office/drawing/2014/main" id="{E672886F-9B84-6D47-A941-4698D1B9B644}"/>
              </a:ext>
            </a:extLst>
          </p:cNvPr>
          <p:cNvSpPr>
            <a:spLocks noGrp="1"/>
          </p:cNvSpPr>
          <p:nvPr>
            <p:ph type="body" sz="quarter" idx="24" hasCustomPrompt="1"/>
          </p:nvPr>
        </p:nvSpPr>
        <p:spPr>
          <a:xfrm>
            <a:off x="3292417" y="2937105"/>
            <a:ext cx="672927"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5" name="Text Placeholder 3">
            <a:extLst>
              <a:ext uri="{FF2B5EF4-FFF2-40B4-BE49-F238E27FC236}">
                <a16:creationId xmlns:a16="http://schemas.microsoft.com/office/drawing/2014/main" id="{7EA01AD8-7B02-DE4D-B535-D9C3E904FC1A}"/>
              </a:ext>
            </a:extLst>
          </p:cNvPr>
          <p:cNvSpPr>
            <a:spLocks noGrp="1"/>
          </p:cNvSpPr>
          <p:nvPr>
            <p:ph type="body" sz="quarter" idx="13" hasCustomPrompt="1"/>
          </p:nvPr>
        </p:nvSpPr>
        <p:spPr>
          <a:xfrm>
            <a:off x="3288879" y="3438853"/>
            <a:ext cx="1168836"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6" name="Text Placeholder 5">
            <a:extLst>
              <a:ext uri="{FF2B5EF4-FFF2-40B4-BE49-F238E27FC236}">
                <a16:creationId xmlns:a16="http://schemas.microsoft.com/office/drawing/2014/main" id="{BDC852F3-7389-FB4C-BB25-546FACFAE1A5}"/>
              </a:ext>
            </a:extLst>
          </p:cNvPr>
          <p:cNvSpPr>
            <a:spLocks noGrp="1"/>
          </p:cNvSpPr>
          <p:nvPr>
            <p:ph type="body" sz="quarter" idx="25" hasCustomPrompt="1"/>
          </p:nvPr>
        </p:nvSpPr>
        <p:spPr>
          <a:xfrm>
            <a:off x="4643429" y="2937105"/>
            <a:ext cx="672927"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29" name="Text Placeholder 3">
            <a:extLst>
              <a:ext uri="{FF2B5EF4-FFF2-40B4-BE49-F238E27FC236}">
                <a16:creationId xmlns:a16="http://schemas.microsoft.com/office/drawing/2014/main" id="{84DB555F-F80F-EC4F-B46A-CE3440A9A3F5}"/>
              </a:ext>
            </a:extLst>
          </p:cNvPr>
          <p:cNvSpPr>
            <a:spLocks noGrp="1"/>
          </p:cNvSpPr>
          <p:nvPr>
            <p:ph type="body" sz="quarter" idx="15" hasCustomPrompt="1"/>
          </p:nvPr>
        </p:nvSpPr>
        <p:spPr>
          <a:xfrm>
            <a:off x="4654682" y="3438853"/>
            <a:ext cx="1160171"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7" name="Text Placeholder 5">
            <a:extLst>
              <a:ext uri="{FF2B5EF4-FFF2-40B4-BE49-F238E27FC236}">
                <a16:creationId xmlns:a16="http://schemas.microsoft.com/office/drawing/2014/main" id="{16CFBB50-1103-B54C-9488-0E1A0FE3F67A}"/>
              </a:ext>
            </a:extLst>
          </p:cNvPr>
          <p:cNvSpPr>
            <a:spLocks noGrp="1"/>
          </p:cNvSpPr>
          <p:nvPr>
            <p:ph type="body" sz="quarter" idx="26" hasCustomPrompt="1"/>
          </p:nvPr>
        </p:nvSpPr>
        <p:spPr>
          <a:xfrm>
            <a:off x="6127096" y="2937105"/>
            <a:ext cx="719810"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1" name="Text Placeholder 3">
            <a:extLst>
              <a:ext uri="{FF2B5EF4-FFF2-40B4-BE49-F238E27FC236}">
                <a16:creationId xmlns:a16="http://schemas.microsoft.com/office/drawing/2014/main" id="{9D92CEA0-FD5F-8748-A1E3-880335AB1523}"/>
              </a:ext>
            </a:extLst>
          </p:cNvPr>
          <p:cNvSpPr>
            <a:spLocks noGrp="1"/>
          </p:cNvSpPr>
          <p:nvPr>
            <p:ph type="body" sz="quarter" idx="17" hasCustomPrompt="1"/>
          </p:nvPr>
        </p:nvSpPr>
        <p:spPr>
          <a:xfrm>
            <a:off x="6131830" y="3438853"/>
            <a:ext cx="1189232"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8" name="Text Placeholder 5">
            <a:extLst>
              <a:ext uri="{FF2B5EF4-FFF2-40B4-BE49-F238E27FC236}">
                <a16:creationId xmlns:a16="http://schemas.microsoft.com/office/drawing/2014/main" id="{6DBB723D-6DB6-5746-AC88-B33A6DBECFE3}"/>
              </a:ext>
            </a:extLst>
          </p:cNvPr>
          <p:cNvSpPr>
            <a:spLocks noGrp="1"/>
          </p:cNvSpPr>
          <p:nvPr>
            <p:ph type="body" sz="quarter" idx="27" hasCustomPrompt="1"/>
          </p:nvPr>
        </p:nvSpPr>
        <p:spPr>
          <a:xfrm>
            <a:off x="7600555" y="2937105"/>
            <a:ext cx="719810" cy="474299"/>
          </a:xfrm>
          <a:noFill/>
        </p:spPr>
        <p:txBody>
          <a:bodyPr wrap="square" lIns="0" tIns="0" rIns="0" bIns="0" rtlCol="0">
            <a:noAutofit/>
          </a:bodyPr>
          <a:lstStyle>
            <a:lvl1pPr>
              <a:defRPr lang="en-US" sz="3299" b="0" i="0" dirty="0">
                <a:solidFill>
                  <a:schemeClr val="accent2"/>
                </a:solidFill>
              </a:defRPr>
            </a:lvl1pPr>
          </a:lstStyle>
          <a:p>
            <a:pPr lvl="0" defTabSz="685551"/>
            <a:r>
              <a:rPr lang="en-US"/>
              <a:t>#</a:t>
            </a:r>
          </a:p>
        </p:txBody>
      </p:sp>
      <p:sp>
        <p:nvSpPr>
          <p:cNvPr id="33" name="Text Placeholder 3">
            <a:extLst>
              <a:ext uri="{FF2B5EF4-FFF2-40B4-BE49-F238E27FC236}">
                <a16:creationId xmlns:a16="http://schemas.microsoft.com/office/drawing/2014/main" id="{11E749A5-1927-1E42-B89A-0FE620E3E052}"/>
              </a:ext>
            </a:extLst>
          </p:cNvPr>
          <p:cNvSpPr>
            <a:spLocks noGrp="1"/>
          </p:cNvSpPr>
          <p:nvPr>
            <p:ph type="body" sz="quarter" idx="19" hasCustomPrompt="1"/>
          </p:nvPr>
        </p:nvSpPr>
        <p:spPr>
          <a:xfrm>
            <a:off x="7614600" y="3438853"/>
            <a:ext cx="1173178" cy="597695"/>
          </a:xfrm>
        </p:spPr>
        <p:txBody>
          <a:bodyPr>
            <a:noAutofit/>
          </a:bodyPr>
          <a:lstStyle>
            <a:lvl1pPr marL="0" indent="0" algn="l">
              <a:buNone/>
              <a:defRPr sz="1350">
                <a:solidFill>
                  <a:schemeClr val="accent6"/>
                </a:solidFill>
              </a:defRPr>
            </a:lvl1pPr>
            <a:lvl2pPr marL="342760" indent="0" algn="l">
              <a:buNone/>
              <a:defRPr sz="975"/>
            </a:lvl2pPr>
            <a:lvl3pPr marL="685518" indent="0" algn="l">
              <a:buNone/>
              <a:defRPr sz="975"/>
            </a:lvl3pPr>
            <a:lvl4pPr marL="1028277" indent="0" algn="l">
              <a:buNone/>
              <a:defRPr sz="975"/>
            </a:lvl4pPr>
            <a:lvl5pPr marL="1371035" indent="0" algn="l">
              <a:buNone/>
              <a:defRPr sz="975"/>
            </a:lvl5pPr>
          </a:lstStyle>
          <a:p>
            <a:pPr lvl="0"/>
            <a:r>
              <a:rPr lang="en-US"/>
              <a:t>Enter section details here</a:t>
            </a:r>
          </a:p>
        </p:txBody>
      </p:sp>
      <p:sp>
        <p:nvSpPr>
          <p:cNvPr id="39" name="Folded Corner 38">
            <a:extLst>
              <a:ext uri="{FF2B5EF4-FFF2-40B4-BE49-F238E27FC236}">
                <a16:creationId xmlns:a16="http://schemas.microsoft.com/office/drawing/2014/main" id="{D0AFAB09-EAEA-164B-A952-FB4769F65C71}"/>
              </a:ext>
              <a:ext uri="{C183D7F6-B498-43B3-948B-1728B52AA6E4}">
                <adec:decorative xmlns:adec="http://schemas.microsoft.com/office/drawing/2017/decorative" val="1"/>
              </a:ext>
            </a:extLst>
          </p:cNvPr>
          <p:cNvSpPr/>
          <p:nvPr userDrawn="1"/>
        </p:nvSpPr>
        <p:spPr>
          <a:xfrm>
            <a:off x="0" y="-769209"/>
            <a:ext cx="2816974" cy="512033"/>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highlight a key point with descriptor and 8 topics.</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32408739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s bullet lis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3A7E-5BE6-9048-8CFD-802C9CCDF5D1}"/>
              </a:ext>
            </a:extLst>
          </p:cNvPr>
          <p:cNvSpPr>
            <a:spLocks noGrp="1"/>
          </p:cNvSpPr>
          <p:nvPr>
            <p:ph type="title" hasCustomPrompt="1"/>
          </p:nvPr>
        </p:nvSpPr>
        <p:spPr>
          <a:xfrm>
            <a:off x="572021" y="1643352"/>
            <a:ext cx="3277230" cy="1038650"/>
          </a:xfrm>
          <a:noFill/>
        </p:spPr>
        <p:txBody>
          <a:bodyPr vert="horz" lIns="0" tIns="45720" rIns="0" bIns="45720" rtlCol="0" anchor="b" anchorCtr="0">
            <a:noAutofit/>
          </a:bodyPr>
          <a:lstStyle>
            <a:lvl1pPr>
              <a:lnSpc>
                <a:spcPts val="3599"/>
              </a:lnSpc>
              <a:defRPr lang="en-US" sz="3599">
                <a:ea typeface="+mn-ea"/>
                <a:cs typeface="+mn-cs"/>
              </a:defRPr>
            </a:lvl1pPr>
          </a:lstStyle>
          <a:p>
            <a:pPr lvl="0"/>
            <a:r>
              <a:rPr lang="en-US"/>
              <a:t>Enter slide title here in 2 lines</a:t>
            </a:r>
          </a:p>
        </p:txBody>
      </p:sp>
      <p:sp>
        <p:nvSpPr>
          <p:cNvPr id="44" name="Text Placeholder 30">
            <a:extLst>
              <a:ext uri="{FF2B5EF4-FFF2-40B4-BE49-F238E27FC236}">
                <a16:creationId xmlns:a16="http://schemas.microsoft.com/office/drawing/2014/main" id="{AD4B72B0-C721-884E-AFF1-C939116BF961}"/>
              </a:ext>
            </a:extLst>
          </p:cNvPr>
          <p:cNvSpPr>
            <a:spLocks noGrp="1"/>
          </p:cNvSpPr>
          <p:nvPr>
            <p:ph type="body" sz="quarter" idx="12" hasCustomPrompt="1"/>
          </p:nvPr>
        </p:nvSpPr>
        <p:spPr>
          <a:xfrm>
            <a:off x="591069" y="2759468"/>
            <a:ext cx="3254473" cy="1212459"/>
          </a:xfrm>
        </p:spPr>
        <p:txBody>
          <a:bodyPr>
            <a:noAutofit/>
          </a:bodyPr>
          <a:lstStyle>
            <a:lvl1pPr marL="0" indent="0">
              <a:buFontTx/>
              <a:buNone/>
              <a:defRPr sz="2024">
                <a:solidFill>
                  <a:srgbClr val="5B696B"/>
                </a:solidFill>
              </a:defRPr>
            </a:lvl1pPr>
            <a:lvl2pPr marL="342760" indent="0">
              <a:buFontTx/>
              <a:buNone/>
              <a:defRPr sz="1350"/>
            </a:lvl2pPr>
            <a:lvl3pPr marL="685518" indent="0">
              <a:buFontTx/>
              <a:buNone/>
              <a:defRPr sz="1350"/>
            </a:lvl3pPr>
            <a:lvl4pPr marL="1028277" indent="0">
              <a:buFontTx/>
              <a:buNone/>
              <a:defRPr sz="1350"/>
            </a:lvl4pPr>
            <a:lvl5pPr marL="1371035" indent="0">
              <a:buFontTx/>
              <a:buNone/>
              <a:defRPr sz="1350"/>
            </a:lvl5pPr>
          </a:lstStyle>
          <a:p>
            <a:pPr lvl="0"/>
            <a:r>
              <a:rPr lang="en-US"/>
              <a:t>Enter your subtitle here,</a:t>
            </a:r>
            <a:br>
              <a:rPr lang="en-US"/>
            </a:br>
            <a:r>
              <a:rPr lang="en-US"/>
              <a:t>no more than two lines.</a:t>
            </a:r>
          </a:p>
        </p:txBody>
      </p:sp>
      <p:sp>
        <p:nvSpPr>
          <p:cNvPr id="39" name="Rectangle 38">
            <a:extLst>
              <a:ext uri="{FF2B5EF4-FFF2-40B4-BE49-F238E27FC236}">
                <a16:creationId xmlns:a16="http://schemas.microsoft.com/office/drawing/2014/main" id="{4F3865DF-4F6A-C047-B00D-CF49AE21965C}"/>
              </a:ext>
              <a:ext uri="{C183D7F6-B498-43B3-948B-1728B52AA6E4}">
                <adec:decorative xmlns:adec="http://schemas.microsoft.com/office/drawing/2017/decorative" val="1"/>
              </a:ext>
            </a:extLst>
          </p:cNvPr>
          <p:cNvSpPr/>
          <p:nvPr userDrawn="1"/>
        </p:nvSpPr>
        <p:spPr>
          <a:xfrm>
            <a:off x="4572003" y="0"/>
            <a:ext cx="4571999" cy="5143500"/>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3" name="Text Placeholder 2">
            <a:extLst>
              <a:ext uri="{FF2B5EF4-FFF2-40B4-BE49-F238E27FC236}">
                <a16:creationId xmlns:a16="http://schemas.microsoft.com/office/drawing/2014/main" id="{4BEC7120-DA14-404C-9799-B9C7FA7EEA83}"/>
              </a:ext>
            </a:extLst>
          </p:cNvPr>
          <p:cNvSpPr>
            <a:spLocks noGrp="1"/>
          </p:cNvSpPr>
          <p:nvPr>
            <p:ph type="body" sz="quarter" idx="10" hasCustomPrompt="1"/>
          </p:nvPr>
        </p:nvSpPr>
        <p:spPr>
          <a:xfrm>
            <a:off x="5063432" y="1643351"/>
            <a:ext cx="2874265" cy="2585751"/>
          </a:xfrm>
        </p:spPr>
        <p:txBody>
          <a:bodyPr>
            <a:normAutofit/>
          </a:bodyPr>
          <a:lstStyle>
            <a:lvl1pPr marL="257069" indent="-257069">
              <a:buClr>
                <a:schemeClr val="bg2"/>
              </a:buClr>
              <a:buFont typeface="Arial" panose="020B0604020202020204" pitchFamily="34" charset="0"/>
              <a:buChar char="•"/>
              <a:defRPr sz="1800">
                <a:solidFill>
                  <a:schemeClr val="tx1"/>
                </a:solidFill>
              </a:defRPr>
            </a:lvl1pPr>
            <a:lvl3pPr marL="899743" indent="-214225">
              <a:buClr>
                <a:schemeClr val="bg2"/>
              </a:buClr>
              <a:buFont typeface="Arial" panose="020B0604020202020204" pitchFamily="34" charset="0"/>
              <a:buChar char="•"/>
              <a:defRPr sz="1800">
                <a:solidFill>
                  <a:schemeClr val="tx1"/>
                </a:solidFill>
              </a:defRPr>
            </a:lvl3pPr>
            <a:lvl4pPr marL="1242500" indent="-214225">
              <a:buClr>
                <a:schemeClr val="bg2"/>
              </a:buClr>
              <a:buFont typeface="Arial" panose="020B0604020202020204" pitchFamily="34" charset="0"/>
              <a:buChar char="•"/>
              <a:defRPr sz="1800">
                <a:solidFill>
                  <a:schemeClr val="tx1"/>
                </a:solidFill>
              </a:defRPr>
            </a:lvl4pPr>
            <a:lvl5pPr marL="1585259" indent="-214225">
              <a:buClr>
                <a:schemeClr val="bg2"/>
              </a:buClr>
              <a:buFont typeface="Arial" panose="020B0604020202020204" pitchFamily="34" charset="0"/>
              <a:buChar char="•"/>
              <a:defRPr sz="1800">
                <a:solidFill>
                  <a:schemeClr val="tx1"/>
                </a:solidFill>
              </a:defRPr>
            </a:lvl5pPr>
          </a:lstStyle>
          <a:p>
            <a:pPr lvl="0"/>
            <a:r>
              <a:rPr lang="en-US"/>
              <a:t>Enter your list here</a:t>
            </a:r>
          </a:p>
          <a:p>
            <a:pPr lvl="0"/>
            <a:r>
              <a:rPr lang="en-US"/>
              <a:t>Second level</a:t>
            </a:r>
          </a:p>
          <a:p>
            <a:pPr lvl="2"/>
            <a:r>
              <a:rPr lang="en-US"/>
              <a:t>Third level</a:t>
            </a:r>
          </a:p>
          <a:p>
            <a:pPr lvl="3"/>
            <a:r>
              <a:rPr lang="en-US"/>
              <a:t>Fourth level</a:t>
            </a:r>
          </a:p>
          <a:p>
            <a:pPr lvl="4"/>
            <a:r>
              <a:rPr lang="en-US"/>
              <a:t>Fifth level</a:t>
            </a:r>
          </a:p>
        </p:txBody>
      </p:sp>
      <p:sp>
        <p:nvSpPr>
          <p:cNvPr id="6" name="Folded Corner 5">
            <a:extLst>
              <a:ext uri="{FF2B5EF4-FFF2-40B4-BE49-F238E27FC236}">
                <a16:creationId xmlns:a16="http://schemas.microsoft.com/office/drawing/2014/main" id="{CDDEBF8C-F471-414D-A751-30D4DB5A8FA4}"/>
              </a:ext>
              <a:ext uri="{C183D7F6-B498-43B3-948B-1728B52AA6E4}">
                <adec:decorative xmlns:adec="http://schemas.microsoft.com/office/drawing/2017/decorative" val="1"/>
              </a:ext>
            </a:extLst>
          </p:cNvPr>
          <p:cNvSpPr/>
          <p:nvPr userDrawn="1"/>
        </p:nvSpPr>
        <p:spPr>
          <a:xfrm>
            <a:off x="0" y="-769209"/>
            <a:ext cx="2816974" cy="512033"/>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a:t>
            </a:r>
            <a:r>
              <a:rPr lang="en-US" sz="900">
                <a:solidFill>
                  <a:schemeClr val="tx1"/>
                </a:solidFill>
                <a:latin typeface="Source Sans Pro" charset="0"/>
                <a:ea typeface="Source Sans Pro" charset="0"/>
                <a:cs typeface="Source Sans Pro" charset="0"/>
              </a:rPr>
              <a:t>Used to highlight a key point with descriptor and a supporting text box module on right.</a:t>
            </a: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spTree>
    <p:extLst>
      <p:ext uri="{BB962C8B-B14F-4D97-AF65-F5344CB8AC3E}">
        <p14:creationId xmlns:p14="http://schemas.microsoft.com/office/powerpoint/2010/main" val="7882812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big number descriptor">
    <p:bg>
      <p:bgPr>
        <a:solidFill>
          <a:srgbClr val="FEFAF5"/>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FBFCFA93-363D-7742-9DD9-396B7E9A34D1}"/>
              </a:ext>
              <a:ext uri="{C183D7F6-B498-43B3-948B-1728B52AA6E4}">
                <adec:decorative xmlns:adec="http://schemas.microsoft.com/office/drawing/2017/decorative" val="1"/>
              </a:ext>
            </a:extLst>
          </p:cNvPr>
          <p:cNvSpPr/>
          <p:nvPr userDrawn="1"/>
        </p:nvSpPr>
        <p:spPr>
          <a:xfrm>
            <a:off x="-1753681" y="-713379"/>
            <a:ext cx="6569402" cy="6570258"/>
          </a:xfrm>
          <a:prstGeom prst="ellipse">
            <a:avLst/>
          </a:prstGeom>
          <a:solidFill>
            <a:srgbClr val="E9E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549089" y="1417943"/>
            <a:ext cx="3222323" cy="1411353"/>
          </a:xfrm>
          <a:noFill/>
        </p:spPr>
        <p:txBody>
          <a:bodyPr vert="horz" lIns="0" tIns="45720" rIns="0" bIns="45720" rtlCol="0" anchor="b" anchorCtr="0">
            <a:noAutofit/>
          </a:bodyPr>
          <a:lstStyle>
            <a:lvl1pPr>
              <a:defRPr lang="en-US" sz="10421" b="0" i="0">
                <a:solidFill>
                  <a:schemeClr val="bg2"/>
                </a:solidFill>
                <a:ea typeface="+mn-ea"/>
                <a:cs typeface="+mn-cs"/>
              </a:defRPr>
            </a:lvl1pPr>
          </a:lstStyle>
          <a:p>
            <a:pPr marL="0" lvl="0" indent="0">
              <a:spcBef>
                <a:spcPts val="75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569898" y="2908167"/>
            <a:ext cx="3203075" cy="803838"/>
          </a:xfrm>
        </p:spPr>
        <p:txBody>
          <a:bodyPr>
            <a:noAutofit/>
          </a:bodyPr>
          <a:lstStyle>
            <a:lvl1pPr marL="0" indent="0">
              <a:buNone/>
              <a:defRPr sz="2024">
                <a:solidFill>
                  <a:schemeClr val="accent6"/>
                </a:solidFill>
              </a:defRPr>
            </a:lvl1pPr>
            <a:lvl2pPr marL="342760" indent="0">
              <a:buNone/>
              <a:defRPr sz="2024">
                <a:solidFill>
                  <a:schemeClr val="accent6"/>
                </a:solidFill>
              </a:defRPr>
            </a:lvl2pPr>
            <a:lvl3pPr marL="685518" indent="0">
              <a:buNone/>
              <a:defRPr sz="2024">
                <a:solidFill>
                  <a:schemeClr val="accent6"/>
                </a:solidFill>
              </a:defRPr>
            </a:lvl3pPr>
            <a:lvl4pPr marL="1028277" indent="0">
              <a:buNone/>
              <a:defRPr sz="2024">
                <a:solidFill>
                  <a:schemeClr val="accent6"/>
                </a:solidFill>
              </a:defRPr>
            </a:lvl4pPr>
            <a:lvl5pPr marL="1371035" indent="0">
              <a:buNone/>
              <a:defRPr sz="2024">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5349536" y="1700215"/>
            <a:ext cx="2870819" cy="1743075"/>
          </a:xfrm>
        </p:spPr>
        <p:txBody>
          <a:bodyPr>
            <a:normAutofit/>
          </a:bodyPr>
          <a:lstStyle>
            <a:lvl1pPr>
              <a:defRPr sz="18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
        <p:nvSpPr>
          <p:cNvPr id="7" name="Folded Corner 6">
            <a:extLst>
              <a:ext uri="{FF2B5EF4-FFF2-40B4-BE49-F238E27FC236}">
                <a16:creationId xmlns:a16="http://schemas.microsoft.com/office/drawing/2014/main" id="{C118A5E8-CA41-CC46-B410-EE39EBC62EA5}"/>
              </a:ext>
              <a:ext uri="{C183D7F6-B498-43B3-948B-1728B52AA6E4}">
                <adec:decorative xmlns:adec="http://schemas.microsoft.com/office/drawing/2017/decorative" val="1"/>
              </a:ext>
            </a:extLst>
          </p:cNvPr>
          <p:cNvSpPr/>
          <p:nvPr userDrawn="1"/>
        </p:nvSpPr>
        <p:spPr>
          <a:xfrm>
            <a:off x="1" y="-885825"/>
            <a:ext cx="5486282" cy="8001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one big statistic with the ability to add subtext for this statistic on the right.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a:t>
            </a:r>
            <a:r>
              <a:rPr kumimoji="0" lang="en-US" sz="900" b="0" i="0" u="none" strike="noStrike" kern="1200" cap="none" spc="0" normalizeH="0" baseline="0" noProof="0">
                <a:ln>
                  <a:noFill/>
                </a:ln>
                <a:solidFill>
                  <a:srgbClr val="000000"/>
                </a:solidFill>
                <a:effectLst/>
                <a:uLnTx/>
                <a:uFillTx/>
                <a:latin typeface="Source Sans Pro" panose="020B0503030403020204" pitchFamily="34" charset="77"/>
                <a:ea typeface="Source Sans Pro" charset="0"/>
                <a:cs typeface="Arial" panose="020B0604020202020204" pitchFamily="34" charset="0"/>
              </a:rPr>
              <a:t>This layout uses dramatic type size to call attention to the most important information on the slide. Use this layout sparingly, or for impact during  the most important moment in your presentation </a:t>
            </a:r>
          </a:p>
        </p:txBody>
      </p:sp>
    </p:spTree>
    <p:extLst>
      <p:ext uri="{BB962C8B-B14F-4D97-AF65-F5344CB8AC3E}">
        <p14:creationId xmlns:p14="http://schemas.microsoft.com/office/powerpoint/2010/main" val="3213074382"/>
      </p:ext>
    </p:extLst>
  </p:cSld>
  <p:clrMapOvr>
    <a:overrideClrMapping bg1="lt1" tx1="dk1" bg2="lt2" tx2="dk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big number descriptor 2">
    <p:bg>
      <p:bgPr>
        <a:solidFill>
          <a:srgbClr val="FEFAF5"/>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FBFCFA93-363D-7742-9DD9-396B7E9A34D1}"/>
              </a:ext>
              <a:ext uri="{C183D7F6-B498-43B3-948B-1728B52AA6E4}">
                <adec:decorative xmlns:adec="http://schemas.microsoft.com/office/drawing/2017/decorative" val="1"/>
              </a:ext>
            </a:extLst>
          </p:cNvPr>
          <p:cNvSpPr/>
          <p:nvPr userDrawn="1"/>
        </p:nvSpPr>
        <p:spPr>
          <a:xfrm>
            <a:off x="-1753681" y="-713379"/>
            <a:ext cx="6569402" cy="6570258"/>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549089" y="1417943"/>
            <a:ext cx="3222323" cy="1411353"/>
          </a:xfrm>
          <a:noFill/>
        </p:spPr>
        <p:txBody>
          <a:bodyPr vert="horz" lIns="0" tIns="45720" rIns="0" bIns="45720" rtlCol="0" anchor="b" anchorCtr="0">
            <a:noAutofit/>
          </a:bodyPr>
          <a:lstStyle>
            <a:lvl1pPr>
              <a:defRPr lang="en-US" sz="10421" b="0" i="0">
                <a:solidFill>
                  <a:schemeClr val="accent2"/>
                </a:solidFill>
                <a:ea typeface="+mn-ea"/>
                <a:cs typeface="+mn-cs"/>
              </a:defRPr>
            </a:lvl1pPr>
          </a:lstStyle>
          <a:p>
            <a:pPr marL="0" lvl="0" indent="0">
              <a:spcBef>
                <a:spcPts val="75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569898" y="2908167"/>
            <a:ext cx="3203075" cy="803838"/>
          </a:xfrm>
        </p:spPr>
        <p:txBody>
          <a:bodyPr>
            <a:noAutofit/>
          </a:bodyPr>
          <a:lstStyle>
            <a:lvl1pPr marL="0" indent="0">
              <a:buNone/>
              <a:defRPr sz="2024">
                <a:solidFill>
                  <a:schemeClr val="accent6"/>
                </a:solidFill>
              </a:defRPr>
            </a:lvl1pPr>
            <a:lvl2pPr marL="342760" indent="0">
              <a:buNone/>
              <a:defRPr sz="2024">
                <a:solidFill>
                  <a:schemeClr val="accent6"/>
                </a:solidFill>
              </a:defRPr>
            </a:lvl2pPr>
            <a:lvl3pPr marL="685518" indent="0">
              <a:buNone/>
              <a:defRPr sz="2024">
                <a:solidFill>
                  <a:schemeClr val="accent6"/>
                </a:solidFill>
              </a:defRPr>
            </a:lvl3pPr>
            <a:lvl4pPr marL="1028277" indent="0">
              <a:buNone/>
              <a:defRPr sz="2024">
                <a:solidFill>
                  <a:schemeClr val="accent6"/>
                </a:solidFill>
              </a:defRPr>
            </a:lvl4pPr>
            <a:lvl5pPr marL="1371035" indent="0">
              <a:buNone/>
              <a:defRPr sz="2024">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5349536" y="1700215"/>
            <a:ext cx="2870819" cy="1743075"/>
          </a:xfrm>
        </p:spPr>
        <p:txBody>
          <a:bodyPr>
            <a:normAutofit/>
          </a:bodyPr>
          <a:lstStyle>
            <a:lvl1pPr>
              <a:defRPr sz="18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
        <p:nvSpPr>
          <p:cNvPr id="7" name="Folded Corner 6">
            <a:extLst>
              <a:ext uri="{FF2B5EF4-FFF2-40B4-BE49-F238E27FC236}">
                <a16:creationId xmlns:a16="http://schemas.microsoft.com/office/drawing/2014/main" id="{C118A5E8-CA41-CC46-B410-EE39EBC62EA5}"/>
              </a:ext>
              <a:ext uri="{C183D7F6-B498-43B3-948B-1728B52AA6E4}">
                <adec:decorative xmlns:adec="http://schemas.microsoft.com/office/drawing/2017/decorative" val="1"/>
              </a:ext>
            </a:extLst>
          </p:cNvPr>
          <p:cNvSpPr/>
          <p:nvPr userDrawn="1"/>
        </p:nvSpPr>
        <p:spPr>
          <a:xfrm>
            <a:off x="1" y="-885825"/>
            <a:ext cx="5486282" cy="80010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one big statistic with the ability to add subtext for this statistic on the right.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a:t>
            </a:r>
            <a:r>
              <a:rPr kumimoji="0" lang="en-US" sz="900" b="0" i="0" u="none" strike="noStrike" kern="1200" cap="none" spc="0" normalizeH="0" baseline="0" noProof="0">
                <a:ln>
                  <a:noFill/>
                </a:ln>
                <a:solidFill>
                  <a:srgbClr val="000000"/>
                </a:solidFill>
                <a:effectLst/>
                <a:uLnTx/>
                <a:uFillTx/>
                <a:latin typeface="Source Sans Pro" panose="020B0503030403020204" pitchFamily="34" charset="77"/>
                <a:ea typeface="Source Sans Pro" charset="0"/>
                <a:cs typeface="Arial" panose="020B0604020202020204" pitchFamily="34" charset="0"/>
              </a:rPr>
              <a:t>This layout uses dramatic type size to call attention to the most important information on the slide. Use this layout sparingly, or for impact during  the most important moment in your presentation </a:t>
            </a:r>
          </a:p>
        </p:txBody>
      </p:sp>
    </p:spTree>
    <p:extLst>
      <p:ext uri="{BB962C8B-B14F-4D97-AF65-F5344CB8AC3E}">
        <p14:creationId xmlns:p14="http://schemas.microsoft.com/office/powerpoint/2010/main" val="2107394168"/>
      </p:ext>
    </p:extLst>
  </p:cSld>
  <p:clrMapOvr>
    <a:overrideClrMapping bg1="lt1" tx1="dk1" bg2="lt2" tx2="dk2" accent1="accent1" accent2="accent2" accent3="accent3" accent4="accent4" accent5="accent5" accent6="accent6" hlink="hlink" folHlink="folHlink"/>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itles + 3 stats with labels">
    <p:bg>
      <p:bgPr>
        <a:solidFill>
          <a:schemeClr val="bg1"/>
        </a:solidFill>
        <a:effectLst/>
      </p:bgPr>
    </p:bg>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73EC8F1F-FDB3-0F40-A1EE-8B2B7BBEA97C}"/>
              </a:ext>
              <a:ext uri="{C183D7F6-B498-43B3-948B-1728B52AA6E4}">
                <adec:decorative xmlns:adec="http://schemas.microsoft.com/office/drawing/2017/decorative" val="1"/>
              </a:ext>
            </a:extLst>
          </p:cNvPr>
          <p:cNvSpPr>
            <a:spLocks noChangeAspect="1"/>
          </p:cNvSpPr>
          <p:nvPr userDrawn="1"/>
        </p:nvSpPr>
        <p:spPr>
          <a:xfrm>
            <a:off x="3537706" y="1428750"/>
            <a:ext cx="2057132" cy="2057400"/>
          </a:xfrm>
          <a:prstGeom prst="ellipse">
            <a:avLst/>
          </a:prstGeom>
          <a:solidFill>
            <a:srgbClr val="7E8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51"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04BF8081-F0E8-3542-AFD2-482A58D042BF}"/>
              </a:ext>
              <a:ext uri="{C183D7F6-B498-43B3-948B-1728B52AA6E4}">
                <adec:decorative xmlns:adec="http://schemas.microsoft.com/office/drawing/2017/decorative" val="1"/>
              </a:ext>
            </a:extLst>
          </p:cNvPr>
          <p:cNvSpPr>
            <a:spLocks noChangeAspect="1"/>
          </p:cNvSpPr>
          <p:nvPr userDrawn="1"/>
        </p:nvSpPr>
        <p:spPr>
          <a:xfrm>
            <a:off x="6264220" y="1428750"/>
            <a:ext cx="2057132" cy="2057400"/>
          </a:xfrm>
          <a:prstGeom prst="ellipse">
            <a:avLst/>
          </a:prstGeom>
          <a:solidFill>
            <a:srgbClr val="E7A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51"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9C823BE-2F8C-5140-B70F-19E1B3279FD2}"/>
              </a:ext>
              <a:ext uri="{C183D7F6-B498-43B3-948B-1728B52AA6E4}">
                <adec:decorative xmlns:adec="http://schemas.microsoft.com/office/drawing/2017/decorative" val="1"/>
              </a:ext>
            </a:extLst>
          </p:cNvPr>
          <p:cNvSpPr>
            <a:spLocks noChangeAspect="1"/>
          </p:cNvSpPr>
          <p:nvPr userDrawn="1"/>
        </p:nvSpPr>
        <p:spPr>
          <a:xfrm>
            <a:off x="811189" y="1428750"/>
            <a:ext cx="2057132" cy="2057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551"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542935" y="571500"/>
            <a:ext cx="8000474" cy="333833"/>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540568" y="910995"/>
            <a:ext cx="8000474" cy="262304"/>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3" name="Text Placeholder 2">
            <a:extLst>
              <a:ext uri="{FF2B5EF4-FFF2-40B4-BE49-F238E27FC236}">
                <a16:creationId xmlns:a16="http://schemas.microsoft.com/office/drawing/2014/main" id="{C6842F6C-340A-8A49-9680-86432C900238}"/>
              </a:ext>
            </a:extLst>
          </p:cNvPr>
          <p:cNvSpPr>
            <a:spLocks noGrp="1"/>
          </p:cNvSpPr>
          <p:nvPr>
            <p:ph type="body" sz="quarter" idx="24" hasCustomPrompt="1"/>
          </p:nvPr>
        </p:nvSpPr>
        <p:spPr>
          <a:xfrm>
            <a:off x="826773" y="2063754"/>
            <a:ext cx="2057132" cy="998351"/>
          </a:xfrm>
        </p:spPr>
        <p:txBody>
          <a:bodyPr>
            <a:noAutofit/>
          </a:bodyPr>
          <a:lstStyle>
            <a:lvl1pPr algn="ctr">
              <a:defRPr sz="6260">
                <a:solidFill>
                  <a:schemeClr val="bg1"/>
                </a:solidFill>
              </a:defRPr>
            </a:lvl1pPr>
            <a:lvl2pPr>
              <a:defRPr sz="6260"/>
            </a:lvl2pPr>
            <a:lvl3pPr>
              <a:defRPr sz="6260"/>
            </a:lvl3pPr>
            <a:lvl4pPr>
              <a:defRPr sz="6260"/>
            </a:lvl4pPr>
            <a:lvl5pPr>
              <a:defRPr sz="6260"/>
            </a:lvl5pPr>
          </a:lstStyle>
          <a:p>
            <a:pPr lvl="0"/>
            <a:r>
              <a:rPr lang="en-US"/>
              <a:t>##%</a:t>
            </a:r>
          </a:p>
        </p:txBody>
      </p:sp>
      <p:sp>
        <p:nvSpPr>
          <p:cNvPr id="6" name="Text Placeholder 5">
            <a:extLst>
              <a:ext uri="{FF2B5EF4-FFF2-40B4-BE49-F238E27FC236}">
                <a16:creationId xmlns:a16="http://schemas.microsoft.com/office/drawing/2014/main" id="{A0F4561A-17D3-4444-AF6F-E1ED6D4144CA}"/>
              </a:ext>
            </a:extLst>
          </p:cNvPr>
          <p:cNvSpPr>
            <a:spLocks noGrp="1"/>
          </p:cNvSpPr>
          <p:nvPr>
            <p:ph type="body" sz="quarter" idx="29" hasCustomPrompt="1"/>
          </p:nvPr>
        </p:nvSpPr>
        <p:spPr>
          <a:xfrm>
            <a:off x="572021" y="3687953"/>
            <a:ext cx="2499987" cy="998351"/>
          </a:xfrm>
        </p:spPr>
        <p:txBody>
          <a:bodyPr/>
          <a:lstStyle>
            <a:lvl1pPr algn="ctr">
              <a:defRPr b="0" i="0">
                <a:latin typeface="Community Light" panose="02000303040000020003" pitchFamily="2" charset="0"/>
              </a:defRPr>
            </a:lvl1pPr>
          </a:lstStyle>
          <a:p>
            <a:pPr lvl="0"/>
            <a:r>
              <a:rPr kumimoji="0" lang="en-US" sz="2249" b="1" i="0" u="none" strike="noStrike" kern="1200" cap="none" spc="0" normalizeH="0" baseline="0" noProof="0">
                <a:ln>
                  <a:noFill/>
                </a:ln>
                <a:solidFill>
                  <a:srgbClr val="935907"/>
                </a:solidFill>
                <a:effectLst/>
                <a:uLnTx/>
                <a:uFillTx/>
                <a:latin typeface="Community Semibold" panose="02000303040000020003" pitchFamily="2" charset="0"/>
                <a:ea typeface="Source Sans Pro Semibold" charset="0"/>
              </a:rPr>
              <a:t>Enter title</a:t>
            </a:r>
            <a:endParaRPr lang="en-US"/>
          </a:p>
          <a:p>
            <a:pPr lvl="0"/>
            <a:r>
              <a:rPr lang="en-US"/>
              <a:t>Enter description here, no more than two lines</a:t>
            </a:r>
          </a:p>
        </p:txBody>
      </p:sp>
      <p:sp>
        <p:nvSpPr>
          <p:cNvPr id="34" name="Text Placeholder 2">
            <a:extLst>
              <a:ext uri="{FF2B5EF4-FFF2-40B4-BE49-F238E27FC236}">
                <a16:creationId xmlns:a16="http://schemas.microsoft.com/office/drawing/2014/main" id="{AA190462-4926-274B-BB4F-354739C011FC}"/>
              </a:ext>
            </a:extLst>
          </p:cNvPr>
          <p:cNvSpPr>
            <a:spLocks noGrp="1"/>
          </p:cNvSpPr>
          <p:nvPr>
            <p:ph type="body" sz="quarter" idx="25" hasCustomPrompt="1"/>
          </p:nvPr>
        </p:nvSpPr>
        <p:spPr>
          <a:xfrm>
            <a:off x="3537706" y="2063754"/>
            <a:ext cx="2057132" cy="998351"/>
          </a:xfrm>
        </p:spPr>
        <p:txBody>
          <a:bodyPr>
            <a:noAutofit/>
          </a:bodyPr>
          <a:lstStyle>
            <a:lvl1pPr algn="ctr">
              <a:defRPr sz="6260">
                <a:solidFill>
                  <a:schemeClr val="bg1"/>
                </a:solidFill>
              </a:defRPr>
            </a:lvl1pPr>
            <a:lvl2pPr>
              <a:defRPr sz="6260"/>
            </a:lvl2pPr>
            <a:lvl3pPr>
              <a:defRPr sz="6260"/>
            </a:lvl3pPr>
            <a:lvl4pPr>
              <a:defRPr sz="6260"/>
            </a:lvl4pPr>
            <a:lvl5pPr>
              <a:defRPr sz="6260"/>
            </a:lvl5pPr>
          </a:lstStyle>
          <a:p>
            <a:pPr lvl="0"/>
            <a:r>
              <a:rPr lang="en-US"/>
              <a:t>##M</a:t>
            </a:r>
          </a:p>
        </p:txBody>
      </p:sp>
      <p:sp>
        <p:nvSpPr>
          <p:cNvPr id="42" name="Text Placeholder 5">
            <a:extLst>
              <a:ext uri="{FF2B5EF4-FFF2-40B4-BE49-F238E27FC236}">
                <a16:creationId xmlns:a16="http://schemas.microsoft.com/office/drawing/2014/main" id="{2E330F41-8797-D84E-AC56-EB87BFC6553F}"/>
              </a:ext>
            </a:extLst>
          </p:cNvPr>
          <p:cNvSpPr>
            <a:spLocks noGrp="1"/>
          </p:cNvSpPr>
          <p:nvPr>
            <p:ph type="body" sz="quarter" idx="30" hasCustomPrompt="1"/>
          </p:nvPr>
        </p:nvSpPr>
        <p:spPr>
          <a:xfrm>
            <a:off x="3314864" y="3687953"/>
            <a:ext cx="2499987" cy="998351"/>
          </a:xfrm>
        </p:spPr>
        <p:txBody>
          <a:bodyPr/>
          <a:lstStyle>
            <a:lvl1pPr marL="0" marR="0" indent="0" algn="ctr" defTabSz="685551" rtl="0" eaLnBrk="1" fontAlgn="auto" latinLnBrk="0" hangingPunct="1">
              <a:lnSpc>
                <a:spcPct val="90000"/>
              </a:lnSpc>
              <a:spcBef>
                <a:spcPts val="0"/>
              </a:spcBef>
              <a:spcAft>
                <a:spcPts val="450"/>
              </a:spcAft>
              <a:buClr>
                <a:srgbClr val="0A66C2"/>
              </a:buClr>
              <a:buSzTx/>
              <a:buFontTx/>
              <a:buNone/>
              <a:tabLst/>
              <a:defRPr b="0" i="0">
                <a:latin typeface="Community Light" panose="02000303040000020003" pitchFamily="2" charset="0"/>
              </a:defRPr>
            </a:lvl1pPr>
          </a:lstStyle>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r>
              <a:rPr kumimoji="0" lang="en-US" sz="2249" b="1" i="0" u="none" strike="noStrike" kern="1200" cap="none" spc="0" normalizeH="0" baseline="0" noProof="0">
                <a:ln>
                  <a:noFill/>
                </a:ln>
                <a:solidFill>
                  <a:srgbClr val="7E8F1D"/>
                </a:solidFill>
                <a:effectLst/>
                <a:uLnTx/>
                <a:uFillTx/>
                <a:latin typeface="Community Semibold" panose="02000303040000020003" pitchFamily="2" charset="0"/>
                <a:ea typeface="Source Sans Pro Semibold" charset="0"/>
                <a:cs typeface="Source Sans Pro Semibold" charset="0"/>
              </a:rPr>
              <a:t>Enter title</a:t>
            </a:r>
          </a:p>
          <a:p>
            <a:pPr lvl="0"/>
            <a:r>
              <a:rPr lang="en-US"/>
              <a:t>Enter description here, no more than two lines</a:t>
            </a:r>
          </a:p>
        </p:txBody>
      </p:sp>
      <p:sp>
        <p:nvSpPr>
          <p:cNvPr id="37" name="Text Placeholder 2">
            <a:extLst>
              <a:ext uri="{FF2B5EF4-FFF2-40B4-BE49-F238E27FC236}">
                <a16:creationId xmlns:a16="http://schemas.microsoft.com/office/drawing/2014/main" id="{54EDF573-C81D-FB46-87B2-6A4787DEAB3A}"/>
              </a:ext>
            </a:extLst>
          </p:cNvPr>
          <p:cNvSpPr>
            <a:spLocks noGrp="1"/>
          </p:cNvSpPr>
          <p:nvPr>
            <p:ph type="body" sz="quarter" idx="26" hasCustomPrompt="1"/>
          </p:nvPr>
        </p:nvSpPr>
        <p:spPr>
          <a:xfrm>
            <a:off x="6264220" y="2063754"/>
            <a:ext cx="2057132" cy="998351"/>
          </a:xfrm>
        </p:spPr>
        <p:txBody>
          <a:bodyPr>
            <a:noAutofit/>
          </a:bodyPr>
          <a:lstStyle>
            <a:lvl1pPr algn="ctr">
              <a:defRPr sz="6260">
                <a:solidFill>
                  <a:schemeClr val="bg1"/>
                </a:solidFill>
              </a:defRPr>
            </a:lvl1pPr>
            <a:lvl2pPr>
              <a:defRPr sz="6260"/>
            </a:lvl2pPr>
            <a:lvl3pPr>
              <a:defRPr sz="6260"/>
            </a:lvl3pPr>
            <a:lvl4pPr>
              <a:defRPr sz="6260"/>
            </a:lvl4pPr>
            <a:lvl5pPr>
              <a:defRPr sz="6260"/>
            </a:lvl5pPr>
          </a:lstStyle>
          <a:p>
            <a:pPr lvl="0"/>
            <a:r>
              <a:rPr lang="en-US"/>
              <a:t>##B</a:t>
            </a:r>
          </a:p>
        </p:txBody>
      </p:sp>
      <p:sp>
        <p:nvSpPr>
          <p:cNvPr id="46" name="Text Placeholder 5">
            <a:extLst>
              <a:ext uri="{FF2B5EF4-FFF2-40B4-BE49-F238E27FC236}">
                <a16:creationId xmlns:a16="http://schemas.microsoft.com/office/drawing/2014/main" id="{97DACFD9-3FBD-0444-9CDC-266D7B1BE79B}"/>
              </a:ext>
            </a:extLst>
          </p:cNvPr>
          <p:cNvSpPr>
            <a:spLocks noGrp="1"/>
          </p:cNvSpPr>
          <p:nvPr>
            <p:ph type="body" sz="quarter" idx="31" hasCustomPrompt="1"/>
          </p:nvPr>
        </p:nvSpPr>
        <p:spPr>
          <a:xfrm>
            <a:off x="6057707" y="3687953"/>
            <a:ext cx="2499987" cy="998351"/>
          </a:xfrm>
        </p:spPr>
        <p:txBody>
          <a:bodyPr/>
          <a:lstStyle>
            <a:lvl1pPr marL="0" marR="0" indent="0" algn="ctr" defTabSz="685551" rtl="0" eaLnBrk="1" fontAlgn="auto" latinLnBrk="0" hangingPunct="1">
              <a:lnSpc>
                <a:spcPct val="90000"/>
              </a:lnSpc>
              <a:spcBef>
                <a:spcPts val="0"/>
              </a:spcBef>
              <a:spcAft>
                <a:spcPts val="450"/>
              </a:spcAft>
              <a:buClr>
                <a:srgbClr val="0A66C2"/>
              </a:buClr>
              <a:buSzTx/>
              <a:buFontTx/>
              <a:buNone/>
              <a:tabLst/>
              <a:defRPr b="0" i="0">
                <a:solidFill>
                  <a:schemeClr val="accent6"/>
                </a:solidFill>
                <a:latin typeface="Community Light" panose="02000303040000020003" pitchFamily="2" charset="0"/>
              </a:defRPr>
            </a:lvl1pPr>
          </a:lstStyle>
          <a:p>
            <a:pPr marL="0" marR="0" lvl="0" indent="0" algn="ctr" defTabSz="685551" rtl="0" eaLnBrk="1" fontAlgn="auto" latinLnBrk="0" hangingPunct="1">
              <a:lnSpc>
                <a:spcPct val="90000"/>
              </a:lnSpc>
              <a:spcBef>
                <a:spcPts val="0"/>
              </a:spcBef>
              <a:spcAft>
                <a:spcPts val="450"/>
              </a:spcAft>
              <a:buClr>
                <a:srgbClr val="0A66C2"/>
              </a:buClr>
              <a:buSzTx/>
              <a:buFontTx/>
              <a:buNone/>
              <a:tabLst/>
              <a:defRPr/>
            </a:pPr>
            <a:r>
              <a:rPr kumimoji="0" lang="en-US" sz="2249" b="1" i="0" u="none" strike="noStrike" kern="1200" cap="none" spc="0" normalizeH="0" baseline="0" noProof="0">
                <a:ln>
                  <a:noFill/>
                </a:ln>
                <a:solidFill>
                  <a:srgbClr val="004183"/>
                </a:solidFill>
                <a:effectLst/>
                <a:uLnTx/>
                <a:uFillTx/>
                <a:latin typeface="Community Semibold" panose="02000303040000020003" pitchFamily="2" charset="0"/>
                <a:ea typeface="Source Sans Pro Semibold" charset="0"/>
                <a:cs typeface="Source Sans Pro Semibold" charset="0"/>
              </a:rPr>
              <a:t>Enter title</a:t>
            </a:r>
          </a:p>
          <a:p>
            <a:pPr lvl="0"/>
            <a:r>
              <a:rPr lang="en-US"/>
              <a:t>Enter description here, no more than two lines</a:t>
            </a:r>
          </a:p>
        </p:txBody>
      </p:sp>
      <p:sp>
        <p:nvSpPr>
          <p:cNvPr id="18" name="Folded Corner 17">
            <a:extLst>
              <a:ext uri="{FF2B5EF4-FFF2-40B4-BE49-F238E27FC236}">
                <a16:creationId xmlns:a16="http://schemas.microsoft.com/office/drawing/2014/main" id="{865F5269-81B8-8745-9FA0-8BF437EC2871}"/>
              </a:ext>
              <a:ext uri="{C183D7F6-B498-43B3-948B-1728B52AA6E4}">
                <adec:decorative xmlns:adec="http://schemas.microsoft.com/office/drawing/2017/decorative" val="1"/>
              </a:ext>
            </a:extLst>
          </p:cNvPr>
          <p:cNvSpPr/>
          <p:nvPr userDrawn="1"/>
        </p:nvSpPr>
        <p:spPr>
          <a:xfrm>
            <a:off x="1" y="-1114427"/>
            <a:ext cx="4686285"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highlight 3 key stats with a key points and descriptors. </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a:t>
            </a:r>
            <a:r>
              <a:rPr kumimoji="0" lang="en-US" sz="900" b="0" i="0" u="none" strike="noStrike" kern="1200" cap="none" spc="0" normalizeH="0" baseline="0" noProof="0">
                <a:ln>
                  <a:noFill/>
                </a:ln>
                <a:solidFill>
                  <a:srgbClr val="000000"/>
                </a:solidFill>
                <a:effectLst/>
                <a:uLnTx/>
                <a:uFillTx/>
                <a:latin typeface="Source Sans Pro" panose="020B0503030403020204" pitchFamily="34" charset="77"/>
                <a:ea typeface="Source Sans Pro" charset="0"/>
                <a:cs typeface="Arial" panose="020B0604020202020204" pitchFamily="34" charset="0"/>
              </a:rPr>
              <a:t>This layout uses dramatic type size to call attention to three important stats or facts. Use this layout sparingly, or for impact during  the an important moment in your presentation </a:t>
            </a:r>
          </a:p>
        </p:txBody>
      </p:sp>
    </p:spTree>
    <p:extLst>
      <p:ext uri="{BB962C8B-B14F-4D97-AF65-F5344CB8AC3E}">
        <p14:creationId xmlns:p14="http://schemas.microsoft.com/office/powerpoint/2010/main" val="266991014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large title 2 topics side by s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8CD89-1F8D-B04E-8B7B-D9B37205AFF8}"/>
              </a:ext>
            </a:extLst>
          </p:cNvPr>
          <p:cNvSpPr>
            <a:spLocks noGrp="1"/>
          </p:cNvSpPr>
          <p:nvPr>
            <p:ph type="title" hasCustomPrompt="1"/>
          </p:nvPr>
        </p:nvSpPr>
        <p:spPr>
          <a:xfrm>
            <a:off x="579441" y="934101"/>
            <a:ext cx="3925046" cy="1007777"/>
          </a:xfrm>
        </p:spPr>
        <p:txBody>
          <a:bodyPr/>
          <a:lstStyle>
            <a:lvl1pPr>
              <a:defRPr lang="en-US" sz="3299" b="0" i="0" kern="1200" baseline="0" smtClean="0">
                <a:solidFill>
                  <a:srgbClr val="56687A"/>
                </a:solidFill>
                <a:latin typeface="Community" panose="02000303040000020003" pitchFamily="2" charset="0"/>
                <a:ea typeface="+mn-ea"/>
                <a:cs typeface="+mn-cs"/>
              </a:defRPr>
            </a:lvl1pPr>
          </a:lstStyle>
          <a:p>
            <a:pPr lvl="0"/>
            <a:r>
              <a:rPr lang="en-US"/>
              <a:t>Enter slide title here, in no more than two lines</a:t>
            </a:r>
          </a:p>
        </p:txBody>
      </p:sp>
      <p:sp>
        <p:nvSpPr>
          <p:cNvPr id="22" name="Rectangle 21">
            <a:extLst>
              <a:ext uri="{FF2B5EF4-FFF2-40B4-BE49-F238E27FC236}">
                <a16:creationId xmlns:a16="http://schemas.microsoft.com/office/drawing/2014/main" id="{8C733DAA-201B-C74E-92CF-EC9A48F10AA2}"/>
              </a:ext>
              <a:ext uri="{C183D7F6-B498-43B3-948B-1728B52AA6E4}">
                <adec:decorative xmlns:adec="http://schemas.microsoft.com/office/drawing/2017/decorative" val="1"/>
              </a:ext>
            </a:extLst>
          </p:cNvPr>
          <p:cNvSpPr/>
          <p:nvPr userDrawn="1"/>
        </p:nvSpPr>
        <p:spPr>
          <a:xfrm flipV="1">
            <a:off x="579442" y="2615401"/>
            <a:ext cx="438827" cy="239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24" name="Rectangle 23">
            <a:extLst>
              <a:ext uri="{FF2B5EF4-FFF2-40B4-BE49-F238E27FC236}">
                <a16:creationId xmlns:a16="http://schemas.microsoft.com/office/drawing/2014/main" id="{6ABA7AB3-6E3E-F348-A2FD-4CAC3A189D11}"/>
              </a:ext>
              <a:ext uri="{C183D7F6-B498-43B3-948B-1728B52AA6E4}">
                <adec:decorative xmlns:adec="http://schemas.microsoft.com/office/drawing/2017/decorative" val="1"/>
              </a:ext>
            </a:extLst>
          </p:cNvPr>
          <p:cNvSpPr/>
          <p:nvPr userDrawn="1"/>
        </p:nvSpPr>
        <p:spPr>
          <a:xfrm flipV="1">
            <a:off x="4693707" y="2615401"/>
            <a:ext cx="438827" cy="239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225" indent="-214225" algn="ctr">
              <a:buFont typeface="Arial" panose="020B0604020202020204" pitchFamily="34" charset="0"/>
              <a:buChar char="•"/>
            </a:pPr>
            <a:endParaRPr lang="en-US" sz="525"/>
          </a:p>
        </p:txBody>
      </p:sp>
      <p:sp>
        <p:nvSpPr>
          <p:cNvPr id="8" name="Text Placeholder 7">
            <a:extLst>
              <a:ext uri="{FF2B5EF4-FFF2-40B4-BE49-F238E27FC236}">
                <a16:creationId xmlns:a16="http://schemas.microsoft.com/office/drawing/2014/main" id="{E490000A-F84D-C141-A67D-F8F96FB1B0A5}"/>
              </a:ext>
            </a:extLst>
          </p:cNvPr>
          <p:cNvSpPr>
            <a:spLocks noGrp="1"/>
          </p:cNvSpPr>
          <p:nvPr>
            <p:ph type="body" sz="quarter" idx="11" hasCustomPrompt="1"/>
          </p:nvPr>
        </p:nvSpPr>
        <p:spPr>
          <a:xfrm>
            <a:off x="579165" y="2224329"/>
            <a:ext cx="3849980" cy="301943"/>
          </a:xfrm>
        </p:spPr>
        <p:txBody>
          <a:bodyPr>
            <a:normAutofit/>
          </a:bodyPr>
          <a:lstStyle>
            <a:lvl1pPr>
              <a:defRPr sz="2024" b="0" i="0">
                <a:solidFill>
                  <a:schemeClr val="bg2"/>
                </a:solidFill>
                <a:latin typeface="Community" panose="02000303040000020003" pitchFamily="2" charset="0"/>
              </a:defRPr>
            </a:lvl1pPr>
          </a:lstStyle>
          <a:p>
            <a:pPr lvl="0"/>
            <a:r>
              <a:rPr lang="en-US"/>
              <a:t>Enter title here</a:t>
            </a:r>
          </a:p>
        </p:txBody>
      </p:sp>
      <p:sp>
        <p:nvSpPr>
          <p:cNvPr id="10" name="Text Placeholder 9">
            <a:extLst>
              <a:ext uri="{FF2B5EF4-FFF2-40B4-BE49-F238E27FC236}">
                <a16:creationId xmlns:a16="http://schemas.microsoft.com/office/drawing/2014/main" id="{69554DDD-0712-3642-8308-CA0204A80E39}"/>
              </a:ext>
            </a:extLst>
          </p:cNvPr>
          <p:cNvSpPr>
            <a:spLocks noGrp="1"/>
          </p:cNvSpPr>
          <p:nvPr>
            <p:ph type="body" sz="quarter" idx="13" hasCustomPrompt="1"/>
          </p:nvPr>
        </p:nvSpPr>
        <p:spPr>
          <a:xfrm>
            <a:off x="572022" y="2782055"/>
            <a:ext cx="3885694" cy="1543050"/>
          </a:xfrm>
        </p:spPr>
        <p:txBody>
          <a:bodyPr>
            <a:noAutofit/>
          </a:bodyPr>
          <a:lstStyle>
            <a:lvl1pPr>
              <a:defRPr sz="1800"/>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a:t>
            </a:r>
          </a:p>
        </p:txBody>
      </p:sp>
      <p:sp>
        <p:nvSpPr>
          <p:cNvPr id="33" name="Text Placeholder 7">
            <a:extLst>
              <a:ext uri="{FF2B5EF4-FFF2-40B4-BE49-F238E27FC236}">
                <a16:creationId xmlns:a16="http://schemas.microsoft.com/office/drawing/2014/main" id="{9018D21B-E7D8-4A48-B916-4907AC81346D}"/>
              </a:ext>
            </a:extLst>
          </p:cNvPr>
          <p:cNvSpPr>
            <a:spLocks noGrp="1"/>
          </p:cNvSpPr>
          <p:nvPr>
            <p:ph type="body" sz="quarter" idx="12" hasCustomPrompt="1"/>
          </p:nvPr>
        </p:nvSpPr>
        <p:spPr>
          <a:xfrm>
            <a:off x="4693429" y="2224329"/>
            <a:ext cx="3849980" cy="301943"/>
          </a:xfrm>
        </p:spPr>
        <p:txBody>
          <a:bodyPr>
            <a:normAutofit/>
          </a:bodyPr>
          <a:lstStyle>
            <a:lvl1pPr>
              <a:defRPr sz="2024" b="0" i="0">
                <a:solidFill>
                  <a:schemeClr val="bg2"/>
                </a:solidFill>
                <a:latin typeface="Community" panose="02000303040000020003" pitchFamily="2" charset="0"/>
              </a:defRPr>
            </a:lvl1pPr>
          </a:lstStyle>
          <a:p>
            <a:pPr lvl="0"/>
            <a:r>
              <a:rPr lang="en-US"/>
              <a:t>Enter title here</a:t>
            </a:r>
          </a:p>
        </p:txBody>
      </p:sp>
      <p:sp>
        <p:nvSpPr>
          <p:cNvPr id="35" name="Text Placeholder 9">
            <a:extLst>
              <a:ext uri="{FF2B5EF4-FFF2-40B4-BE49-F238E27FC236}">
                <a16:creationId xmlns:a16="http://schemas.microsoft.com/office/drawing/2014/main" id="{0EEB1282-65C8-DA42-B84E-2C0948F8959A}"/>
              </a:ext>
            </a:extLst>
          </p:cNvPr>
          <p:cNvSpPr>
            <a:spLocks noGrp="1"/>
          </p:cNvSpPr>
          <p:nvPr>
            <p:ph type="body" sz="quarter" idx="14" hasCustomPrompt="1"/>
          </p:nvPr>
        </p:nvSpPr>
        <p:spPr>
          <a:xfrm>
            <a:off x="4686285" y="2782055"/>
            <a:ext cx="3885694" cy="1543050"/>
          </a:xfrm>
        </p:spPr>
        <p:txBody>
          <a:bodyPr>
            <a:noAutofit/>
          </a:bodyPr>
          <a:lstStyle>
            <a:lvl1pPr>
              <a:defRPr sz="1800"/>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a:t>
            </a:r>
          </a:p>
        </p:txBody>
      </p:sp>
      <p:sp>
        <p:nvSpPr>
          <p:cNvPr id="9" name="Folded Corner 8">
            <a:extLst>
              <a:ext uri="{FF2B5EF4-FFF2-40B4-BE49-F238E27FC236}">
                <a16:creationId xmlns:a16="http://schemas.microsoft.com/office/drawing/2014/main" id="{CDDD7182-47FC-354E-BFA2-0F9DE2CC9BA0}"/>
              </a:ext>
              <a:ext uri="{C183D7F6-B498-43B3-948B-1728B52AA6E4}">
                <adec:decorative xmlns:adec="http://schemas.microsoft.com/office/drawing/2017/decorative" val="1"/>
              </a:ext>
            </a:extLst>
          </p:cNvPr>
          <p:cNvSpPr/>
          <p:nvPr userDrawn="1"/>
        </p:nvSpPr>
        <p:spPr>
          <a:xfrm>
            <a:off x="1" y="-914399"/>
            <a:ext cx="4686285" cy="657225"/>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To make a main point, supported by two key sections with titles.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mn-ea"/>
              <a:cs typeface="+mn-cs"/>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a:t>
            </a:r>
            <a:r>
              <a:rPr kumimoji="0" lang="en-US" sz="900" b="0" i="0" u="none" strike="noStrike" kern="1200" cap="none" spc="0" normalizeH="0" baseline="0" noProof="0">
                <a:ln>
                  <a:noFill/>
                </a:ln>
                <a:solidFill>
                  <a:srgbClr val="000000"/>
                </a:solidFill>
                <a:effectLst/>
                <a:uLnTx/>
                <a:uFillTx/>
                <a:latin typeface="Source Sans Pro" panose="020B0503030403020204" pitchFamily="34" charset="77"/>
                <a:ea typeface="Source Sans Pro" charset="0"/>
                <a:cs typeface="Arial" panose="020B0604020202020204" pitchFamily="34" charset="0"/>
              </a:rPr>
              <a:t>This all text font should be compelling in content best suited for longer-form reading.</a:t>
            </a:r>
          </a:p>
        </p:txBody>
      </p:sp>
    </p:spTree>
    <p:extLst>
      <p:ext uri="{BB962C8B-B14F-4D97-AF65-F5344CB8AC3E}">
        <p14:creationId xmlns:p14="http://schemas.microsoft.com/office/powerpoint/2010/main" val="520057862"/>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s on large image">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FBFCFA93-363D-7742-9DD9-396B7E9A34D1}"/>
              </a:ext>
              <a:ext uri="{C183D7F6-B498-43B3-948B-1728B52AA6E4}">
                <adec:decorative xmlns:adec="http://schemas.microsoft.com/office/drawing/2017/decorative" val="1"/>
              </a:ext>
            </a:extLst>
          </p:cNvPr>
          <p:cNvSpPr/>
          <p:nvPr userDrawn="1"/>
        </p:nvSpPr>
        <p:spPr>
          <a:xfrm>
            <a:off x="-1753681" y="-713379"/>
            <a:ext cx="6569402" cy="6570258"/>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8" name="Picture Placeholder 7" descr="Image placeholder">
            <a:extLst>
              <a:ext uri="{FF2B5EF4-FFF2-40B4-BE49-F238E27FC236}">
                <a16:creationId xmlns:a16="http://schemas.microsoft.com/office/drawing/2014/main" id="{86DD7381-FEE2-5142-849D-5F6B03AB734B}"/>
              </a:ext>
            </a:extLst>
          </p:cNvPr>
          <p:cNvSpPr>
            <a:spLocks noGrp="1"/>
          </p:cNvSpPr>
          <p:nvPr>
            <p:ph type="pic" sz="quarter" idx="10" hasCustomPrompt="1"/>
          </p:nvPr>
        </p:nvSpPr>
        <p:spPr>
          <a:xfrm>
            <a:off x="3573593" y="-1"/>
            <a:ext cx="5570409" cy="5143502"/>
          </a:xfrm>
          <a:custGeom>
            <a:avLst/>
            <a:gdLst>
              <a:gd name="connsiteX0" fmla="*/ 0 w 14856359"/>
              <a:gd name="connsiteY0" fmla="*/ 0 h 13716001"/>
              <a:gd name="connsiteX1" fmla="*/ 14856359 w 14856359"/>
              <a:gd name="connsiteY1" fmla="*/ 0 h 13716001"/>
              <a:gd name="connsiteX2" fmla="*/ 14856359 w 14856359"/>
              <a:gd name="connsiteY2" fmla="*/ 13716001 h 13716001"/>
              <a:gd name="connsiteX3" fmla="*/ 1 w 14856359"/>
              <a:gd name="connsiteY3" fmla="*/ 13716001 h 13716001"/>
              <a:gd name="connsiteX4" fmla="*/ 124826 w 14856359"/>
              <a:gd name="connsiteY4" fmla="*/ 13617908 h 13716001"/>
              <a:gd name="connsiteX5" fmla="*/ 3312778 w 14856359"/>
              <a:gd name="connsiteY5" fmla="*/ 6858001 h 13716001"/>
              <a:gd name="connsiteX6" fmla="*/ 124826 w 14856359"/>
              <a:gd name="connsiteY6" fmla="*/ 98094 h 137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56359" h="13716001">
                <a:moveTo>
                  <a:pt x="0" y="0"/>
                </a:moveTo>
                <a:lnTo>
                  <a:pt x="14856359" y="0"/>
                </a:lnTo>
                <a:lnTo>
                  <a:pt x="14856359" y="13716001"/>
                </a:lnTo>
                <a:lnTo>
                  <a:pt x="1" y="13716001"/>
                </a:lnTo>
                <a:lnTo>
                  <a:pt x="124826" y="13617908"/>
                </a:lnTo>
                <a:cubicBezTo>
                  <a:pt x="2071788" y="12011132"/>
                  <a:pt x="3312778" y="9579491"/>
                  <a:pt x="3312778" y="6858001"/>
                </a:cubicBezTo>
                <a:cubicBezTo>
                  <a:pt x="3312778" y="4136511"/>
                  <a:pt x="2071788" y="1704870"/>
                  <a:pt x="124826" y="98094"/>
                </a:cubicBezTo>
                <a:close/>
              </a:path>
            </a:pathLst>
          </a:custGeom>
          <a:pattFill prst="wdUpDiag">
            <a:fgClr>
              <a:srgbClr val="FADFD9"/>
            </a:fgClr>
            <a:bgClr>
              <a:schemeClr val="bg1"/>
            </a:bgClr>
          </a:pattFill>
        </p:spPr>
        <p:txBody>
          <a:bodyPr wrap="square" lIns="8503920" rIns="2834640" anchor="ctr">
            <a:noAutofit/>
          </a:bodyPr>
          <a:lstStyle>
            <a:lvl1pPr marL="0" indent="0" algn="r">
              <a:buFontTx/>
              <a:buNone/>
              <a:defRPr sz="1650"/>
            </a:lvl1pPr>
          </a:lstStyle>
          <a:p>
            <a:r>
              <a:rPr lang="en-US"/>
              <a:t>Drag and drop image here</a:t>
            </a:r>
          </a:p>
        </p:txBody>
      </p:sp>
      <p:sp>
        <p:nvSpPr>
          <p:cNvPr id="7" name="Title 1">
            <a:extLst>
              <a:ext uri="{FF2B5EF4-FFF2-40B4-BE49-F238E27FC236}">
                <a16:creationId xmlns:a16="http://schemas.microsoft.com/office/drawing/2014/main" id="{EF6A0D7F-082A-3248-91D9-53919F556DC0}"/>
              </a:ext>
            </a:extLst>
          </p:cNvPr>
          <p:cNvSpPr>
            <a:spLocks noGrp="1"/>
          </p:cNvSpPr>
          <p:nvPr>
            <p:ph type="title" hasCustomPrompt="1"/>
          </p:nvPr>
        </p:nvSpPr>
        <p:spPr>
          <a:xfrm>
            <a:off x="540285" y="1806181"/>
            <a:ext cx="3462755" cy="765572"/>
          </a:xfrm>
          <a:noFill/>
        </p:spPr>
        <p:txBody>
          <a:bodyPr vert="horz" lIns="0" tIns="45720" rIns="0" bIns="45720" rtlCol="0" anchor="b" anchorCtr="0">
            <a:noAutofit/>
          </a:bodyPr>
          <a:lstStyle>
            <a:lvl1pPr>
              <a:defRPr lang="en-US" sz="4311" dirty="0">
                <a:ea typeface="+mn-ea"/>
                <a:cs typeface="+mn-cs"/>
              </a:defRPr>
            </a:lvl1pPr>
          </a:lstStyle>
          <a:p>
            <a:pPr lvl="0"/>
            <a:r>
              <a:rPr lang="en-US"/>
              <a:t>Enter slide title here in two lines</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532831" y="2732081"/>
            <a:ext cx="3462755" cy="803838"/>
          </a:xfrm>
        </p:spPr>
        <p:txBody>
          <a:bodyPr>
            <a:noAutofit/>
          </a:bodyPr>
          <a:lstStyle>
            <a:lvl1pPr marL="0" indent="0">
              <a:buNone/>
              <a:defRPr sz="2024">
                <a:solidFill>
                  <a:schemeClr val="accent6"/>
                </a:solidFill>
              </a:defRPr>
            </a:lvl1pPr>
            <a:lvl2pPr marL="342760" indent="0">
              <a:buNone/>
              <a:defRPr sz="2024">
                <a:solidFill>
                  <a:schemeClr val="accent6"/>
                </a:solidFill>
              </a:defRPr>
            </a:lvl2pPr>
            <a:lvl3pPr marL="685518" indent="0">
              <a:buNone/>
              <a:defRPr sz="2024">
                <a:solidFill>
                  <a:schemeClr val="accent6"/>
                </a:solidFill>
              </a:defRPr>
            </a:lvl3pPr>
            <a:lvl4pPr marL="1028277" indent="0">
              <a:buNone/>
              <a:defRPr sz="2024">
                <a:solidFill>
                  <a:schemeClr val="accent6"/>
                </a:solidFill>
              </a:defRPr>
            </a:lvl4pPr>
            <a:lvl5pPr marL="1371035" indent="0">
              <a:buNone/>
              <a:defRPr sz="2024">
                <a:solidFill>
                  <a:schemeClr val="accent6"/>
                </a:solidFill>
              </a:defRPr>
            </a:lvl5pPr>
          </a:lstStyle>
          <a:p>
            <a:pPr lvl="0"/>
            <a:r>
              <a:rPr lang="en-US"/>
              <a:t>Enter your subtitle here,</a:t>
            </a:r>
            <a:br>
              <a:rPr lang="en-US"/>
            </a:br>
            <a:r>
              <a:rPr lang="en-US"/>
              <a:t>up to three lines</a:t>
            </a:r>
          </a:p>
        </p:txBody>
      </p:sp>
      <p:sp>
        <p:nvSpPr>
          <p:cNvPr id="6" name="Folded Corner 5">
            <a:extLst>
              <a:ext uri="{FF2B5EF4-FFF2-40B4-BE49-F238E27FC236}">
                <a16:creationId xmlns:a16="http://schemas.microsoft.com/office/drawing/2014/main" id="{3DD3AFC8-6F22-EF4D-96B6-644B4422994B}"/>
              </a:ext>
              <a:ext uri="{C183D7F6-B498-43B3-948B-1728B52AA6E4}">
                <adec:decorative xmlns:adec="http://schemas.microsoft.com/office/drawing/2017/decorative" val="1"/>
              </a:ext>
            </a:extLst>
          </p:cNvPr>
          <p:cNvSpPr/>
          <p:nvPr userDrawn="1"/>
        </p:nvSpPr>
        <p:spPr>
          <a:xfrm>
            <a:off x="0" y="-485774"/>
            <a:ext cx="4572000" cy="371475"/>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has visual impact with dramatic typography and image use.</a:t>
            </a:r>
          </a:p>
        </p:txBody>
      </p:sp>
    </p:spTree>
    <p:extLst>
      <p:ext uri="{BB962C8B-B14F-4D97-AF65-F5344CB8AC3E}">
        <p14:creationId xmlns:p14="http://schemas.microsoft.com/office/powerpoint/2010/main" val="334604341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 slide: one speak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723485-C88B-AA45-8E0D-9DB938AC4606}"/>
              </a:ext>
              <a:ext uri="{C183D7F6-B498-43B3-948B-1728B52AA6E4}">
                <adec:decorative xmlns:adec="http://schemas.microsoft.com/office/drawing/2017/decorative" val="1"/>
              </a:ext>
            </a:extLst>
          </p:cNvPr>
          <p:cNvSpPr/>
          <p:nvPr/>
        </p:nvSpPr>
        <p:spPr>
          <a:xfrm>
            <a:off x="0" y="0"/>
            <a:ext cx="9144000" cy="2571750"/>
          </a:xfrm>
          <a:prstGeom prst="rect">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a:ln>
                <a:solidFill>
                  <a:sysClr val="windowText" lastClr="000000"/>
                </a:solidFill>
              </a:ln>
            </a:endParaRPr>
          </a:p>
        </p:txBody>
      </p:sp>
      <p:pic>
        <p:nvPicPr>
          <p:cNvPr id="17" name="Picture 16">
            <a:extLst>
              <a:ext uri="{FF2B5EF4-FFF2-40B4-BE49-F238E27FC236}">
                <a16:creationId xmlns:a16="http://schemas.microsoft.com/office/drawing/2014/main" id="{9825146B-1FC1-D04B-93CD-25738B47D45A}"/>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9163" y="592997"/>
            <a:ext cx="818376" cy="207104"/>
          </a:xfrm>
          <a:prstGeom prst="rect">
            <a:avLst/>
          </a:prstGeom>
        </p:spPr>
      </p:pic>
      <p:sp>
        <p:nvSpPr>
          <p:cNvPr id="2" name="Title 1">
            <a:extLst>
              <a:ext uri="{FF2B5EF4-FFF2-40B4-BE49-F238E27FC236}">
                <a16:creationId xmlns:a16="http://schemas.microsoft.com/office/drawing/2014/main" id="{D3D1E1EB-A2EE-A74C-A3A9-D279BC79C3AF}"/>
              </a:ext>
            </a:extLst>
          </p:cNvPr>
          <p:cNvSpPr>
            <a:spLocks noGrp="1"/>
          </p:cNvSpPr>
          <p:nvPr>
            <p:ph type="title" hasCustomPrompt="1"/>
          </p:nvPr>
        </p:nvSpPr>
        <p:spPr>
          <a:xfrm>
            <a:off x="829165" y="1164147"/>
            <a:ext cx="7227080" cy="447120"/>
          </a:xfrm>
        </p:spPr>
        <p:txBody>
          <a:bodyPr/>
          <a:lstStyle>
            <a:lvl1pPr>
              <a:defRPr lang="en-US" sz="2999" b="0" i="0" kern="1200" baseline="0">
                <a:solidFill>
                  <a:schemeClr val="bg2"/>
                </a:solidFill>
                <a:latin typeface="Community Light" panose="02000303040000020003" pitchFamily="2" charset="0"/>
                <a:ea typeface="+mn-ea"/>
                <a:cs typeface="+mn-cs"/>
              </a:defRPr>
            </a:lvl1pPr>
          </a:lstStyle>
          <a:p>
            <a:pPr lvl="0"/>
            <a:r>
              <a:rPr lang="en-US"/>
              <a:t>Enter presentation title here</a:t>
            </a:r>
          </a:p>
        </p:txBody>
      </p:sp>
      <p:sp>
        <p:nvSpPr>
          <p:cNvPr id="33" name="Text Placeholder 28">
            <a:extLst>
              <a:ext uri="{FF2B5EF4-FFF2-40B4-BE49-F238E27FC236}">
                <a16:creationId xmlns:a16="http://schemas.microsoft.com/office/drawing/2014/main" id="{B2F347B6-7545-EC4C-B88E-DA7A06BBDF88}"/>
              </a:ext>
            </a:extLst>
          </p:cNvPr>
          <p:cNvSpPr>
            <a:spLocks noGrp="1"/>
          </p:cNvSpPr>
          <p:nvPr>
            <p:ph type="body" sz="quarter" idx="18" hasCustomPrompt="1"/>
          </p:nvPr>
        </p:nvSpPr>
        <p:spPr>
          <a:xfrm>
            <a:off x="829165" y="1661686"/>
            <a:ext cx="7227080" cy="348092"/>
          </a:xfrm>
        </p:spPr>
        <p:txBody>
          <a:bodyPr>
            <a:normAutofit/>
          </a:bodyPr>
          <a:lstStyle>
            <a:lvl1pPr marL="0" indent="0">
              <a:buFontTx/>
              <a:buNone/>
              <a:defRPr sz="2024" b="0" i="0">
                <a:solidFill>
                  <a:schemeClr val="bg2"/>
                </a:solidFill>
                <a:latin typeface="Community Light" panose="02000303040000020003" pitchFamily="2" charset="0"/>
              </a:defRPr>
            </a:lvl1pPr>
            <a:lvl2pPr marL="34276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759011" y="2757843"/>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589891" y="4147030"/>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589891" y="4383937"/>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11" name="Folded Corner 10">
            <a:extLst>
              <a:ext uri="{FF2B5EF4-FFF2-40B4-BE49-F238E27FC236}">
                <a16:creationId xmlns:a16="http://schemas.microsoft.com/office/drawing/2014/main" id="{CF10B45B-0924-054D-9F26-8E81EE63E9C7}"/>
              </a:ext>
              <a:ext uri="{C183D7F6-B498-43B3-948B-1728B52AA6E4}">
                <adec:decorative xmlns:adec="http://schemas.microsoft.com/office/drawing/2017/decorative" val="1"/>
              </a:ext>
            </a:extLst>
          </p:cNvPr>
          <p:cNvSpPr/>
          <p:nvPr userDrawn="1"/>
        </p:nvSpPr>
        <p:spPr>
          <a:xfrm>
            <a:off x="3" y="-1028700"/>
            <a:ext cx="3400577"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is for topic panels with one speaker.</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 </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Drag and drop images into image placeholder, and replace text placeholders with your own words.</a:t>
            </a:r>
            <a:endPar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08179124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slide: 2 speakers">
    <p:bg>
      <p:bgPr>
        <a:solidFill>
          <a:srgbClr val="FDFAF5"/>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DD98565-7254-EE44-B43E-57FC83F9388F}"/>
              </a:ext>
              <a:ext uri="{C183D7F6-B498-43B3-948B-1728B52AA6E4}">
                <adec:decorative xmlns:adec="http://schemas.microsoft.com/office/drawing/2017/decorative" val="1"/>
              </a:ext>
            </a:extLst>
          </p:cNvPr>
          <p:cNvSpPr/>
          <p:nvPr userDrawn="1"/>
        </p:nvSpPr>
        <p:spPr>
          <a:xfrm>
            <a:off x="0" y="0"/>
            <a:ext cx="9144000" cy="2571750"/>
          </a:xfrm>
          <a:prstGeom prst="rect">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a:p>
        </p:txBody>
      </p:sp>
      <p:pic>
        <p:nvPicPr>
          <p:cNvPr id="20" name="Picture 19">
            <a:extLst>
              <a:ext uri="{FF2B5EF4-FFF2-40B4-BE49-F238E27FC236}">
                <a16:creationId xmlns:a16="http://schemas.microsoft.com/office/drawing/2014/main" id="{CB4128AB-A1B8-B547-A96C-24176DF3892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9163" y="592997"/>
            <a:ext cx="818376" cy="207104"/>
          </a:xfrm>
          <a:prstGeom prst="rect">
            <a:avLst/>
          </a:prstGeom>
        </p:spPr>
      </p:pic>
      <p:sp>
        <p:nvSpPr>
          <p:cNvPr id="27" name="Title 1">
            <a:extLst>
              <a:ext uri="{FF2B5EF4-FFF2-40B4-BE49-F238E27FC236}">
                <a16:creationId xmlns:a16="http://schemas.microsoft.com/office/drawing/2014/main" id="{38AB22FF-3E15-4343-B689-705FABA33615}"/>
              </a:ext>
            </a:extLst>
          </p:cNvPr>
          <p:cNvSpPr>
            <a:spLocks noGrp="1"/>
          </p:cNvSpPr>
          <p:nvPr>
            <p:ph type="title" hasCustomPrompt="1"/>
          </p:nvPr>
        </p:nvSpPr>
        <p:spPr>
          <a:xfrm>
            <a:off x="829165" y="1164147"/>
            <a:ext cx="7227080" cy="447120"/>
          </a:xfrm>
        </p:spPr>
        <p:txBody>
          <a:bodyPr/>
          <a:lstStyle>
            <a:lvl1pPr>
              <a:defRPr lang="en-US" sz="2999" b="0" i="0" kern="1200" baseline="0">
                <a:solidFill>
                  <a:schemeClr val="bg2"/>
                </a:solidFill>
                <a:latin typeface="Community Light" panose="02000303040000020003" pitchFamily="2" charset="0"/>
                <a:ea typeface="+mn-ea"/>
                <a:cs typeface="+mn-cs"/>
              </a:defRPr>
            </a:lvl1pPr>
          </a:lstStyle>
          <a:p>
            <a:pPr lvl="0"/>
            <a:r>
              <a:rPr lang="en-US"/>
              <a:t>Enter presentation title here</a:t>
            </a:r>
          </a:p>
        </p:txBody>
      </p:sp>
      <p:sp>
        <p:nvSpPr>
          <p:cNvPr id="23" name="Text Placeholder 28">
            <a:extLst>
              <a:ext uri="{FF2B5EF4-FFF2-40B4-BE49-F238E27FC236}">
                <a16:creationId xmlns:a16="http://schemas.microsoft.com/office/drawing/2014/main" id="{5859809C-2FC3-5946-9ADA-4337F868F863}"/>
              </a:ext>
            </a:extLst>
          </p:cNvPr>
          <p:cNvSpPr>
            <a:spLocks noGrp="1"/>
          </p:cNvSpPr>
          <p:nvPr>
            <p:ph type="body" sz="quarter" idx="18" hasCustomPrompt="1"/>
          </p:nvPr>
        </p:nvSpPr>
        <p:spPr>
          <a:xfrm>
            <a:off x="829165" y="1661686"/>
            <a:ext cx="7227080" cy="348092"/>
          </a:xfrm>
        </p:spPr>
        <p:txBody>
          <a:bodyPr>
            <a:normAutofit/>
          </a:bodyPr>
          <a:lstStyle>
            <a:lvl1pPr marL="0" indent="0">
              <a:buFontTx/>
              <a:buNone/>
              <a:defRPr sz="2024" b="0" i="0">
                <a:solidFill>
                  <a:schemeClr val="bg2"/>
                </a:solidFill>
                <a:latin typeface="Community Light" panose="02000303040000020003" pitchFamily="2" charset="0"/>
              </a:defRPr>
            </a:lvl1pPr>
            <a:lvl2pPr marL="34276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759011" y="2753761"/>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589891" y="4152475"/>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589891" y="4389382"/>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2" name="Picture Placeholder 18">
            <a:extLst>
              <a:ext uri="{FF2B5EF4-FFF2-40B4-BE49-F238E27FC236}">
                <a16:creationId xmlns:a16="http://schemas.microsoft.com/office/drawing/2014/main" id="{20A6E35E-E240-8F43-87D0-EC13E9B01697}"/>
              </a:ext>
              <a:ext uri="{C183D7F6-B498-43B3-948B-1728B52AA6E4}">
                <adec:decorative xmlns:adec="http://schemas.microsoft.com/office/drawing/2017/decorative" val="1"/>
              </a:ext>
            </a:extLst>
          </p:cNvPr>
          <p:cNvSpPr>
            <a:spLocks noGrp="1"/>
          </p:cNvSpPr>
          <p:nvPr>
            <p:ph type="pic" sz="quarter" idx="12" hasCustomPrompt="1"/>
          </p:nvPr>
        </p:nvSpPr>
        <p:spPr>
          <a:xfrm>
            <a:off x="2916505" y="2753761"/>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8" name="Text Placeholder 34">
            <a:extLst>
              <a:ext uri="{FF2B5EF4-FFF2-40B4-BE49-F238E27FC236}">
                <a16:creationId xmlns:a16="http://schemas.microsoft.com/office/drawing/2014/main" id="{807AF3A3-613C-0B46-A73C-D4CAEB12C4CB}"/>
              </a:ext>
            </a:extLst>
          </p:cNvPr>
          <p:cNvSpPr>
            <a:spLocks noGrp="1"/>
          </p:cNvSpPr>
          <p:nvPr>
            <p:ph type="body" sz="quarter" idx="21" hasCustomPrompt="1"/>
          </p:nvPr>
        </p:nvSpPr>
        <p:spPr>
          <a:xfrm>
            <a:off x="2775928" y="4152475"/>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9" name="Text Placeholder 34">
            <a:extLst>
              <a:ext uri="{FF2B5EF4-FFF2-40B4-BE49-F238E27FC236}">
                <a16:creationId xmlns:a16="http://schemas.microsoft.com/office/drawing/2014/main" id="{32A99B18-BE81-9A48-AB74-2FA68D48BC31}"/>
              </a:ext>
            </a:extLst>
          </p:cNvPr>
          <p:cNvSpPr>
            <a:spLocks noGrp="1"/>
          </p:cNvSpPr>
          <p:nvPr>
            <p:ph type="body" sz="quarter" idx="22" hasCustomPrompt="1"/>
          </p:nvPr>
        </p:nvSpPr>
        <p:spPr>
          <a:xfrm>
            <a:off x="2775928" y="4389382"/>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13" name="Folded Corner 12">
            <a:extLst>
              <a:ext uri="{FF2B5EF4-FFF2-40B4-BE49-F238E27FC236}">
                <a16:creationId xmlns:a16="http://schemas.microsoft.com/office/drawing/2014/main" id="{B19A892B-7709-7547-A8B7-C60C0C7757CC}"/>
              </a:ext>
              <a:ext uri="{C183D7F6-B498-43B3-948B-1728B52AA6E4}">
                <adec:decorative xmlns:adec="http://schemas.microsoft.com/office/drawing/2017/decorative" val="1"/>
              </a:ext>
            </a:extLst>
          </p:cNvPr>
          <p:cNvSpPr/>
          <p:nvPr userDrawn="1"/>
        </p:nvSpPr>
        <p:spPr>
          <a:xfrm>
            <a:off x="3" y="-1028700"/>
            <a:ext cx="3400577"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is for topic panels with 2 speakers.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 </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Drag and drop images into image placeholder, and replace text placeholders with your own words.</a:t>
            </a:r>
            <a:endPar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25350326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slide: 3 speakers">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01F7E9-46CC-3741-A623-265E5A00367D}"/>
              </a:ext>
            </a:extLst>
          </p:cNvPr>
          <p:cNvSpPr/>
          <p:nvPr userDrawn="1"/>
        </p:nvSpPr>
        <p:spPr>
          <a:xfrm>
            <a:off x="0" y="0"/>
            <a:ext cx="9144000" cy="2571750"/>
          </a:xfrm>
          <a:prstGeom prst="rect">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a:p>
        </p:txBody>
      </p:sp>
      <p:pic>
        <p:nvPicPr>
          <p:cNvPr id="26" name="Picture 25">
            <a:extLst>
              <a:ext uri="{FF2B5EF4-FFF2-40B4-BE49-F238E27FC236}">
                <a16:creationId xmlns:a16="http://schemas.microsoft.com/office/drawing/2014/main" id="{3EA9B617-75C8-424E-A5E3-40AB1E11E8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9163" y="592997"/>
            <a:ext cx="818376" cy="207104"/>
          </a:xfrm>
          <a:prstGeom prst="rect">
            <a:avLst/>
          </a:prstGeom>
        </p:spPr>
      </p:pic>
      <p:sp>
        <p:nvSpPr>
          <p:cNvPr id="17" name="Title 1">
            <a:extLst>
              <a:ext uri="{FF2B5EF4-FFF2-40B4-BE49-F238E27FC236}">
                <a16:creationId xmlns:a16="http://schemas.microsoft.com/office/drawing/2014/main" id="{EE072583-B67E-184F-BB23-48AB7B4159C8}"/>
              </a:ext>
            </a:extLst>
          </p:cNvPr>
          <p:cNvSpPr>
            <a:spLocks noGrp="1"/>
          </p:cNvSpPr>
          <p:nvPr>
            <p:ph type="title" hasCustomPrompt="1"/>
          </p:nvPr>
        </p:nvSpPr>
        <p:spPr>
          <a:xfrm>
            <a:off x="829165" y="1164147"/>
            <a:ext cx="7227080" cy="447120"/>
          </a:xfrm>
        </p:spPr>
        <p:txBody>
          <a:bodyPr/>
          <a:lstStyle>
            <a:lvl1pPr>
              <a:defRPr lang="en-US" sz="2999" b="0" i="0" kern="1200" baseline="0">
                <a:solidFill>
                  <a:schemeClr val="bg2"/>
                </a:solidFill>
                <a:latin typeface="Community Light" panose="02000303040000020003" pitchFamily="2" charset="0"/>
                <a:ea typeface="+mn-ea"/>
                <a:cs typeface="+mn-cs"/>
              </a:defRPr>
            </a:lvl1pPr>
          </a:lstStyle>
          <a:p>
            <a:pPr lvl="0"/>
            <a:r>
              <a:rPr lang="en-US"/>
              <a:t>Enter presentation title here</a:t>
            </a:r>
          </a:p>
        </p:txBody>
      </p:sp>
      <p:sp>
        <p:nvSpPr>
          <p:cNvPr id="28" name="Text Placeholder 28">
            <a:extLst>
              <a:ext uri="{FF2B5EF4-FFF2-40B4-BE49-F238E27FC236}">
                <a16:creationId xmlns:a16="http://schemas.microsoft.com/office/drawing/2014/main" id="{D3C13650-C22D-F346-8B75-456A584E296D}"/>
              </a:ext>
            </a:extLst>
          </p:cNvPr>
          <p:cNvSpPr>
            <a:spLocks noGrp="1"/>
          </p:cNvSpPr>
          <p:nvPr>
            <p:ph type="body" sz="quarter" idx="18" hasCustomPrompt="1"/>
          </p:nvPr>
        </p:nvSpPr>
        <p:spPr>
          <a:xfrm>
            <a:off x="829165" y="1661686"/>
            <a:ext cx="7227080" cy="348092"/>
          </a:xfrm>
        </p:spPr>
        <p:txBody>
          <a:bodyPr>
            <a:normAutofit/>
          </a:bodyPr>
          <a:lstStyle>
            <a:lvl1pPr marL="0" indent="0">
              <a:buFontTx/>
              <a:buNone/>
              <a:defRPr sz="2024" b="0" i="0">
                <a:solidFill>
                  <a:schemeClr val="bg2"/>
                </a:solidFill>
                <a:latin typeface="Community Light" panose="02000303040000020003" pitchFamily="2" charset="0"/>
              </a:defRPr>
            </a:lvl1pPr>
            <a:lvl2pPr marL="34276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759011" y="2757843"/>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20A6E35E-E240-8F43-87D0-EC13E9B01697}"/>
              </a:ext>
              <a:ext uri="{C183D7F6-B498-43B3-948B-1728B52AA6E4}">
                <adec:decorative xmlns:adec="http://schemas.microsoft.com/office/drawing/2017/decorative" val="1"/>
              </a:ext>
            </a:extLst>
          </p:cNvPr>
          <p:cNvSpPr>
            <a:spLocks noGrp="1"/>
          </p:cNvSpPr>
          <p:nvPr>
            <p:ph type="pic" sz="quarter" idx="12" hasCustomPrompt="1"/>
          </p:nvPr>
        </p:nvSpPr>
        <p:spPr>
          <a:xfrm>
            <a:off x="2916505" y="2757843"/>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5" name="Picture Placeholder 18">
            <a:extLst>
              <a:ext uri="{FF2B5EF4-FFF2-40B4-BE49-F238E27FC236}">
                <a16:creationId xmlns:a16="http://schemas.microsoft.com/office/drawing/2014/main" id="{5C1CEB3C-3E83-184B-97B3-1B97081126BC}"/>
              </a:ext>
              <a:ext uri="{C183D7F6-B498-43B3-948B-1728B52AA6E4}">
                <adec:decorative xmlns:adec="http://schemas.microsoft.com/office/drawing/2017/decorative" val="1"/>
              </a:ext>
            </a:extLst>
          </p:cNvPr>
          <p:cNvSpPr>
            <a:spLocks noGrp="1"/>
          </p:cNvSpPr>
          <p:nvPr>
            <p:ph type="pic" sz="quarter" idx="14" hasCustomPrompt="1"/>
          </p:nvPr>
        </p:nvSpPr>
        <p:spPr>
          <a:xfrm>
            <a:off x="5123108" y="2757843"/>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589891" y="4147030"/>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589891" y="4383937"/>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8" name="Text Placeholder 34">
            <a:extLst>
              <a:ext uri="{FF2B5EF4-FFF2-40B4-BE49-F238E27FC236}">
                <a16:creationId xmlns:a16="http://schemas.microsoft.com/office/drawing/2014/main" id="{807AF3A3-613C-0B46-A73C-D4CAEB12C4CB}"/>
              </a:ext>
            </a:extLst>
          </p:cNvPr>
          <p:cNvSpPr>
            <a:spLocks noGrp="1"/>
          </p:cNvSpPr>
          <p:nvPr>
            <p:ph type="body" sz="quarter" idx="21" hasCustomPrompt="1"/>
          </p:nvPr>
        </p:nvSpPr>
        <p:spPr>
          <a:xfrm>
            <a:off x="2775928" y="4147030"/>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9" name="Text Placeholder 34">
            <a:extLst>
              <a:ext uri="{FF2B5EF4-FFF2-40B4-BE49-F238E27FC236}">
                <a16:creationId xmlns:a16="http://schemas.microsoft.com/office/drawing/2014/main" id="{32A99B18-BE81-9A48-AB74-2FA68D48BC31}"/>
              </a:ext>
            </a:extLst>
          </p:cNvPr>
          <p:cNvSpPr>
            <a:spLocks noGrp="1"/>
          </p:cNvSpPr>
          <p:nvPr>
            <p:ph type="body" sz="quarter" idx="22" hasCustomPrompt="1"/>
          </p:nvPr>
        </p:nvSpPr>
        <p:spPr>
          <a:xfrm>
            <a:off x="2775928" y="4383937"/>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0E2B96AF-5B48-C541-ABC9-0F9AE09D3D60}"/>
              </a:ext>
            </a:extLst>
          </p:cNvPr>
          <p:cNvSpPr>
            <a:spLocks noGrp="1"/>
          </p:cNvSpPr>
          <p:nvPr>
            <p:ph type="body" sz="quarter" idx="23" hasCustomPrompt="1"/>
          </p:nvPr>
        </p:nvSpPr>
        <p:spPr>
          <a:xfrm>
            <a:off x="4953990" y="4147030"/>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4204D678-1313-D140-965F-9A0573943C1A}"/>
              </a:ext>
            </a:extLst>
          </p:cNvPr>
          <p:cNvSpPr>
            <a:spLocks noGrp="1"/>
          </p:cNvSpPr>
          <p:nvPr>
            <p:ph type="body" sz="quarter" idx="24" hasCustomPrompt="1"/>
          </p:nvPr>
        </p:nvSpPr>
        <p:spPr>
          <a:xfrm>
            <a:off x="4953990" y="4383937"/>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16" name="Folded Corner 15">
            <a:extLst>
              <a:ext uri="{FF2B5EF4-FFF2-40B4-BE49-F238E27FC236}">
                <a16:creationId xmlns:a16="http://schemas.microsoft.com/office/drawing/2014/main" id="{A1EE1320-6906-0F41-A1E2-6E2071D592FF}"/>
              </a:ext>
              <a:ext uri="{C183D7F6-B498-43B3-948B-1728B52AA6E4}">
                <adec:decorative xmlns:adec="http://schemas.microsoft.com/office/drawing/2017/decorative" val="1"/>
              </a:ext>
            </a:extLst>
          </p:cNvPr>
          <p:cNvSpPr/>
          <p:nvPr userDrawn="1"/>
        </p:nvSpPr>
        <p:spPr>
          <a:xfrm>
            <a:off x="3" y="-1028700"/>
            <a:ext cx="3400577"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is for topic panels with32 speakers.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 </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Drag and drop images into image placeholder, and replace text placeholders with your own words.</a:t>
            </a:r>
            <a:endPar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351131589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 slide: 4 speakers">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77BBA68-9473-7140-AA46-1269EBBCA57A}"/>
              </a:ext>
            </a:extLst>
          </p:cNvPr>
          <p:cNvSpPr/>
          <p:nvPr userDrawn="1"/>
        </p:nvSpPr>
        <p:spPr>
          <a:xfrm>
            <a:off x="0" y="1"/>
            <a:ext cx="9144000" cy="238565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a:p>
        </p:txBody>
      </p:sp>
      <p:pic>
        <p:nvPicPr>
          <p:cNvPr id="30" name="Picture 29">
            <a:extLst>
              <a:ext uri="{FF2B5EF4-FFF2-40B4-BE49-F238E27FC236}">
                <a16:creationId xmlns:a16="http://schemas.microsoft.com/office/drawing/2014/main" id="{E038C9CB-9C3E-AD4C-B636-540A529747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9163" y="592997"/>
            <a:ext cx="818376" cy="207104"/>
          </a:xfrm>
          <a:prstGeom prst="rect">
            <a:avLst/>
          </a:prstGeom>
        </p:spPr>
      </p:pic>
      <p:sp>
        <p:nvSpPr>
          <p:cNvPr id="20" name="Title 1">
            <a:extLst>
              <a:ext uri="{FF2B5EF4-FFF2-40B4-BE49-F238E27FC236}">
                <a16:creationId xmlns:a16="http://schemas.microsoft.com/office/drawing/2014/main" id="{BF171157-6363-FF43-B01A-6F57419AD3BA}"/>
              </a:ext>
            </a:extLst>
          </p:cNvPr>
          <p:cNvSpPr>
            <a:spLocks noGrp="1"/>
          </p:cNvSpPr>
          <p:nvPr>
            <p:ph type="title" hasCustomPrompt="1"/>
          </p:nvPr>
        </p:nvSpPr>
        <p:spPr>
          <a:xfrm>
            <a:off x="829165" y="1164147"/>
            <a:ext cx="7227080" cy="447120"/>
          </a:xfrm>
        </p:spPr>
        <p:txBody>
          <a:bodyPr/>
          <a:lstStyle>
            <a:lvl1pPr>
              <a:defRPr lang="en-US" sz="2999" b="0" i="0" kern="1200" baseline="0">
                <a:solidFill>
                  <a:schemeClr val="bg2"/>
                </a:solidFill>
                <a:latin typeface="Community Light" panose="02000303040000020003" pitchFamily="2" charset="0"/>
                <a:ea typeface="+mn-ea"/>
                <a:cs typeface="+mn-cs"/>
              </a:defRPr>
            </a:lvl1pPr>
          </a:lstStyle>
          <a:p>
            <a:pPr lvl="0"/>
            <a:r>
              <a:rPr lang="en-US"/>
              <a:t>Enter presentation title here</a:t>
            </a:r>
          </a:p>
        </p:txBody>
      </p:sp>
      <p:sp>
        <p:nvSpPr>
          <p:cNvPr id="32" name="Text Placeholder 28">
            <a:extLst>
              <a:ext uri="{FF2B5EF4-FFF2-40B4-BE49-F238E27FC236}">
                <a16:creationId xmlns:a16="http://schemas.microsoft.com/office/drawing/2014/main" id="{F07CE224-6B28-7B44-9D4C-14E43B0443ED}"/>
              </a:ext>
            </a:extLst>
          </p:cNvPr>
          <p:cNvSpPr>
            <a:spLocks noGrp="1"/>
          </p:cNvSpPr>
          <p:nvPr>
            <p:ph type="body" sz="quarter" idx="18" hasCustomPrompt="1"/>
          </p:nvPr>
        </p:nvSpPr>
        <p:spPr>
          <a:xfrm>
            <a:off x="829165" y="1661686"/>
            <a:ext cx="7227080" cy="348092"/>
          </a:xfrm>
        </p:spPr>
        <p:txBody>
          <a:bodyPr>
            <a:normAutofit/>
          </a:bodyPr>
          <a:lstStyle>
            <a:lvl1pPr marL="0" indent="0">
              <a:buFontTx/>
              <a:buNone/>
              <a:defRPr sz="2024" b="0" i="0">
                <a:solidFill>
                  <a:schemeClr val="bg2"/>
                </a:solidFill>
                <a:latin typeface="Community Light" panose="02000303040000020003" pitchFamily="2" charset="0"/>
              </a:defRPr>
            </a:lvl1pPr>
            <a:lvl2pPr marL="34276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759011"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20A6E35E-E240-8F43-87D0-EC13E9B01697}"/>
              </a:ext>
              <a:ext uri="{C183D7F6-B498-43B3-948B-1728B52AA6E4}">
                <adec:decorative xmlns:adec="http://schemas.microsoft.com/office/drawing/2017/decorative" val="1"/>
              </a:ext>
            </a:extLst>
          </p:cNvPr>
          <p:cNvSpPr>
            <a:spLocks noGrp="1"/>
          </p:cNvSpPr>
          <p:nvPr>
            <p:ph type="pic" sz="quarter" idx="12" hasCustomPrompt="1"/>
          </p:nvPr>
        </p:nvSpPr>
        <p:spPr>
          <a:xfrm>
            <a:off x="2916505"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5" name="Picture Placeholder 18">
            <a:extLst>
              <a:ext uri="{FF2B5EF4-FFF2-40B4-BE49-F238E27FC236}">
                <a16:creationId xmlns:a16="http://schemas.microsoft.com/office/drawing/2014/main" id="{5C1CEB3C-3E83-184B-97B3-1B97081126BC}"/>
              </a:ext>
              <a:ext uri="{C183D7F6-B498-43B3-948B-1728B52AA6E4}">
                <adec:decorative xmlns:adec="http://schemas.microsoft.com/office/drawing/2017/decorative" val="1"/>
              </a:ext>
            </a:extLst>
          </p:cNvPr>
          <p:cNvSpPr>
            <a:spLocks noGrp="1"/>
          </p:cNvSpPr>
          <p:nvPr>
            <p:ph type="pic" sz="quarter" idx="14" hasCustomPrompt="1"/>
          </p:nvPr>
        </p:nvSpPr>
        <p:spPr>
          <a:xfrm>
            <a:off x="5123108" y="2757844"/>
            <a:ext cx="1221353" cy="1221512"/>
          </a:xfrm>
          <a:prstGeom prst="ellipse">
            <a:avLst/>
          </a:prstGeom>
          <a:pattFill prst="wdUpDiag">
            <a:fgClr>
              <a:srgbClr val="FADFD9"/>
            </a:fgClr>
            <a:bgClr>
              <a:schemeClr val="bg1"/>
            </a:bgClr>
          </a:pattFill>
        </p:spPr>
        <p:txBody>
          <a:bodyPr anchor="ctr">
            <a:normAutofit/>
          </a:bodyPr>
          <a:lstStyle>
            <a:lvl1pPr marL="0" marR="0" indent="0" algn="ctr" defTabSz="685518" rtl="0" eaLnBrk="1" fontAlgn="auto" latinLnBrk="0" hangingPunct="1">
              <a:lnSpc>
                <a:spcPct val="90000"/>
              </a:lnSpc>
              <a:spcBef>
                <a:spcPts val="750"/>
              </a:spcBef>
              <a:spcAft>
                <a:spcPts val="0"/>
              </a:spcAft>
              <a:buClrTx/>
              <a:buSzTx/>
              <a:buFontTx/>
              <a:buNone/>
              <a:tabLst/>
              <a:defRPr sz="1200">
                <a:solidFill>
                  <a:schemeClr val="accent6"/>
                </a:solidFill>
              </a:defRPr>
            </a:lvl1pPr>
          </a:lstStyle>
          <a:p>
            <a:r>
              <a:rPr lang="en-US"/>
              <a:t>Drag and drop image here</a:t>
            </a:r>
          </a:p>
        </p:txBody>
      </p:sp>
      <p:sp>
        <p:nvSpPr>
          <p:cNvPr id="27" name="Picture Placeholder 18">
            <a:extLst>
              <a:ext uri="{FF2B5EF4-FFF2-40B4-BE49-F238E27FC236}">
                <a16:creationId xmlns:a16="http://schemas.microsoft.com/office/drawing/2014/main" id="{A5960CF8-68A7-1A47-80D4-9C4D054534D6}"/>
              </a:ext>
              <a:ext uri="{C183D7F6-B498-43B3-948B-1728B52AA6E4}">
                <adec:decorative xmlns:adec="http://schemas.microsoft.com/office/drawing/2017/decorative" val="1"/>
              </a:ext>
            </a:extLst>
          </p:cNvPr>
          <p:cNvSpPr>
            <a:spLocks noGrp="1"/>
          </p:cNvSpPr>
          <p:nvPr>
            <p:ph type="pic" sz="quarter" idx="15" hasCustomPrompt="1"/>
          </p:nvPr>
        </p:nvSpPr>
        <p:spPr>
          <a:xfrm>
            <a:off x="7309143"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589891"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589891"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8" name="Text Placeholder 34">
            <a:extLst>
              <a:ext uri="{FF2B5EF4-FFF2-40B4-BE49-F238E27FC236}">
                <a16:creationId xmlns:a16="http://schemas.microsoft.com/office/drawing/2014/main" id="{807AF3A3-613C-0B46-A73C-D4CAEB12C4CB}"/>
              </a:ext>
            </a:extLst>
          </p:cNvPr>
          <p:cNvSpPr>
            <a:spLocks noGrp="1"/>
          </p:cNvSpPr>
          <p:nvPr>
            <p:ph type="body" sz="quarter" idx="21" hasCustomPrompt="1"/>
          </p:nvPr>
        </p:nvSpPr>
        <p:spPr>
          <a:xfrm>
            <a:off x="2775928"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9" name="Text Placeholder 34">
            <a:extLst>
              <a:ext uri="{FF2B5EF4-FFF2-40B4-BE49-F238E27FC236}">
                <a16:creationId xmlns:a16="http://schemas.microsoft.com/office/drawing/2014/main" id="{32A99B18-BE81-9A48-AB74-2FA68D48BC31}"/>
              </a:ext>
            </a:extLst>
          </p:cNvPr>
          <p:cNvSpPr>
            <a:spLocks noGrp="1"/>
          </p:cNvSpPr>
          <p:nvPr>
            <p:ph type="body" sz="quarter" idx="22" hasCustomPrompt="1"/>
          </p:nvPr>
        </p:nvSpPr>
        <p:spPr>
          <a:xfrm>
            <a:off x="2775928"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0E2B96AF-5B48-C541-ABC9-0F9AE09D3D60}"/>
              </a:ext>
            </a:extLst>
          </p:cNvPr>
          <p:cNvSpPr>
            <a:spLocks noGrp="1"/>
          </p:cNvSpPr>
          <p:nvPr>
            <p:ph type="body" sz="quarter" idx="23" hasCustomPrompt="1"/>
          </p:nvPr>
        </p:nvSpPr>
        <p:spPr>
          <a:xfrm>
            <a:off x="4953990"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4204D678-1313-D140-965F-9A0573943C1A}"/>
              </a:ext>
            </a:extLst>
          </p:cNvPr>
          <p:cNvSpPr>
            <a:spLocks noGrp="1"/>
          </p:cNvSpPr>
          <p:nvPr>
            <p:ph type="body" sz="quarter" idx="24" hasCustomPrompt="1"/>
          </p:nvPr>
        </p:nvSpPr>
        <p:spPr>
          <a:xfrm>
            <a:off x="4953990"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2" name="Text Placeholder 34">
            <a:extLst>
              <a:ext uri="{FF2B5EF4-FFF2-40B4-BE49-F238E27FC236}">
                <a16:creationId xmlns:a16="http://schemas.microsoft.com/office/drawing/2014/main" id="{EB65A1DF-08ED-D346-BC56-E1B62FE08929}"/>
              </a:ext>
            </a:extLst>
          </p:cNvPr>
          <p:cNvSpPr>
            <a:spLocks noGrp="1"/>
          </p:cNvSpPr>
          <p:nvPr>
            <p:ph type="body" sz="quarter" idx="25" hasCustomPrompt="1"/>
          </p:nvPr>
        </p:nvSpPr>
        <p:spPr>
          <a:xfrm>
            <a:off x="7140025"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3" name="Text Placeholder 34">
            <a:extLst>
              <a:ext uri="{FF2B5EF4-FFF2-40B4-BE49-F238E27FC236}">
                <a16:creationId xmlns:a16="http://schemas.microsoft.com/office/drawing/2014/main" id="{21413E0E-2BEC-CE49-AB43-1E5800A34600}"/>
              </a:ext>
            </a:extLst>
          </p:cNvPr>
          <p:cNvSpPr>
            <a:spLocks noGrp="1"/>
          </p:cNvSpPr>
          <p:nvPr>
            <p:ph type="body" sz="quarter" idx="26" hasCustomPrompt="1"/>
          </p:nvPr>
        </p:nvSpPr>
        <p:spPr>
          <a:xfrm>
            <a:off x="7140025"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3" name="Folded Corner 22">
            <a:extLst>
              <a:ext uri="{FF2B5EF4-FFF2-40B4-BE49-F238E27FC236}">
                <a16:creationId xmlns:a16="http://schemas.microsoft.com/office/drawing/2014/main" id="{8A2EC4D1-AF2D-7141-B6C9-007AB0F261A6}"/>
              </a:ext>
              <a:ext uri="{C183D7F6-B498-43B3-948B-1728B52AA6E4}">
                <adec:decorative xmlns:adec="http://schemas.microsoft.com/office/drawing/2017/decorative" val="1"/>
              </a:ext>
            </a:extLst>
          </p:cNvPr>
          <p:cNvSpPr/>
          <p:nvPr userDrawn="1"/>
        </p:nvSpPr>
        <p:spPr>
          <a:xfrm>
            <a:off x="3" y="-1028700"/>
            <a:ext cx="3400577"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is for topic panels with 4 speakers.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 </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Drag and drop images into image placeholder, and replace text placeholders with your own words.</a:t>
            </a:r>
            <a:endPar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Tree>
    <p:extLst>
      <p:ext uri="{BB962C8B-B14F-4D97-AF65-F5344CB8AC3E}">
        <p14:creationId xmlns:p14="http://schemas.microsoft.com/office/powerpoint/2010/main" val="409130950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 slide: 5 speakers">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77BBA68-9473-7140-AA46-1269EBBCA57A}"/>
              </a:ext>
            </a:extLst>
          </p:cNvPr>
          <p:cNvSpPr/>
          <p:nvPr userDrawn="1"/>
        </p:nvSpPr>
        <p:spPr>
          <a:xfrm>
            <a:off x="0" y="1"/>
            <a:ext cx="9144000" cy="2385659"/>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a:p>
        </p:txBody>
      </p:sp>
      <p:pic>
        <p:nvPicPr>
          <p:cNvPr id="30" name="Picture 29">
            <a:extLst>
              <a:ext uri="{FF2B5EF4-FFF2-40B4-BE49-F238E27FC236}">
                <a16:creationId xmlns:a16="http://schemas.microsoft.com/office/drawing/2014/main" id="{E038C9CB-9C3E-AD4C-B636-540A529747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9163" y="592997"/>
            <a:ext cx="818376" cy="207104"/>
          </a:xfrm>
          <a:prstGeom prst="rect">
            <a:avLst/>
          </a:prstGeom>
        </p:spPr>
      </p:pic>
      <p:sp>
        <p:nvSpPr>
          <p:cNvPr id="20" name="Title 1">
            <a:extLst>
              <a:ext uri="{FF2B5EF4-FFF2-40B4-BE49-F238E27FC236}">
                <a16:creationId xmlns:a16="http://schemas.microsoft.com/office/drawing/2014/main" id="{BF171157-6363-FF43-B01A-6F57419AD3BA}"/>
              </a:ext>
            </a:extLst>
          </p:cNvPr>
          <p:cNvSpPr>
            <a:spLocks noGrp="1"/>
          </p:cNvSpPr>
          <p:nvPr>
            <p:ph type="title" hasCustomPrompt="1"/>
          </p:nvPr>
        </p:nvSpPr>
        <p:spPr>
          <a:xfrm>
            <a:off x="829165" y="1164147"/>
            <a:ext cx="7227080" cy="447120"/>
          </a:xfrm>
        </p:spPr>
        <p:txBody>
          <a:bodyPr/>
          <a:lstStyle>
            <a:lvl1pPr>
              <a:defRPr lang="en-US" sz="2999" b="0" i="0" kern="1200" baseline="0">
                <a:solidFill>
                  <a:schemeClr val="bg2"/>
                </a:solidFill>
                <a:latin typeface="Community Light" panose="02000303040000020003" pitchFamily="2" charset="0"/>
                <a:ea typeface="+mn-ea"/>
                <a:cs typeface="+mn-cs"/>
              </a:defRPr>
            </a:lvl1pPr>
          </a:lstStyle>
          <a:p>
            <a:pPr lvl="0"/>
            <a:r>
              <a:rPr lang="en-US"/>
              <a:t>Enter presentation title here</a:t>
            </a:r>
          </a:p>
        </p:txBody>
      </p:sp>
      <p:sp>
        <p:nvSpPr>
          <p:cNvPr id="32" name="Text Placeholder 28">
            <a:extLst>
              <a:ext uri="{FF2B5EF4-FFF2-40B4-BE49-F238E27FC236}">
                <a16:creationId xmlns:a16="http://schemas.microsoft.com/office/drawing/2014/main" id="{F07CE224-6B28-7B44-9D4C-14E43B0443ED}"/>
              </a:ext>
            </a:extLst>
          </p:cNvPr>
          <p:cNvSpPr>
            <a:spLocks noGrp="1"/>
          </p:cNvSpPr>
          <p:nvPr>
            <p:ph type="body" sz="quarter" idx="18" hasCustomPrompt="1"/>
          </p:nvPr>
        </p:nvSpPr>
        <p:spPr>
          <a:xfrm>
            <a:off x="829165" y="1661686"/>
            <a:ext cx="7227080" cy="348092"/>
          </a:xfrm>
        </p:spPr>
        <p:txBody>
          <a:bodyPr>
            <a:normAutofit/>
          </a:bodyPr>
          <a:lstStyle>
            <a:lvl1pPr marL="0" indent="0">
              <a:buFontTx/>
              <a:buNone/>
              <a:defRPr sz="2024" b="0" i="0">
                <a:solidFill>
                  <a:schemeClr val="bg2"/>
                </a:solidFill>
                <a:latin typeface="Community Light" panose="02000303040000020003" pitchFamily="2" charset="0"/>
              </a:defRPr>
            </a:lvl1pPr>
            <a:lvl2pPr marL="34276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759011"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2" name="Picture Placeholder 18">
            <a:extLst>
              <a:ext uri="{FF2B5EF4-FFF2-40B4-BE49-F238E27FC236}">
                <a16:creationId xmlns:a16="http://schemas.microsoft.com/office/drawing/2014/main" id="{20A6E35E-E240-8F43-87D0-EC13E9B01697}"/>
              </a:ext>
              <a:ext uri="{C183D7F6-B498-43B3-948B-1728B52AA6E4}">
                <adec:decorative xmlns:adec="http://schemas.microsoft.com/office/drawing/2017/decorative" val="1"/>
              </a:ext>
            </a:extLst>
          </p:cNvPr>
          <p:cNvSpPr>
            <a:spLocks noGrp="1"/>
          </p:cNvSpPr>
          <p:nvPr>
            <p:ph type="pic" sz="quarter" idx="12" hasCustomPrompt="1"/>
          </p:nvPr>
        </p:nvSpPr>
        <p:spPr>
          <a:xfrm>
            <a:off x="2339508"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25" name="Picture Placeholder 18">
            <a:extLst>
              <a:ext uri="{FF2B5EF4-FFF2-40B4-BE49-F238E27FC236}">
                <a16:creationId xmlns:a16="http://schemas.microsoft.com/office/drawing/2014/main" id="{5C1CEB3C-3E83-184B-97B3-1B97081126BC}"/>
              </a:ext>
              <a:ext uri="{C183D7F6-B498-43B3-948B-1728B52AA6E4}">
                <adec:decorative xmlns:adec="http://schemas.microsoft.com/office/drawing/2017/decorative" val="1"/>
              </a:ext>
            </a:extLst>
          </p:cNvPr>
          <p:cNvSpPr>
            <a:spLocks noGrp="1"/>
          </p:cNvSpPr>
          <p:nvPr>
            <p:ph type="pic" sz="quarter" idx="14" hasCustomPrompt="1"/>
          </p:nvPr>
        </p:nvSpPr>
        <p:spPr>
          <a:xfrm>
            <a:off x="3962636" y="2757844"/>
            <a:ext cx="1221353" cy="1221512"/>
          </a:xfrm>
          <a:prstGeom prst="ellipse">
            <a:avLst/>
          </a:prstGeom>
          <a:pattFill prst="wdUpDiag">
            <a:fgClr>
              <a:srgbClr val="FADFD9"/>
            </a:fgClr>
            <a:bgClr>
              <a:schemeClr val="bg1"/>
            </a:bgClr>
          </a:pattFill>
        </p:spPr>
        <p:txBody>
          <a:bodyPr anchor="ctr">
            <a:normAutofit/>
          </a:bodyPr>
          <a:lstStyle>
            <a:lvl1pPr marL="0" marR="0" indent="0" algn="ctr" defTabSz="685518" rtl="0" eaLnBrk="1" fontAlgn="auto" latinLnBrk="0" hangingPunct="1">
              <a:lnSpc>
                <a:spcPct val="90000"/>
              </a:lnSpc>
              <a:spcBef>
                <a:spcPts val="750"/>
              </a:spcBef>
              <a:spcAft>
                <a:spcPts val="0"/>
              </a:spcAft>
              <a:buClrTx/>
              <a:buSzTx/>
              <a:buFontTx/>
              <a:buNone/>
              <a:tabLst/>
              <a:defRPr sz="1200">
                <a:solidFill>
                  <a:schemeClr val="accent6"/>
                </a:solidFill>
              </a:defRPr>
            </a:lvl1pPr>
          </a:lstStyle>
          <a:p>
            <a:r>
              <a:rPr lang="en-US"/>
              <a:t>Drag and drop image here</a:t>
            </a:r>
          </a:p>
        </p:txBody>
      </p:sp>
      <p:sp>
        <p:nvSpPr>
          <p:cNvPr id="27" name="Picture Placeholder 18">
            <a:extLst>
              <a:ext uri="{FF2B5EF4-FFF2-40B4-BE49-F238E27FC236}">
                <a16:creationId xmlns:a16="http://schemas.microsoft.com/office/drawing/2014/main" id="{A5960CF8-68A7-1A47-80D4-9C4D054534D6}"/>
              </a:ext>
              <a:ext uri="{C183D7F6-B498-43B3-948B-1728B52AA6E4}">
                <adec:decorative xmlns:adec="http://schemas.microsoft.com/office/drawing/2017/decorative" val="1"/>
              </a:ext>
            </a:extLst>
          </p:cNvPr>
          <p:cNvSpPr>
            <a:spLocks noGrp="1"/>
          </p:cNvSpPr>
          <p:nvPr>
            <p:ph type="pic" sz="quarter" idx="15" hasCustomPrompt="1"/>
          </p:nvPr>
        </p:nvSpPr>
        <p:spPr>
          <a:xfrm>
            <a:off x="7158622" y="2757844"/>
            <a:ext cx="1221353" cy="1221512"/>
          </a:xfrm>
          <a:prstGeom prst="ellipse">
            <a:avLst/>
          </a:prstGeom>
          <a:pattFill prst="wdUpDiag">
            <a:fgClr>
              <a:srgbClr val="FADFD9"/>
            </a:fgClr>
            <a:bgClr>
              <a:schemeClr val="bg1"/>
            </a:bgClr>
          </a:pattFill>
        </p:spPr>
        <p:txBody>
          <a:bodyPr anchor="ctr">
            <a:normAutofit/>
          </a:bodyPr>
          <a:lstStyle>
            <a:lvl1pPr marL="0" indent="0" algn="ctr">
              <a:buFontTx/>
              <a:buNone/>
              <a:defRPr sz="1200">
                <a:solidFill>
                  <a:schemeClr val="accent6"/>
                </a:solidFill>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589891"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589891"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38" name="Text Placeholder 34">
            <a:extLst>
              <a:ext uri="{FF2B5EF4-FFF2-40B4-BE49-F238E27FC236}">
                <a16:creationId xmlns:a16="http://schemas.microsoft.com/office/drawing/2014/main" id="{807AF3A3-613C-0B46-A73C-D4CAEB12C4CB}"/>
              </a:ext>
            </a:extLst>
          </p:cNvPr>
          <p:cNvSpPr>
            <a:spLocks noGrp="1"/>
          </p:cNvSpPr>
          <p:nvPr>
            <p:ph type="body" sz="quarter" idx="21" hasCustomPrompt="1"/>
          </p:nvPr>
        </p:nvSpPr>
        <p:spPr>
          <a:xfrm>
            <a:off x="2198929"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39" name="Text Placeholder 34">
            <a:extLst>
              <a:ext uri="{FF2B5EF4-FFF2-40B4-BE49-F238E27FC236}">
                <a16:creationId xmlns:a16="http://schemas.microsoft.com/office/drawing/2014/main" id="{32A99B18-BE81-9A48-AB74-2FA68D48BC31}"/>
              </a:ext>
            </a:extLst>
          </p:cNvPr>
          <p:cNvSpPr>
            <a:spLocks noGrp="1"/>
          </p:cNvSpPr>
          <p:nvPr>
            <p:ph type="body" sz="quarter" idx="22" hasCustomPrompt="1"/>
          </p:nvPr>
        </p:nvSpPr>
        <p:spPr>
          <a:xfrm>
            <a:off x="2198929"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0E2B96AF-5B48-C541-ABC9-0F9AE09D3D60}"/>
              </a:ext>
            </a:extLst>
          </p:cNvPr>
          <p:cNvSpPr>
            <a:spLocks noGrp="1"/>
          </p:cNvSpPr>
          <p:nvPr>
            <p:ph type="body" sz="quarter" idx="23" hasCustomPrompt="1"/>
          </p:nvPr>
        </p:nvSpPr>
        <p:spPr>
          <a:xfrm>
            <a:off x="3793517"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4204D678-1313-D140-965F-9A0573943C1A}"/>
              </a:ext>
            </a:extLst>
          </p:cNvPr>
          <p:cNvSpPr>
            <a:spLocks noGrp="1"/>
          </p:cNvSpPr>
          <p:nvPr>
            <p:ph type="body" sz="quarter" idx="24" hasCustomPrompt="1"/>
          </p:nvPr>
        </p:nvSpPr>
        <p:spPr>
          <a:xfrm>
            <a:off x="3793517"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42" name="Text Placeholder 34">
            <a:extLst>
              <a:ext uri="{FF2B5EF4-FFF2-40B4-BE49-F238E27FC236}">
                <a16:creationId xmlns:a16="http://schemas.microsoft.com/office/drawing/2014/main" id="{EB65A1DF-08ED-D346-BC56-E1B62FE08929}"/>
              </a:ext>
            </a:extLst>
          </p:cNvPr>
          <p:cNvSpPr>
            <a:spLocks noGrp="1"/>
          </p:cNvSpPr>
          <p:nvPr>
            <p:ph type="body" sz="quarter" idx="25" hasCustomPrompt="1"/>
          </p:nvPr>
        </p:nvSpPr>
        <p:spPr>
          <a:xfrm>
            <a:off x="6989505"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43" name="Text Placeholder 34">
            <a:extLst>
              <a:ext uri="{FF2B5EF4-FFF2-40B4-BE49-F238E27FC236}">
                <a16:creationId xmlns:a16="http://schemas.microsoft.com/office/drawing/2014/main" id="{21413E0E-2BEC-CE49-AB43-1E5800A34600}"/>
              </a:ext>
            </a:extLst>
          </p:cNvPr>
          <p:cNvSpPr>
            <a:spLocks noGrp="1"/>
          </p:cNvSpPr>
          <p:nvPr>
            <p:ph type="body" sz="quarter" idx="26" hasCustomPrompt="1"/>
          </p:nvPr>
        </p:nvSpPr>
        <p:spPr>
          <a:xfrm>
            <a:off x="6989505"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
        <p:nvSpPr>
          <p:cNvPr id="23" name="Folded Corner 22">
            <a:extLst>
              <a:ext uri="{FF2B5EF4-FFF2-40B4-BE49-F238E27FC236}">
                <a16:creationId xmlns:a16="http://schemas.microsoft.com/office/drawing/2014/main" id="{8A2EC4D1-AF2D-7141-B6C9-007AB0F261A6}"/>
              </a:ext>
              <a:ext uri="{C183D7F6-B498-43B3-948B-1728B52AA6E4}">
                <adec:decorative xmlns:adec="http://schemas.microsoft.com/office/drawing/2017/decorative" val="1"/>
              </a:ext>
            </a:extLst>
          </p:cNvPr>
          <p:cNvSpPr/>
          <p:nvPr userDrawn="1"/>
        </p:nvSpPr>
        <p:spPr>
          <a:xfrm>
            <a:off x="3" y="-1028700"/>
            <a:ext cx="3400577" cy="857250"/>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Purpose of Layout</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 This title is for topic panels with 4 speakers.</a:t>
            </a:r>
          </a:p>
          <a:p>
            <a:pPr marL="0" marR="0" lvl="0" indent="0" algn="l" defTabSz="685551"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a:p>
            <a:pPr marL="0" marR="0" lvl="0" indent="0" algn="l" defTabSz="685551"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Tip: </a:t>
            </a:r>
            <a:r>
              <a:rPr kumimoji="0" lang="en-US" sz="900" b="0"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rPr>
              <a:t>Drag and drop images into image placeholder, and replace text placeholders with your own words.</a:t>
            </a:r>
            <a:endParaRPr kumimoji="0" lang="en-US" sz="900" b="1" i="0" u="none" strike="noStrike" kern="1200" cap="none" spc="0" normalizeH="0" baseline="0" noProof="0">
              <a:ln>
                <a:noFill/>
              </a:ln>
              <a:solidFill>
                <a:srgbClr val="000000"/>
              </a:solidFill>
              <a:effectLst/>
              <a:uLnTx/>
              <a:uFillTx/>
              <a:latin typeface="Source Sans Pro" charset="0"/>
              <a:ea typeface="Source Sans Pro" charset="0"/>
              <a:cs typeface="Arial" panose="020B0604020202020204" pitchFamily="34" charset="0"/>
            </a:endParaRPr>
          </a:p>
        </p:txBody>
      </p:sp>
      <p:sp>
        <p:nvSpPr>
          <p:cNvPr id="21" name="Picture Placeholder 18">
            <a:extLst>
              <a:ext uri="{FF2B5EF4-FFF2-40B4-BE49-F238E27FC236}">
                <a16:creationId xmlns:a16="http://schemas.microsoft.com/office/drawing/2014/main" id="{D5A86420-94A3-B045-99D1-0730B9D8847E}"/>
              </a:ext>
              <a:ext uri="{C183D7F6-B498-43B3-948B-1728B52AA6E4}">
                <adec:decorative xmlns:adec="http://schemas.microsoft.com/office/drawing/2017/decorative" val="1"/>
              </a:ext>
            </a:extLst>
          </p:cNvPr>
          <p:cNvSpPr>
            <a:spLocks noGrp="1"/>
          </p:cNvSpPr>
          <p:nvPr>
            <p:ph type="pic" sz="quarter" idx="27" hasCustomPrompt="1"/>
          </p:nvPr>
        </p:nvSpPr>
        <p:spPr>
          <a:xfrm>
            <a:off x="5559840" y="2757844"/>
            <a:ext cx="1221353" cy="1221512"/>
          </a:xfrm>
          <a:prstGeom prst="ellipse">
            <a:avLst/>
          </a:prstGeom>
          <a:pattFill prst="wdUpDiag">
            <a:fgClr>
              <a:srgbClr val="FADFD9"/>
            </a:fgClr>
            <a:bgClr>
              <a:schemeClr val="bg1"/>
            </a:bgClr>
          </a:pattFill>
        </p:spPr>
        <p:txBody>
          <a:bodyPr anchor="ctr">
            <a:normAutofit/>
          </a:bodyPr>
          <a:lstStyle>
            <a:lvl1pPr marL="0" marR="0" indent="0" algn="ctr" defTabSz="685518" rtl="0" eaLnBrk="1" fontAlgn="auto" latinLnBrk="0" hangingPunct="1">
              <a:lnSpc>
                <a:spcPct val="90000"/>
              </a:lnSpc>
              <a:spcBef>
                <a:spcPts val="750"/>
              </a:spcBef>
              <a:spcAft>
                <a:spcPts val="0"/>
              </a:spcAft>
              <a:buClrTx/>
              <a:buSzTx/>
              <a:buFontTx/>
              <a:buNone/>
              <a:tabLst/>
              <a:defRPr sz="1200">
                <a:solidFill>
                  <a:schemeClr val="accent6"/>
                </a:solidFill>
              </a:defRPr>
            </a:lvl1pPr>
          </a:lstStyle>
          <a:p>
            <a:r>
              <a:rPr lang="en-US"/>
              <a:t>Drag and drop image here</a:t>
            </a:r>
          </a:p>
        </p:txBody>
      </p:sp>
      <p:sp>
        <p:nvSpPr>
          <p:cNvPr id="24" name="Text Placeholder 34">
            <a:extLst>
              <a:ext uri="{FF2B5EF4-FFF2-40B4-BE49-F238E27FC236}">
                <a16:creationId xmlns:a16="http://schemas.microsoft.com/office/drawing/2014/main" id="{0E186A93-0416-F447-845E-22010A498E3E}"/>
              </a:ext>
            </a:extLst>
          </p:cNvPr>
          <p:cNvSpPr>
            <a:spLocks noGrp="1"/>
          </p:cNvSpPr>
          <p:nvPr>
            <p:ph type="body" sz="quarter" idx="28" hasCustomPrompt="1"/>
          </p:nvPr>
        </p:nvSpPr>
        <p:spPr>
          <a:xfrm>
            <a:off x="5390722" y="4147033"/>
            <a:ext cx="1559588" cy="189062"/>
          </a:xfrm>
        </p:spPr>
        <p:txBody>
          <a:bodyPr>
            <a:noAutofit/>
          </a:bodyPr>
          <a:lstStyle>
            <a:lvl1pPr marL="0" indent="0" algn="ctr">
              <a:buFontTx/>
              <a:buNone/>
              <a:defRPr sz="1350" b="0" i="0">
                <a:solidFill>
                  <a:schemeClr val="accent2"/>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Speaker name</a:t>
            </a:r>
          </a:p>
        </p:txBody>
      </p:sp>
      <p:sp>
        <p:nvSpPr>
          <p:cNvPr id="26" name="Text Placeholder 34">
            <a:extLst>
              <a:ext uri="{FF2B5EF4-FFF2-40B4-BE49-F238E27FC236}">
                <a16:creationId xmlns:a16="http://schemas.microsoft.com/office/drawing/2014/main" id="{5FBEB8CF-4B41-504E-B54F-F8F7F09A74C7}"/>
              </a:ext>
            </a:extLst>
          </p:cNvPr>
          <p:cNvSpPr>
            <a:spLocks noGrp="1"/>
          </p:cNvSpPr>
          <p:nvPr>
            <p:ph type="body" sz="quarter" idx="29" hasCustomPrompt="1"/>
          </p:nvPr>
        </p:nvSpPr>
        <p:spPr>
          <a:xfrm>
            <a:off x="5390722" y="4383940"/>
            <a:ext cx="1559588" cy="189062"/>
          </a:xfrm>
        </p:spPr>
        <p:txBody>
          <a:bodyPr>
            <a:noAutofit/>
          </a:bodyPr>
          <a:lstStyle>
            <a:lvl1pPr marL="0" indent="0" algn="ctr">
              <a:buFontTx/>
              <a:buNone/>
              <a:defRPr sz="1200" b="0" i="0">
                <a:solidFill>
                  <a:schemeClr val="accent6"/>
                </a:solidFill>
                <a:latin typeface="Community Light" panose="02000303040000020003" pitchFamily="2" charset="0"/>
              </a:defRPr>
            </a:lvl1pPr>
            <a:lvl2pPr marL="342760" indent="0">
              <a:buFontTx/>
              <a:buNone/>
              <a:defRPr sz="750">
                <a:solidFill>
                  <a:schemeClr val="accent2"/>
                </a:solidFill>
              </a:defRPr>
            </a:lvl2pPr>
            <a:lvl3pPr marL="685518" indent="0">
              <a:buFontTx/>
              <a:buNone/>
              <a:defRPr sz="600">
                <a:solidFill>
                  <a:schemeClr val="accent2"/>
                </a:solidFill>
              </a:defRPr>
            </a:lvl3pPr>
            <a:lvl4pPr marL="1028277" indent="0">
              <a:buFontTx/>
              <a:buNone/>
              <a:defRPr sz="525">
                <a:solidFill>
                  <a:schemeClr val="accent2"/>
                </a:solidFill>
              </a:defRPr>
            </a:lvl4pPr>
            <a:lvl5pPr marL="1371035" indent="0">
              <a:buFontTx/>
              <a:buNone/>
              <a:defRPr sz="525">
                <a:solidFill>
                  <a:schemeClr val="accent2"/>
                </a:solidFill>
              </a:defRPr>
            </a:lvl5pPr>
          </a:lstStyle>
          <a:p>
            <a:pPr lvl="0"/>
            <a:r>
              <a:rPr lang="en-US"/>
              <a:t>Title</a:t>
            </a:r>
          </a:p>
        </p:txBody>
      </p:sp>
    </p:spTree>
    <p:extLst>
      <p:ext uri="{BB962C8B-B14F-4D97-AF65-F5344CB8AC3E}">
        <p14:creationId xmlns:p14="http://schemas.microsoft.com/office/powerpoint/2010/main" val="250549801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ig idea full bleed image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CDED-B67A-F849-AE82-EFEA6850910E}"/>
              </a:ext>
            </a:extLst>
          </p:cNvPr>
          <p:cNvSpPr>
            <a:spLocks noGrp="1"/>
          </p:cNvSpPr>
          <p:nvPr>
            <p:ph type="title" hasCustomPrompt="1"/>
          </p:nvPr>
        </p:nvSpPr>
        <p:spPr>
          <a:xfrm>
            <a:off x="2465891" y="1655311"/>
            <a:ext cx="4212223" cy="1832882"/>
          </a:xfrm>
          <a:noFill/>
        </p:spPr>
        <p:txBody>
          <a:bodyPr vert="horz" lIns="0" tIns="45720" rIns="0" bIns="45720" numCol="1" rtlCol="0" anchor="ctr" anchorCtr="0">
            <a:noAutofit/>
          </a:bodyPr>
          <a:lstStyle>
            <a:lvl1pPr algn="ctr">
              <a:lnSpc>
                <a:spcPts val="3913"/>
              </a:lnSpc>
              <a:spcBef>
                <a:spcPts val="750"/>
              </a:spcBef>
              <a:defRPr lang="en-US" sz="3262">
                <a:ea typeface="+mn-ea"/>
                <a:cs typeface="+mn-cs"/>
              </a:defRPr>
            </a:lvl1pPr>
          </a:lstStyle>
          <a:p>
            <a:pPr lvl="0"/>
            <a:r>
              <a:rPr lang="en-US"/>
              <a:t>Enter a big statement or impactful quote in three lines or less</a:t>
            </a:r>
          </a:p>
        </p:txBody>
      </p:sp>
      <p:sp>
        <p:nvSpPr>
          <p:cNvPr id="6" name="Folded Corner 5">
            <a:extLst>
              <a:ext uri="{FF2B5EF4-FFF2-40B4-BE49-F238E27FC236}">
                <a16:creationId xmlns:a16="http://schemas.microsoft.com/office/drawing/2014/main" id="{A146C342-1704-1B43-9F78-254DE1493FDC}"/>
              </a:ext>
              <a:ext uri="{C183D7F6-B498-43B3-948B-1728B52AA6E4}">
                <adec:decorative xmlns:adec="http://schemas.microsoft.com/office/drawing/2017/decorative" val="1"/>
              </a:ext>
            </a:extLst>
          </p:cNvPr>
          <p:cNvSpPr/>
          <p:nvPr userDrawn="1"/>
        </p:nvSpPr>
        <p:spPr>
          <a:xfrm>
            <a:off x="2" y="-1000126"/>
            <a:ext cx="4457715" cy="781577"/>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interrupt a full-bleed image with a compelling or arresting quote.</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Use a photo that has interest or people connection from opposite ends of the frame. Do not overlay image with color or add transparency.</a:t>
            </a:r>
          </a:p>
        </p:txBody>
      </p:sp>
      <p:sp>
        <p:nvSpPr>
          <p:cNvPr id="84" name="Picture Placeholder 83">
            <a:extLst>
              <a:ext uri="{FF2B5EF4-FFF2-40B4-BE49-F238E27FC236}">
                <a16:creationId xmlns:a16="http://schemas.microsoft.com/office/drawing/2014/main" id="{C8D4D258-217F-EF4E-9FD3-4166A2FCD03F}"/>
              </a:ext>
              <a:ext uri="{C183D7F6-B498-43B3-948B-1728B52AA6E4}">
                <adec:decorative xmlns:adec="http://schemas.microsoft.com/office/drawing/2017/decorative" val="1"/>
              </a:ext>
            </a:extLst>
          </p:cNvPr>
          <p:cNvSpPr>
            <a:spLocks noGrp="1"/>
          </p:cNvSpPr>
          <p:nvPr>
            <p:ph type="pic" sz="quarter" idx="12" hasCustomPrompt="1"/>
          </p:nvPr>
        </p:nvSpPr>
        <p:spPr>
          <a:xfrm>
            <a:off x="5661551" y="3"/>
            <a:ext cx="3481149" cy="5179991"/>
          </a:xfrm>
          <a:custGeom>
            <a:avLst/>
            <a:gdLst>
              <a:gd name="connsiteX0" fmla="*/ 0 w 9284273"/>
              <a:gd name="connsiteY0" fmla="*/ 0 h 13813309"/>
              <a:gd name="connsiteX1" fmla="*/ 9284273 w 9284273"/>
              <a:gd name="connsiteY1" fmla="*/ 0 h 13813309"/>
              <a:gd name="connsiteX2" fmla="*/ 9284273 w 9284273"/>
              <a:gd name="connsiteY2" fmla="*/ 13813309 h 13813309"/>
              <a:gd name="connsiteX3" fmla="*/ 124130 w 9284273"/>
              <a:gd name="connsiteY3" fmla="*/ 13813309 h 13813309"/>
              <a:gd name="connsiteX4" fmla="*/ 353053 w 9284273"/>
              <a:gd name="connsiteY4" fmla="*/ 13709815 h 13813309"/>
              <a:gd name="connsiteX5" fmla="*/ 4611085 w 9284273"/>
              <a:gd name="connsiteY5" fmla="*/ 6934133 h 13813309"/>
              <a:gd name="connsiteX6" fmla="*/ 20082 w 9284273"/>
              <a:gd name="connsiteY6" fmla="*/ 7918 h 1381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4273" h="13813309">
                <a:moveTo>
                  <a:pt x="0" y="0"/>
                </a:moveTo>
                <a:lnTo>
                  <a:pt x="9284273" y="0"/>
                </a:lnTo>
                <a:lnTo>
                  <a:pt x="9284273" y="13813309"/>
                </a:lnTo>
                <a:lnTo>
                  <a:pt x="124130" y="13813309"/>
                </a:lnTo>
                <a:lnTo>
                  <a:pt x="353053" y="13709815"/>
                </a:lnTo>
                <a:cubicBezTo>
                  <a:pt x="2872491" y="12495826"/>
                  <a:pt x="4611085" y="9918014"/>
                  <a:pt x="4611085" y="6934133"/>
                </a:cubicBezTo>
                <a:cubicBezTo>
                  <a:pt x="4611085" y="3820518"/>
                  <a:pt x="2718021" y="1149051"/>
                  <a:pt x="20082" y="7918"/>
                </a:cubicBezTo>
                <a:close/>
              </a:path>
            </a:pathLst>
          </a:custGeom>
          <a:pattFill prst="wdUpDiag">
            <a:fgClr>
              <a:srgbClr val="FADFD8"/>
            </a:fgClr>
            <a:bgClr>
              <a:schemeClr val="bg1"/>
            </a:bgClr>
          </a:pattFill>
        </p:spPr>
        <p:txBody>
          <a:bodyPr wrap="square" lIns="640080" tIns="548640" rIns="548640">
            <a:noAutofit/>
          </a:bodyPr>
          <a:lstStyle>
            <a:lvl1pPr algn="r">
              <a:defRPr/>
            </a:lvl1pPr>
          </a:lstStyle>
          <a:p>
            <a:r>
              <a:rPr lang="en-US"/>
              <a:t>Drag and drop same</a:t>
            </a:r>
          </a:p>
          <a:p>
            <a:r>
              <a:rPr lang="en-US"/>
              <a:t>image here</a:t>
            </a:r>
          </a:p>
          <a:p>
            <a:endParaRPr lang="en-US"/>
          </a:p>
          <a:p>
            <a:endParaRPr lang="en-US"/>
          </a:p>
          <a:p>
            <a:endParaRPr lang="en-US"/>
          </a:p>
          <a:p>
            <a:endParaRPr lang="en-US"/>
          </a:p>
          <a:p>
            <a:endParaRPr lang="en-US"/>
          </a:p>
          <a:p>
            <a:endParaRPr lang="en-US"/>
          </a:p>
          <a:p>
            <a:endParaRPr lang="en-US"/>
          </a:p>
          <a:p>
            <a:endParaRPr lang="en-US"/>
          </a:p>
          <a:p>
            <a:endParaRPr lang="en-US"/>
          </a:p>
          <a:p>
            <a:r>
              <a:rPr lang="en-US"/>
              <a:t>*Do not add color</a:t>
            </a:r>
          </a:p>
          <a:p>
            <a:r>
              <a:rPr lang="en-US"/>
              <a:t>overlay or transparency</a:t>
            </a:r>
          </a:p>
        </p:txBody>
      </p:sp>
      <p:sp>
        <p:nvSpPr>
          <p:cNvPr id="89" name="Picture Placeholder 88">
            <a:extLst>
              <a:ext uri="{FF2B5EF4-FFF2-40B4-BE49-F238E27FC236}">
                <a16:creationId xmlns:a16="http://schemas.microsoft.com/office/drawing/2014/main" id="{A531C527-46B4-714B-8C14-C61278E3C509}"/>
              </a:ext>
              <a:ext uri="{C183D7F6-B498-43B3-948B-1728B52AA6E4}">
                <adec:decorative xmlns:adec="http://schemas.microsoft.com/office/drawing/2017/decorative" val="1"/>
              </a:ext>
            </a:extLst>
          </p:cNvPr>
          <p:cNvSpPr>
            <a:spLocks noGrp="1"/>
          </p:cNvSpPr>
          <p:nvPr>
            <p:ph type="pic" sz="quarter" idx="13" hasCustomPrompt="1"/>
          </p:nvPr>
        </p:nvSpPr>
        <p:spPr>
          <a:xfrm>
            <a:off x="2" y="0"/>
            <a:ext cx="3482449" cy="5143500"/>
          </a:xfrm>
          <a:custGeom>
            <a:avLst/>
            <a:gdLst>
              <a:gd name="connsiteX0" fmla="*/ 0 w 9287739"/>
              <a:gd name="connsiteY0" fmla="*/ 0 h 13716000"/>
              <a:gd name="connsiteX1" fmla="*/ 9287739 w 9287739"/>
              <a:gd name="connsiteY1" fmla="*/ 0 h 13716000"/>
              <a:gd name="connsiteX2" fmla="*/ 9267658 w 9287739"/>
              <a:gd name="connsiteY2" fmla="*/ 7918 h 13716000"/>
              <a:gd name="connsiteX3" fmla="*/ 4676654 w 9287739"/>
              <a:gd name="connsiteY3" fmla="*/ 6934133 h 13716000"/>
              <a:gd name="connsiteX4" fmla="*/ 8934686 w 9287739"/>
              <a:gd name="connsiteY4" fmla="*/ 13709815 h 13716000"/>
              <a:gd name="connsiteX5" fmla="*/ 8948367 w 9287739"/>
              <a:gd name="connsiteY5" fmla="*/ 13716000 h 13716000"/>
              <a:gd name="connsiteX6" fmla="*/ 0 w 928773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7739" h="13716000">
                <a:moveTo>
                  <a:pt x="0" y="0"/>
                </a:moveTo>
                <a:lnTo>
                  <a:pt x="9287739" y="0"/>
                </a:lnTo>
                <a:lnTo>
                  <a:pt x="9267658" y="7918"/>
                </a:lnTo>
                <a:cubicBezTo>
                  <a:pt x="6569718" y="1149051"/>
                  <a:pt x="4676654" y="3820518"/>
                  <a:pt x="4676654" y="6934133"/>
                </a:cubicBezTo>
                <a:cubicBezTo>
                  <a:pt x="4676654" y="9918014"/>
                  <a:pt x="6415249" y="12495826"/>
                  <a:pt x="8934686" y="13709815"/>
                </a:cubicBezTo>
                <a:lnTo>
                  <a:pt x="8948367" y="13716000"/>
                </a:lnTo>
                <a:lnTo>
                  <a:pt x="0" y="13716000"/>
                </a:lnTo>
                <a:close/>
              </a:path>
            </a:pathLst>
          </a:custGeom>
          <a:pattFill prst="wdUpDiag">
            <a:fgClr>
              <a:srgbClr val="FADFD8"/>
            </a:fgClr>
            <a:bgClr>
              <a:schemeClr val="bg1"/>
            </a:bgClr>
          </a:pattFill>
        </p:spPr>
        <p:txBody>
          <a:bodyPr wrap="square" lIns="640080" tIns="548640">
            <a:noAutofit/>
          </a:bodyPr>
          <a:lstStyle>
            <a:lvl1pPr>
              <a:defRPr/>
            </a:lvl1pPr>
          </a:lstStyle>
          <a:p>
            <a:r>
              <a:rPr lang="en-US"/>
              <a:t>Drag and drop</a:t>
            </a:r>
          </a:p>
          <a:p>
            <a:r>
              <a:rPr lang="en-US"/>
              <a:t>image here</a:t>
            </a:r>
          </a:p>
        </p:txBody>
      </p:sp>
    </p:spTree>
    <p:extLst>
      <p:ext uri="{BB962C8B-B14F-4D97-AF65-F5344CB8AC3E}">
        <p14:creationId xmlns:p14="http://schemas.microsoft.com/office/powerpoint/2010/main" val="271588384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mobile title">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231496C-7811-F84F-98FE-0B1EB1950EF7}"/>
              </a:ext>
              <a:ext uri="{C183D7F6-B498-43B3-948B-1728B52AA6E4}">
                <adec:decorative xmlns:adec="http://schemas.microsoft.com/office/drawing/2017/decorative" val="1"/>
              </a:ext>
            </a:extLst>
          </p:cNvPr>
          <p:cNvSpPr/>
          <p:nvPr userDrawn="1"/>
        </p:nvSpPr>
        <p:spPr>
          <a:xfrm>
            <a:off x="9525" y="2382"/>
            <a:ext cx="6164200" cy="5143500"/>
          </a:xfrm>
          <a:custGeom>
            <a:avLst/>
            <a:gdLst>
              <a:gd name="connsiteX0" fmla="*/ 0 w 16440007"/>
              <a:gd name="connsiteY0" fmla="*/ 0 h 13715999"/>
              <a:gd name="connsiteX1" fmla="*/ 14694637 w 16440007"/>
              <a:gd name="connsiteY1" fmla="*/ 0 h 13715999"/>
              <a:gd name="connsiteX2" fmla="*/ 14710471 w 16440007"/>
              <a:gd name="connsiteY2" fmla="*/ 27538 h 13715999"/>
              <a:gd name="connsiteX3" fmla="*/ 16440007 w 16440007"/>
              <a:gd name="connsiteY3" fmla="*/ 6857999 h 13715999"/>
              <a:gd name="connsiteX4" fmla="*/ 14710471 w 16440007"/>
              <a:gd name="connsiteY4" fmla="*/ 13688459 h 13715999"/>
              <a:gd name="connsiteX5" fmla="*/ 14694636 w 16440007"/>
              <a:gd name="connsiteY5" fmla="*/ 13715999 h 13715999"/>
              <a:gd name="connsiteX6" fmla="*/ 0 w 16440007"/>
              <a:gd name="connsiteY6" fmla="*/ 13715999 h 13715999"/>
              <a:gd name="connsiteX7" fmla="*/ 0 w 16440007"/>
              <a:gd name="connsiteY7" fmla="*/ 0 h 137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0007" h="13715999">
                <a:moveTo>
                  <a:pt x="0" y="0"/>
                </a:moveTo>
                <a:lnTo>
                  <a:pt x="14694637" y="0"/>
                </a:lnTo>
                <a:lnTo>
                  <a:pt x="14710471" y="27538"/>
                </a:lnTo>
                <a:cubicBezTo>
                  <a:pt x="15813473" y="2057983"/>
                  <a:pt x="16440007" y="4384824"/>
                  <a:pt x="16440007" y="6857999"/>
                </a:cubicBezTo>
                <a:cubicBezTo>
                  <a:pt x="16440007" y="9331174"/>
                  <a:pt x="15813474" y="11658015"/>
                  <a:pt x="14710471" y="13688459"/>
                </a:cubicBezTo>
                <a:lnTo>
                  <a:pt x="14694636" y="13715999"/>
                </a:lnTo>
                <a:lnTo>
                  <a:pt x="0" y="13715999"/>
                </a:lnTo>
                <a:lnTo>
                  <a:pt x="0" y="0"/>
                </a:ln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707"/>
            <a:endParaRPr lang="en-US" sz="2999">
              <a:solidFill>
                <a:srgbClr val="FFFFFF"/>
              </a:solidFill>
              <a:latin typeface="Calibri" panose="020F0502020204030204"/>
            </a:endParaRPr>
          </a:p>
        </p:txBody>
      </p:sp>
      <p:sp>
        <p:nvSpPr>
          <p:cNvPr id="5" name="Title 4">
            <a:extLst>
              <a:ext uri="{FF2B5EF4-FFF2-40B4-BE49-F238E27FC236}">
                <a16:creationId xmlns:a16="http://schemas.microsoft.com/office/drawing/2014/main" id="{E656A11E-5A2D-FE4A-95FA-DF76B5C45498}"/>
              </a:ext>
            </a:extLst>
          </p:cNvPr>
          <p:cNvSpPr>
            <a:spLocks noGrp="1"/>
          </p:cNvSpPr>
          <p:nvPr>
            <p:ph type="title" hasCustomPrompt="1"/>
          </p:nvPr>
        </p:nvSpPr>
        <p:spPr>
          <a:xfrm>
            <a:off x="559164" y="1577342"/>
            <a:ext cx="3340816" cy="2005965"/>
          </a:xfrm>
        </p:spPr>
        <p:txBody>
          <a:bodyPr anchor="ctr" anchorCtr="0"/>
          <a:lstStyle>
            <a:lvl1pPr>
              <a:defRPr lang="en-US" sz="5174" kern="1200" baseline="0" smtClean="0">
                <a:solidFill>
                  <a:schemeClr val="accent2"/>
                </a:solidFill>
                <a:latin typeface="Community Light" panose="02000303040000020003" pitchFamily="2" charset="0"/>
                <a:ea typeface="+mn-ea"/>
                <a:cs typeface="+mn-cs"/>
              </a:defRPr>
            </a:lvl1pPr>
          </a:lstStyle>
          <a:p>
            <a:r>
              <a:rPr lang="en-US"/>
              <a:t>Enter slide title here</a:t>
            </a:r>
          </a:p>
        </p:txBody>
      </p:sp>
      <p:sp>
        <p:nvSpPr>
          <p:cNvPr id="15" name="Folded Corner 14">
            <a:extLst>
              <a:ext uri="{FF2B5EF4-FFF2-40B4-BE49-F238E27FC236}">
                <a16:creationId xmlns:a16="http://schemas.microsoft.com/office/drawing/2014/main" id="{FD7B4F82-4E1D-7542-B680-BDA95FA50734}"/>
              </a:ext>
              <a:ext uri="{C183D7F6-B498-43B3-948B-1728B52AA6E4}">
                <adec:decorative xmlns:adec="http://schemas.microsoft.com/office/drawing/2017/decorative" val="1"/>
              </a:ext>
            </a:extLst>
          </p:cNvPr>
          <p:cNvSpPr/>
          <p:nvPr userDrawn="1"/>
        </p:nvSpPr>
        <p:spPr>
          <a:xfrm>
            <a:off x="2" y="-1028699"/>
            <a:ext cx="4143431" cy="809625"/>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several devices with sample product shot. </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Drag and drop mobile or laptop screenshots into the matching device. This is a cover slide, so make your screenshots compelling.</a:t>
            </a:r>
          </a:p>
        </p:txBody>
      </p:sp>
      <p:pic>
        <p:nvPicPr>
          <p:cNvPr id="17" name="Picture 16" descr="Apple laptop device">
            <a:extLst>
              <a:ext uri="{FF2B5EF4-FFF2-40B4-BE49-F238E27FC236}">
                <a16:creationId xmlns:a16="http://schemas.microsoft.com/office/drawing/2014/main" id="{4687D033-BF02-EE4B-8809-390D89B0B3F6}"/>
              </a:ext>
              <a:ext uri="{C183D7F6-B498-43B3-948B-1728B52AA6E4}">
                <adec:decorative xmlns:adec="http://schemas.microsoft.com/office/drawing/2017/decorative" val="0"/>
              </a:ext>
            </a:extLst>
          </p:cNvPr>
          <p:cNvPicPr>
            <a:picLocks noChangeAspect="1"/>
          </p:cNvPicPr>
          <p:nvPr userDrawn="1"/>
        </p:nvPicPr>
        <p:blipFill>
          <a:blip r:embed="rId2"/>
          <a:stretch>
            <a:fillRect/>
          </a:stretch>
        </p:blipFill>
        <p:spPr>
          <a:xfrm>
            <a:off x="5281478" y="498249"/>
            <a:ext cx="6012405" cy="3324599"/>
          </a:xfrm>
          <a:prstGeom prst="rect">
            <a:avLst/>
          </a:prstGeom>
        </p:spPr>
      </p:pic>
      <p:sp>
        <p:nvSpPr>
          <p:cNvPr id="36" name="Picture Placeholder 35">
            <a:extLst>
              <a:ext uri="{FF2B5EF4-FFF2-40B4-BE49-F238E27FC236}">
                <a16:creationId xmlns:a16="http://schemas.microsoft.com/office/drawing/2014/main" id="{873283DB-39A6-2F41-9F93-E2C5CCD0E3D0}"/>
              </a:ext>
              <a:ext uri="{C183D7F6-B498-43B3-948B-1728B52AA6E4}">
                <adec:decorative xmlns:adec="http://schemas.microsoft.com/office/drawing/2017/decorative" val="1"/>
              </a:ext>
            </a:extLst>
          </p:cNvPr>
          <p:cNvSpPr>
            <a:spLocks noGrp="1"/>
          </p:cNvSpPr>
          <p:nvPr>
            <p:ph type="pic" sz="quarter" idx="18" hasCustomPrompt="1"/>
          </p:nvPr>
        </p:nvSpPr>
        <p:spPr>
          <a:xfrm>
            <a:off x="6070597" y="725835"/>
            <a:ext cx="4442834" cy="2664674"/>
          </a:xfrm>
          <a:custGeom>
            <a:avLst/>
            <a:gdLst>
              <a:gd name="connsiteX0" fmla="*/ 0 w 11849098"/>
              <a:gd name="connsiteY0" fmla="*/ 0 h 7105797"/>
              <a:gd name="connsiteX1" fmla="*/ 11849098 w 11849098"/>
              <a:gd name="connsiteY1" fmla="*/ 0 h 7105797"/>
              <a:gd name="connsiteX2" fmla="*/ 11849098 w 11849098"/>
              <a:gd name="connsiteY2" fmla="*/ 7105797 h 7105797"/>
              <a:gd name="connsiteX3" fmla="*/ 8327954 w 11849098"/>
              <a:gd name="connsiteY3" fmla="*/ 7105797 h 7105797"/>
              <a:gd name="connsiteX4" fmla="*/ 8327954 w 11849098"/>
              <a:gd name="connsiteY4" fmla="*/ 6876532 h 7105797"/>
              <a:gd name="connsiteX5" fmla="*/ 7946946 w 11849098"/>
              <a:gd name="connsiteY5" fmla="*/ 6495524 h 7105797"/>
              <a:gd name="connsiteX6" fmla="*/ 7199194 w 11849098"/>
              <a:gd name="connsiteY6" fmla="*/ 6495524 h 7105797"/>
              <a:gd name="connsiteX7" fmla="*/ 7199194 w 11849098"/>
              <a:gd name="connsiteY7" fmla="*/ 6484133 h 7105797"/>
              <a:gd name="connsiteX8" fmla="*/ 7167446 w 11849098"/>
              <a:gd name="connsiteY8" fmla="*/ 6452382 h 7105797"/>
              <a:gd name="connsiteX9" fmla="*/ 6139966 w 11849098"/>
              <a:gd name="connsiteY9" fmla="*/ 6452382 h 7105797"/>
              <a:gd name="connsiteX10" fmla="*/ 6108218 w 11849098"/>
              <a:gd name="connsiteY10" fmla="*/ 6484133 h 7105797"/>
              <a:gd name="connsiteX11" fmla="*/ 6108218 w 11849098"/>
              <a:gd name="connsiteY11" fmla="*/ 6495524 h 7105797"/>
              <a:gd name="connsiteX12" fmla="*/ 5708738 w 11849098"/>
              <a:gd name="connsiteY12" fmla="*/ 6495524 h 7105797"/>
              <a:gd name="connsiteX13" fmla="*/ 5708738 w 11849098"/>
              <a:gd name="connsiteY13" fmla="*/ 6480844 h 7105797"/>
              <a:gd name="connsiteX14" fmla="*/ 5676990 w 11849098"/>
              <a:gd name="connsiteY14" fmla="*/ 6449093 h 7105797"/>
              <a:gd name="connsiteX15" fmla="*/ 5094730 w 11849098"/>
              <a:gd name="connsiteY15" fmla="*/ 6449093 h 7105797"/>
              <a:gd name="connsiteX16" fmla="*/ 5062978 w 11849098"/>
              <a:gd name="connsiteY16" fmla="*/ 6480844 h 7105797"/>
              <a:gd name="connsiteX17" fmla="*/ 5062978 w 11849098"/>
              <a:gd name="connsiteY17" fmla="*/ 6495524 h 7105797"/>
              <a:gd name="connsiteX18" fmla="*/ 959806 w 11849098"/>
              <a:gd name="connsiteY18" fmla="*/ 6495524 h 7105797"/>
              <a:gd name="connsiteX19" fmla="*/ 578799 w 11849098"/>
              <a:gd name="connsiteY19" fmla="*/ 6876532 h 7105797"/>
              <a:gd name="connsiteX20" fmla="*/ 578799 w 11849098"/>
              <a:gd name="connsiteY20" fmla="*/ 7105797 h 7105797"/>
              <a:gd name="connsiteX21" fmla="*/ 0 w 11849098"/>
              <a:gd name="connsiteY21" fmla="*/ 7105797 h 710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849098" h="7105797">
                <a:moveTo>
                  <a:pt x="0" y="0"/>
                </a:moveTo>
                <a:lnTo>
                  <a:pt x="11849098" y="0"/>
                </a:lnTo>
                <a:lnTo>
                  <a:pt x="11849098" y="7105797"/>
                </a:lnTo>
                <a:lnTo>
                  <a:pt x="8327954" y="7105797"/>
                </a:lnTo>
                <a:lnTo>
                  <a:pt x="8327954" y="6876532"/>
                </a:lnTo>
                <a:cubicBezTo>
                  <a:pt x="8327954" y="6666107"/>
                  <a:pt x="8157370" y="6495524"/>
                  <a:pt x="7946946" y="6495524"/>
                </a:cubicBezTo>
                <a:lnTo>
                  <a:pt x="7199194" y="6495524"/>
                </a:lnTo>
                <a:lnTo>
                  <a:pt x="7199194" y="6484133"/>
                </a:lnTo>
                <a:cubicBezTo>
                  <a:pt x="7199194" y="6466597"/>
                  <a:pt x="7184982" y="6452382"/>
                  <a:pt x="7167446" y="6452382"/>
                </a:cubicBezTo>
                <a:lnTo>
                  <a:pt x="6139966" y="6452382"/>
                </a:lnTo>
                <a:cubicBezTo>
                  <a:pt x="6122430" y="6452382"/>
                  <a:pt x="6108218" y="6466597"/>
                  <a:pt x="6108218" y="6484133"/>
                </a:cubicBezTo>
                <a:lnTo>
                  <a:pt x="6108218" y="6495524"/>
                </a:lnTo>
                <a:lnTo>
                  <a:pt x="5708738" y="6495524"/>
                </a:lnTo>
                <a:lnTo>
                  <a:pt x="5708738" y="6480844"/>
                </a:lnTo>
                <a:cubicBezTo>
                  <a:pt x="5708738" y="6463308"/>
                  <a:pt x="5694526" y="6449093"/>
                  <a:pt x="5676990" y="6449093"/>
                </a:cubicBezTo>
                <a:lnTo>
                  <a:pt x="5094730" y="6449093"/>
                </a:lnTo>
                <a:cubicBezTo>
                  <a:pt x="5077194" y="6449093"/>
                  <a:pt x="5062978" y="6463308"/>
                  <a:pt x="5062978" y="6480844"/>
                </a:cubicBezTo>
                <a:lnTo>
                  <a:pt x="5062978" y="6495524"/>
                </a:lnTo>
                <a:lnTo>
                  <a:pt x="959806" y="6495524"/>
                </a:lnTo>
                <a:cubicBezTo>
                  <a:pt x="749382" y="6495524"/>
                  <a:pt x="578799" y="6666107"/>
                  <a:pt x="578799" y="6876532"/>
                </a:cubicBezTo>
                <a:lnTo>
                  <a:pt x="578799" y="7105797"/>
                </a:lnTo>
                <a:lnTo>
                  <a:pt x="0" y="7105797"/>
                </a:lnTo>
                <a:close/>
              </a:path>
            </a:pathLst>
          </a:custGeom>
          <a:pattFill prst="wdUpDiag">
            <a:fgClr>
              <a:srgbClr val="FADFD9"/>
            </a:fgClr>
            <a:bgClr>
              <a:schemeClr val="bg1"/>
            </a:bgClr>
          </a:pattFill>
        </p:spPr>
        <p:txBody>
          <a:bodyPr wrap="square" lIns="914400" tIns="1463040" rIns="914400">
            <a:noAutofit/>
          </a:bodyPr>
          <a:lstStyle>
            <a:lvl1pPr marL="0" indent="0" algn="ctr">
              <a:buNone/>
              <a:defRPr sz="1350">
                <a:solidFill>
                  <a:schemeClr val="tx1"/>
                </a:solidFill>
              </a:defRPr>
            </a:lvl1pPr>
          </a:lstStyle>
          <a:p>
            <a:r>
              <a:rPr lang="en-US"/>
              <a:t>Drag and drop your screenshot into</a:t>
            </a:r>
          </a:p>
          <a:p>
            <a:r>
              <a:rPr lang="en-US"/>
              <a:t>this photo placeholder</a:t>
            </a:r>
          </a:p>
        </p:txBody>
      </p:sp>
      <p:pic>
        <p:nvPicPr>
          <p:cNvPr id="11" name="samsung" descr="Samsung mobile device">
            <a:extLst>
              <a:ext uri="{FF2B5EF4-FFF2-40B4-BE49-F238E27FC236}">
                <a16:creationId xmlns:a16="http://schemas.microsoft.com/office/drawing/2014/main" id="{07E112AD-A438-494E-A623-4C578D2E31B2}"/>
              </a:ext>
            </a:extLst>
          </p:cNvPr>
          <p:cNvPicPr>
            <a:picLocks noChangeAspect="1"/>
          </p:cNvPicPr>
          <p:nvPr userDrawn="1"/>
        </p:nvPicPr>
        <p:blipFill>
          <a:blip r:embed="rId3"/>
          <a:stretch>
            <a:fillRect/>
          </a:stretch>
        </p:blipFill>
        <p:spPr>
          <a:xfrm rot="5400000">
            <a:off x="7044629" y="2385661"/>
            <a:ext cx="1387929" cy="2904589"/>
          </a:xfrm>
          <a:prstGeom prst="rect">
            <a:avLst/>
          </a:prstGeom>
        </p:spPr>
      </p:pic>
      <p:pic>
        <p:nvPicPr>
          <p:cNvPr id="19" name="phone" descr="Apple mobile device">
            <a:extLst>
              <a:ext uri="{FF2B5EF4-FFF2-40B4-BE49-F238E27FC236}">
                <a16:creationId xmlns:a16="http://schemas.microsoft.com/office/drawing/2014/main" id="{33020B85-5772-3044-84C1-E2C5D0A826B0}"/>
              </a:ext>
              <a:ext uri="{C183D7F6-B498-43B3-948B-1728B52AA6E4}">
                <adec:decorative xmlns:adec="http://schemas.microsoft.com/office/drawing/2017/decorative" val="0"/>
              </a:ext>
            </a:extLst>
          </p:cNvPr>
          <p:cNvPicPr>
            <a:picLocks noChangeAspect="1"/>
          </p:cNvPicPr>
          <p:nvPr userDrawn="1"/>
        </p:nvPicPr>
        <p:blipFill>
          <a:blip r:embed="rId4">
            <a:lum bright="28000"/>
          </a:blip>
          <a:stretch>
            <a:fillRect/>
          </a:stretch>
        </p:blipFill>
        <p:spPr>
          <a:xfrm>
            <a:off x="4713932" y="1447229"/>
            <a:ext cx="1331278" cy="2790206"/>
          </a:xfrm>
          <a:prstGeom prst="rect">
            <a:avLst/>
          </a:prstGeom>
          <a:noFill/>
        </p:spPr>
      </p:pic>
      <p:sp>
        <p:nvSpPr>
          <p:cNvPr id="20" name="Picture Placeholder 6">
            <a:extLst>
              <a:ext uri="{FF2B5EF4-FFF2-40B4-BE49-F238E27FC236}">
                <a16:creationId xmlns:a16="http://schemas.microsoft.com/office/drawing/2014/main" id="{61E3F1C0-4D74-FA4F-AD08-21F66105D88C}"/>
              </a:ext>
              <a:ext uri="{C183D7F6-B498-43B3-948B-1728B52AA6E4}">
                <adec:decorative xmlns:adec="http://schemas.microsoft.com/office/drawing/2017/decorative" val="1"/>
              </a:ext>
            </a:extLst>
          </p:cNvPr>
          <p:cNvSpPr>
            <a:spLocks noGrp="1"/>
          </p:cNvSpPr>
          <p:nvPr>
            <p:ph type="pic" sz="quarter" idx="19" hasCustomPrompt="1"/>
          </p:nvPr>
        </p:nvSpPr>
        <p:spPr>
          <a:xfrm>
            <a:off x="4758086" y="1482351"/>
            <a:ext cx="1244199" cy="2711471"/>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91440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sp>
        <p:nvSpPr>
          <p:cNvPr id="13" name="Picture Placeholder 12">
            <a:extLst>
              <a:ext uri="{FF2B5EF4-FFF2-40B4-BE49-F238E27FC236}">
                <a16:creationId xmlns:a16="http://schemas.microsoft.com/office/drawing/2014/main" id="{F78136D5-1730-684F-B51A-7348B3C24675}"/>
              </a:ext>
            </a:extLst>
          </p:cNvPr>
          <p:cNvSpPr>
            <a:spLocks noGrp="1"/>
          </p:cNvSpPr>
          <p:nvPr>
            <p:ph type="pic" sz="quarter" idx="22" hasCustomPrompt="1"/>
          </p:nvPr>
        </p:nvSpPr>
        <p:spPr>
          <a:xfrm>
            <a:off x="6426744" y="3207995"/>
            <a:ext cx="2592274" cy="1259435"/>
          </a:xfrm>
          <a:custGeom>
            <a:avLst/>
            <a:gdLst>
              <a:gd name="connsiteX0" fmla="*/ 728624 w 16785497"/>
              <a:gd name="connsiteY0" fmla="*/ 0 h 8154036"/>
              <a:gd name="connsiteX1" fmla="*/ 16056871 w 16785497"/>
              <a:gd name="connsiteY1" fmla="*/ 0 h 8154036"/>
              <a:gd name="connsiteX2" fmla="*/ 16785497 w 16785497"/>
              <a:gd name="connsiteY2" fmla="*/ 728237 h 8154036"/>
              <a:gd name="connsiteX3" fmla="*/ 16785497 w 16785497"/>
              <a:gd name="connsiteY3" fmla="*/ 7425799 h 8154036"/>
              <a:gd name="connsiteX4" fmla="*/ 16056871 w 16785497"/>
              <a:gd name="connsiteY4" fmla="*/ 8154036 h 8154036"/>
              <a:gd name="connsiteX5" fmla="*/ 728624 w 16785497"/>
              <a:gd name="connsiteY5" fmla="*/ 8154036 h 8154036"/>
              <a:gd name="connsiteX6" fmla="*/ 0 w 16785497"/>
              <a:gd name="connsiteY6" fmla="*/ 7425799 h 8154036"/>
              <a:gd name="connsiteX7" fmla="*/ 0 w 16785497"/>
              <a:gd name="connsiteY7" fmla="*/ 728237 h 8154036"/>
              <a:gd name="connsiteX8" fmla="*/ 728624 w 16785497"/>
              <a:gd name="connsiteY8" fmla="*/ 0 h 8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5497" h="8154036">
                <a:moveTo>
                  <a:pt x="728624" y="0"/>
                </a:moveTo>
                <a:lnTo>
                  <a:pt x="16056871" y="0"/>
                </a:lnTo>
                <a:cubicBezTo>
                  <a:pt x="16459279" y="0"/>
                  <a:pt x="16785497" y="326044"/>
                  <a:pt x="16785497" y="728237"/>
                </a:cubicBezTo>
                <a:lnTo>
                  <a:pt x="16785497" y="7425799"/>
                </a:lnTo>
                <a:cubicBezTo>
                  <a:pt x="16785497" y="7827993"/>
                  <a:pt x="16459279" y="8154036"/>
                  <a:pt x="16056871" y="8154036"/>
                </a:cubicBezTo>
                <a:lnTo>
                  <a:pt x="728624" y="8154036"/>
                </a:lnTo>
                <a:cubicBezTo>
                  <a:pt x="326217" y="8154036"/>
                  <a:pt x="0" y="7827993"/>
                  <a:pt x="0" y="7425799"/>
                </a:cubicBezTo>
                <a:lnTo>
                  <a:pt x="0" y="728237"/>
                </a:lnTo>
                <a:cubicBezTo>
                  <a:pt x="0" y="326044"/>
                  <a:pt x="326217" y="0"/>
                  <a:pt x="728624" y="0"/>
                </a:cubicBezTo>
                <a:close/>
              </a:path>
            </a:pathLst>
          </a:custGeom>
          <a:pattFill prst="wdUpDiag">
            <a:fgClr>
              <a:srgbClr val="FADFD9"/>
            </a:fgClr>
            <a:bgClr>
              <a:schemeClr val="bg1"/>
            </a:bgClr>
          </a:pattFill>
        </p:spPr>
        <p:txBody>
          <a:bodyPr wrap="square" lIns="914400" rIns="2103120" anchor="ctr" anchorCtr="0">
            <a:noAutofit/>
          </a:bodyPr>
          <a:lstStyle>
            <a:lvl1pPr>
              <a:defRPr sz="1200"/>
            </a:lvl1pPr>
          </a:lstStyle>
          <a:p>
            <a:r>
              <a:rPr lang="en-US"/>
              <a:t>Drag and drop your Samsung screenshot into this photo placeholder</a:t>
            </a:r>
          </a:p>
        </p:txBody>
      </p:sp>
      <p:pic>
        <p:nvPicPr>
          <p:cNvPr id="12" name="Picture 11">
            <a:extLst>
              <a:ext uri="{FF2B5EF4-FFF2-40B4-BE49-F238E27FC236}">
                <a16:creationId xmlns:a16="http://schemas.microsoft.com/office/drawing/2014/main" id="{0C9DFB2D-61C2-C34E-8CC6-BA1ECD04710F}"/>
              </a:ext>
              <a:ext uri="{C183D7F6-B498-43B3-948B-1728B52AA6E4}">
                <adec:decorative xmlns:adec="http://schemas.microsoft.com/office/drawing/2017/decorative"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72023" y="4387856"/>
            <a:ext cx="727659" cy="184146"/>
          </a:xfrm>
          <a:prstGeom prst="rect">
            <a:avLst/>
          </a:prstGeom>
        </p:spPr>
      </p:pic>
    </p:spTree>
    <p:extLst>
      <p:ext uri="{BB962C8B-B14F-4D97-AF65-F5344CB8AC3E}">
        <p14:creationId xmlns:p14="http://schemas.microsoft.com/office/powerpoint/2010/main" val="1023245984"/>
      </p:ext>
    </p:extLst>
  </p:cSld>
  <p:clrMapOvr>
    <a:masterClrMapping/>
  </p:clrMapOvr>
  <p:hf hdr="0" ftr="0" dt="0"/>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iphone x + galaxy s9">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7D6D4C9-D57E-8344-BF5F-43C19426766C}"/>
              </a:ext>
            </a:extLst>
          </p:cNvPr>
          <p:cNvPicPr>
            <a:picLocks noChangeAspect="1"/>
          </p:cNvPicPr>
          <p:nvPr userDrawn="1"/>
        </p:nvPicPr>
        <p:blipFill>
          <a:blip r:embed="rId2"/>
          <a:stretch>
            <a:fillRect/>
          </a:stretch>
        </p:blipFill>
        <p:spPr>
          <a:xfrm>
            <a:off x="7455515" y="209170"/>
            <a:ext cx="2267313" cy="4746158"/>
          </a:xfrm>
          <a:prstGeom prst="rect">
            <a:avLst/>
          </a:prstGeom>
        </p:spPr>
      </p:pic>
      <p:sp>
        <p:nvSpPr>
          <p:cNvPr id="23" name="Freeform 22">
            <a:extLst>
              <a:ext uri="{FF2B5EF4-FFF2-40B4-BE49-F238E27FC236}">
                <a16:creationId xmlns:a16="http://schemas.microsoft.com/office/drawing/2014/main" id="{CC1EBB87-530F-304D-91D9-F1BA21B06F80}"/>
              </a:ext>
              <a:ext uri="{C183D7F6-B498-43B3-948B-1728B52AA6E4}">
                <adec:decorative xmlns:adec="http://schemas.microsoft.com/office/drawing/2017/decorative" val="1"/>
              </a:ext>
            </a:extLst>
          </p:cNvPr>
          <p:cNvSpPr/>
          <p:nvPr userDrawn="1"/>
        </p:nvSpPr>
        <p:spPr>
          <a:xfrm>
            <a:off x="0" y="2"/>
            <a:ext cx="6164200" cy="5143500"/>
          </a:xfrm>
          <a:custGeom>
            <a:avLst/>
            <a:gdLst>
              <a:gd name="connsiteX0" fmla="*/ 0 w 16440007"/>
              <a:gd name="connsiteY0" fmla="*/ 0 h 13715999"/>
              <a:gd name="connsiteX1" fmla="*/ 14694637 w 16440007"/>
              <a:gd name="connsiteY1" fmla="*/ 0 h 13715999"/>
              <a:gd name="connsiteX2" fmla="*/ 14710471 w 16440007"/>
              <a:gd name="connsiteY2" fmla="*/ 27538 h 13715999"/>
              <a:gd name="connsiteX3" fmla="*/ 16440007 w 16440007"/>
              <a:gd name="connsiteY3" fmla="*/ 6857999 h 13715999"/>
              <a:gd name="connsiteX4" fmla="*/ 14710471 w 16440007"/>
              <a:gd name="connsiteY4" fmla="*/ 13688459 h 13715999"/>
              <a:gd name="connsiteX5" fmla="*/ 14694636 w 16440007"/>
              <a:gd name="connsiteY5" fmla="*/ 13715999 h 13715999"/>
              <a:gd name="connsiteX6" fmla="*/ 0 w 16440007"/>
              <a:gd name="connsiteY6" fmla="*/ 13715999 h 13715999"/>
              <a:gd name="connsiteX7" fmla="*/ 0 w 16440007"/>
              <a:gd name="connsiteY7" fmla="*/ 0 h 137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0007" h="13715999">
                <a:moveTo>
                  <a:pt x="0" y="0"/>
                </a:moveTo>
                <a:lnTo>
                  <a:pt x="14694637" y="0"/>
                </a:lnTo>
                <a:lnTo>
                  <a:pt x="14710471" y="27538"/>
                </a:lnTo>
                <a:cubicBezTo>
                  <a:pt x="15813473" y="2057983"/>
                  <a:pt x="16440007" y="4384824"/>
                  <a:pt x="16440007" y="6857999"/>
                </a:cubicBezTo>
                <a:cubicBezTo>
                  <a:pt x="16440007" y="9331174"/>
                  <a:pt x="15813474" y="11658015"/>
                  <a:pt x="14710471" y="13688459"/>
                </a:cubicBezTo>
                <a:lnTo>
                  <a:pt x="14694636" y="13715999"/>
                </a:lnTo>
                <a:lnTo>
                  <a:pt x="0" y="13715999"/>
                </a:lnTo>
                <a:lnTo>
                  <a:pt x="0" y="0"/>
                </a:ln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707"/>
            <a:endParaRPr lang="en-US" sz="2999">
              <a:solidFill>
                <a:srgbClr val="FFFFFF"/>
              </a:solidFill>
              <a:latin typeface="Calibri" panose="020F0502020204030204"/>
            </a:endParaRPr>
          </a:p>
        </p:txBody>
      </p:sp>
      <p:sp>
        <p:nvSpPr>
          <p:cNvPr id="24" name="Title 4">
            <a:extLst>
              <a:ext uri="{FF2B5EF4-FFF2-40B4-BE49-F238E27FC236}">
                <a16:creationId xmlns:a16="http://schemas.microsoft.com/office/drawing/2014/main" id="{4DF083A5-7CFF-0C4C-BAB5-2B3BA95BC97A}"/>
              </a:ext>
            </a:extLst>
          </p:cNvPr>
          <p:cNvSpPr>
            <a:spLocks noGrp="1"/>
          </p:cNvSpPr>
          <p:nvPr>
            <p:ph type="title" hasCustomPrompt="1"/>
          </p:nvPr>
        </p:nvSpPr>
        <p:spPr>
          <a:xfrm>
            <a:off x="559164" y="1577342"/>
            <a:ext cx="3340816" cy="2005965"/>
          </a:xfrm>
        </p:spPr>
        <p:txBody>
          <a:bodyPr anchor="ctr" anchorCtr="0"/>
          <a:lstStyle>
            <a:lvl1pPr>
              <a:defRPr lang="en-US" sz="5174" kern="1200" baseline="0" smtClean="0">
                <a:solidFill>
                  <a:schemeClr val="accent2"/>
                </a:solidFill>
                <a:latin typeface="Community Light" panose="02000303040000020003" pitchFamily="2" charset="0"/>
                <a:ea typeface="+mn-ea"/>
                <a:cs typeface="+mn-cs"/>
              </a:defRPr>
            </a:lvl1pPr>
          </a:lstStyle>
          <a:p>
            <a:r>
              <a:rPr lang="en-US"/>
              <a:t>Enter slide title here</a:t>
            </a:r>
          </a:p>
        </p:txBody>
      </p:sp>
      <p:sp>
        <p:nvSpPr>
          <p:cNvPr id="15" name="Folded Corner 14">
            <a:extLst>
              <a:ext uri="{FF2B5EF4-FFF2-40B4-BE49-F238E27FC236}">
                <a16:creationId xmlns:a16="http://schemas.microsoft.com/office/drawing/2014/main" id="{FD7B4F82-4E1D-7542-B680-BDA95FA50734}"/>
              </a:ext>
              <a:ext uri="{C183D7F6-B498-43B3-948B-1728B52AA6E4}">
                <adec:decorative xmlns:adec="http://schemas.microsoft.com/office/drawing/2017/decorative" val="1"/>
              </a:ext>
            </a:extLst>
          </p:cNvPr>
          <p:cNvSpPr/>
          <p:nvPr userDrawn="1"/>
        </p:nvSpPr>
        <p:spPr>
          <a:xfrm>
            <a:off x="3" y="-1045845"/>
            <a:ext cx="3363248" cy="82677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iOS and Android screenshots.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Drag and drop screenshots into the matching device. This is a cover slide, so make your screenshots compelling.</a:t>
            </a:r>
          </a:p>
        </p:txBody>
      </p:sp>
      <p:pic>
        <p:nvPicPr>
          <p:cNvPr id="19" name="phone">
            <a:extLst>
              <a:ext uri="{FF2B5EF4-FFF2-40B4-BE49-F238E27FC236}">
                <a16:creationId xmlns:a16="http://schemas.microsoft.com/office/drawing/2014/main" id="{F7601B2C-8388-5449-98D1-30222DEF065B}"/>
              </a:ext>
              <a:ext uri="{C183D7F6-B498-43B3-948B-1728B52AA6E4}">
                <adec:decorative xmlns:adec="http://schemas.microsoft.com/office/drawing/2017/decorative" val="1"/>
              </a:ext>
            </a:extLst>
          </p:cNvPr>
          <p:cNvPicPr>
            <a:picLocks noChangeAspect="1"/>
          </p:cNvPicPr>
          <p:nvPr userDrawn="1"/>
        </p:nvPicPr>
        <p:blipFill>
          <a:blip r:embed="rId3">
            <a:lum bright="28000"/>
          </a:blip>
          <a:stretch>
            <a:fillRect/>
          </a:stretch>
        </p:blipFill>
        <p:spPr>
          <a:xfrm>
            <a:off x="5037229" y="326503"/>
            <a:ext cx="2219455" cy="4631643"/>
          </a:xfrm>
          <a:prstGeom prst="rect">
            <a:avLst/>
          </a:prstGeom>
        </p:spPr>
      </p:pic>
      <p:sp>
        <p:nvSpPr>
          <p:cNvPr id="20" name="Picture Placeholder 6">
            <a:extLst>
              <a:ext uri="{FF2B5EF4-FFF2-40B4-BE49-F238E27FC236}">
                <a16:creationId xmlns:a16="http://schemas.microsoft.com/office/drawing/2014/main" id="{8D74EEA5-D294-414B-BB1A-F6B7538A2CE2}"/>
              </a:ext>
              <a:ext uri="{C183D7F6-B498-43B3-948B-1728B52AA6E4}">
                <adec:decorative xmlns:adec="http://schemas.microsoft.com/office/drawing/2017/decorative" val="1"/>
              </a:ext>
            </a:extLst>
          </p:cNvPr>
          <p:cNvSpPr>
            <a:spLocks noGrp="1"/>
          </p:cNvSpPr>
          <p:nvPr>
            <p:ph type="pic" sz="quarter" idx="19" hasCustomPrompt="1"/>
          </p:nvPr>
        </p:nvSpPr>
        <p:spPr>
          <a:xfrm>
            <a:off x="5112800" y="385518"/>
            <a:ext cx="2066929" cy="4504433"/>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vert="horz" wrap="square" lIns="457200" tIns="2103120" rIns="457200" bIns="45720" rtlCol="0">
            <a:noAutofit/>
          </a:bodyPr>
          <a:lstStyle>
            <a:lvl1pPr>
              <a:defRPr lang="en-US" sz="1500" dirty="0">
                <a:solidFill>
                  <a:schemeClr val="tx1"/>
                </a:solidFill>
              </a:defRPr>
            </a:lvl1pPr>
          </a:lstStyle>
          <a:p>
            <a:pPr lvl="0"/>
            <a:r>
              <a:rPr lang="en-US"/>
              <a:t>Drag and drop your iPhone X screenshot into this photo placeholder</a:t>
            </a:r>
          </a:p>
        </p:txBody>
      </p:sp>
      <p:sp>
        <p:nvSpPr>
          <p:cNvPr id="22" name="Picture Placeholder 8">
            <a:extLst>
              <a:ext uri="{FF2B5EF4-FFF2-40B4-BE49-F238E27FC236}">
                <a16:creationId xmlns:a16="http://schemas.microsoft.com/office/drawing/2014/main" id="{653B6073-5A29-3747-B65B-47B0336A4A93}"/>
              </a:ext>
              <a:ext uri="{C183D7F6-B498-43B3-948B-1728B52AA6E4}">
                <adec:decorative xmlns:adec="http://schemas.microsoft.com/office/drawing/2017/decorative" val="1"/>
              </a:ext>
            </a:extLst>
          </p:cNvPr>
          <p:cNvSpPr>
            <a:spLocks noGrp="1"/>
          </p:cNvSpPr>
          <p:nvPr>
            <p:ph type="pic" sz="quarter" idx="20" hasCustomPrompt="1"/>
          </p:nvPr>
        </p:nvSpPr>
        <p:spPr>
          <a:xfrm>
            <a:off x="7542531" y="457394"/>
            <a:ext cx="2091676" cy="4297680"/>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wrap="square" lIns="457200" tIns="2103120" rIns="457200">
            <a:noAutofit/>
          </a:bodyPr>
          <a:lstStyle>
            <a:lvl1pPr marL="0" indent="0" algn="l">
              <a:buNone/>
              <a:defRPr sz="1500">
                <a:solidFill>
                  <a:schemeClr val="tx1"/>
                </a:solidFill>
              </a:defRPr>
            </a:lvl1pPr>
          </a:lstStyle>
          <a:p>
            <a:r>
              <a:rPr lang="en-US"/>
              <a:t>Drag and drop your Samsung screenshot into this photo placeholder</a:t>
            </a:r>
          </a:p>
        </p:txBody>
      </p:sp>
      <p:pic>
        <p:nvPicPr>
          <p:cNvPr id="9" name="Picture 8">
            <a:extLst>
              <a:ext uri="{FF2B5EF4-FFF2-40B4-BE49-F238E27FC236}">
                <a16:creationId xmlns:a16="http://schemas.microsoft.com/office/drawing/2014/main" id="{C0D8ECCC-F9E6-9242-8D34-3B4FCC0F7761}"/>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2023" y="4387856"/>
            <a:ext cx="727659" cy="184146"/>
          </a:xfrm>
          <a:prstGeom prst="rect">
            <a:avLst/>
          </a:prstGeom>
        </p:spPr>
      </p:pic>
    </p:spTree>
    <p:extLst>
      <p:ext uri="{BB962C8B-B14F-4D97-AF65-F5344CB8AC3E}">
        <p14:creationId xmlns:p14="http://schemas.microsoft.com/office/powerpoint/2010/main" val="3914704865"/>
      </p:ext>
    </p:extLst>
  </p:cSld>
  <p:clrMapOvr>
    <a:masterClrMapping/>
  </p:clrMapOvr>
  <p:hf hdr="0" ftr="0" dt="0"/>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 iphone x + macbook air">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FE5BDD6C-9423-9D42-94BC-F7C9FF19086A}"/>
              </a:ext>
              <a:ext uri="{C183D7F6-B498-43B3-948B-1728B52AA6E4}">
                <adec:decorative xmlns:adec="http://schemas.microsoft.com/office/drawing/2017/decorative" val="1"/>
              </a:ext>
            </a:extLst>
          </p:cNvPr>
          <p:cNvSpPr/>
          <p:nvPr userDrawn="1"/>
        </p:nvSpPr>
        <p:spPr>
          <a:xfrm>
            <a:off x="0" y="2"/>
            <a:ext cx="6164200" cy="5143500"/>
          </a:xfrm>
          <a:custGeom>
            <a:avLst/>
            <a:gdLst>
              <a:gd name="connsiteX0" fmla="*/ 0 w 16440007"/>
              <a:gd name="connsiteY0" fmla="*/ 0 h 13715999"/>
              <a:gd name="connsiteX1" fmla="*/ 14694637 w 16440007"/>
              <a:gd name="connsiteY1" fmla="*/ 0 h 13715999"/>
              <a:gd name="connsiteX2" fmla="*/ 14710471 w 16440007"/>
              <a:gd name="connsiteY2" fmla="*/ 27538 h 13715999"/>
              <a:gd name="connsiteX3" fmla="*/ 16440007 w 16440007"/>
              <a:gd name="connsiteY3" fmla="*/ 6857999 h 13715999"/>
              <a:gd name="connsiteX4" fmla="*/ 14710471 w 16440007"/>
              <a:gd name="connsiteY4" fmla="*/ 13688459 h 13715999"/>
              <a:gd name="connsiteX5" fmla="*/ 14694636 w 16440007"/>
              <a:gd name="connsiteY5" fmla="*/ 13715999 h 13715999"/>
              <a:gd name="connsiteX6" fmla="*/ 0 w 16440007"/>
              <a:gd name="connsiteY6" fmla="*/ 13715999 h 13715999"/>
              <a:gd name="connsiteX7" fmla="*/ 0 w 16440007"/>
              <a:gd name="connsiteY7" fmla="*/ 0 h 137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0007" h="13715999">
                <a:moveTo>
                  <a:pt x="0" y="0"/>
                </a:moveTo>
                <a:lnTo>
                  <a:pt x="14694637" y="0"/>
                </a:lnTo>
                <a:lnTo>
                  <a:pt x="14710471" y="27538"/>
                </a:lnTo>
                <a:cubicBezTo>
                  <a:pt x="15813473" y="2057983"/>
                  <a:pt x="16440007" y="4384824"/>
                  <a:pt x="16440007" y="6857999"/>
                </a:cubicBezTo>
                <a:cubicBezTo>
                  <a:pt x="16440007" y="9331174"/>
                  <a:pt x="15813474" y="11658015"/>
                  <a:pt x="14710471" y="13688459"/>
                </a:cubicBezTo>
                <a:lnTo>
                  <a:pt x="14694636" y="13715999"/>
                </a:lnTo>
                <a:lnTo>
                  <a:pt x="0" y="13715999"/>
                </a:lnTo>
                <a:lnTo>
                  <a:pt x="0" y="0"/>
                </a:ln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707"/>
            <a:endParaRPr lang="en-US" sz="2999">
              <a:solidFill>
                <a:srgbClr val="FFFFFF"/>
              </a:solidFill>
              <a:latin typeface="Calibri" panose="020F0502020204030204"/>
            </a:endParaRPr>
          </a:p>
        </p:txBody>
      </p:sp>
      <p:sp>
        <p:nvSpPr>
          <p:cNvPr id="12" name="Title 4">
            <a:extLst>
              <a:ext uri="{FF2B5EF4-FFF2-40B4-BE49-F238E27FC236}">
                <a16:creationId xmlns:a16="http://schemas.microsoft.com/office/drawing/2014/main" id="{94CEF34F-035A-2548-AFC6-14115402624F}"/>
              </a:ext>
            </a:extLst>
          </p:cNvPr>
          <p:cNvSpPr>
            <a:spLocks noGrp="1"/>
          </p:cNvSpPr>
          <p:nvPr>
            <p:ph type="title" hasCustomPrompt="1"/>
          </p:nvPr>
        </p:nvSpPr>
        <p:spPr>
          <a:xfrm>
            <a:off x="559164" y="1577342"/>
            <a:ext cx="3340816" cy="2005965"/>
          </a:xfrm>
        </p:spPr>
        <p:txBody>
          <a:bodyPr anchor="ctr" anchorCtr="0"/>
          <a:lstStyle>
            <a:lvl1pPr>
              <a:defRPr lang="en-US" sz="5174" kern="1200" baseline="0" smtClean="0">
                <a:solidFill>
                  <a:schemeClr val="accent2"/>
                </a:solidFill>
                <a:latin typeface="Community Light" panose="02000303040000020003" pitchFamily="2" charset="0"/>
                <a:ea typeface="+mn-ea"/>
                <a:cs typeface="+mn-cs"/>
              </a:defRPr>
            </a:lvl1pPr>
          </a:lstStyle>
          <a:p>
            <a:r>
              <a:rPr lang="en-US"/>
              <a:t>Enter slide title here</a:t>
            </a:r>
          </a:p>
        </p:txBody>
      </p:sp>
      <p:pic>
        <p:nvPicPr>
          <p:cNvPr id="9" name="Picture 8">
            <a:extLst>
              <a:ext uri="{FF2B5EF4-FFF2-40B4-BE49-F238E27FC236}">
                <a16:creationId xmlns:a16="http://schemas.microsoft.com/office/drawing/2014/main" id="{ED253D5F-252B-FB4C-9E6F-158170B5261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03066" y="167880"/>
            <a:ext cx="8674236" cy="4796477"/>
          </a:xfrm>
          <a:prstGeom prst="rect">
            <a:avLst/>
          </a:prstGeom>
        </p:spPr>
      </p:pic>
      <p:sp>
        <p:nvSpPr>
          <p:cNvPr id="10" name="Picture Placeholder 5">
            <a:extLst>
              <a:ext uri="{FF2B5EF4-FFF2-40B4-BE49-F238E27FC236}">
                <a16:creationId xmlns:a16="http://schemas.microsoft.com/office/drawing/2014/main" id="{1C633728-34FD-A340-BE18-A7F691D80D8A}"/>
              </a:ext>
              <a:ext uri="{C183D7F6-B498-43B3-948B-1728B52AA6E4}">
                <adec:decorative xmlns:adec="http://schemas.microsoft.com/office/drawing/2017/decorative" val="1"/>
              </a:ext>
            </a:extLst>
          </p:cNvPr>
          <p:cNvSpPr>
            <a:spLocks noGrp="1"/>
          </p:cNvSpPr>
          <p:nvPr>
            <p:ph type="pic" sz="quarter" idx="18" hasCustomPrompt="1"/>
          </p:nvPr>
        </p:nvSpPr>
        <p:spPr>
          <a:xfrm>
            <a:off x="7234802" y="496867"/>
            <a:ext cx="6419803" cy="3850400"/>
          </a:xfrm>
          <a:pattFill prst="wdUpDiag">
            <a:fgClr>
              <a:srgbClr val="FADFD9"/>
            </a:fgClr>
            <a:bgClr>
              <a:schemeClr val="bg1"/>
            </a:bgClr>
          </a:pattFill>
        </p:spPr>
        <p:txBody>
          <a:bodyPr lIns="914400" tIns="1463040" rIns="914400">
            <a:normAutofit/>
          </a:bodyPr>
          <a:lstStyle>
            <a:lvl1pPr marL="0" indent="0" algn="ctr">
              <a:buNone/>
              <a:defRPr sz="1350">
                <a:solidFill>
                  <a:schemeClr val="tx1"/>
                </a:solidFill>
              </a:defRPr>
            </a:lvl1pPr>
          </a:lstStyle>
          <a:p>
            <a:r>
              <a:rPr lang="en-US"/>
              <a:t>Drag and drop your screenshot into</a:t>
            </a:r>
          </a:p>
          <a:p>
            <a:r>
              <a:rPr lang="en-US"/>
              <a:t>this photo placeholder</a:t>
            </a:r>
          </a:p>
        </p:txBody>
      </p:sp>
      <p:sp>
        <p:nvSpPr>
          <p:cNvPr id="15" name="Folded Corner 14">
            <a:extLst>
              <a:ext uri="{FF2B5EF4-FFF2-40B4-BE49-F238E27FC236}">
                <a16:creationId xmlns:a16="http://schemas.microsoft.com/office/drawing/2014/main" id="{FD7B4F82-4E1D-7542-B680-BDA95FA50734}"/>
              </a:ext>
              <a:ext uri="{C183D7F6-B498-43B3-948B-1728B52AA6E4}">
                <adec:decorative xmlns:adec="http://schemas.microsoft.com/office/drawing/2017/decorative" val="1"/>
              </a:ext>
            </a:extLst>
          </p:cNvPr>
          <p:cNvSpPr/>
          <p:nvPr userDrawn="1"/>
        </p:nvSpPr>
        <p:spPr>
          <a:xfrm>
            <a:off x="-1" y="-1028699"/>
            <a:ext cx="3514863" cy="809625"/>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iOS and laptop screenshots.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Drag and drop mobile or laptop screenshots into the matching device. This is a cover slide, so make your screenshots impactful.</a:t>
            </a:r>
          </a:p>
        </p:txBody>
      </p:sp>
      <p:pic>
        <p:nvPicPr>
          <p:cNvPr id="19" name="phone">
            <a:extLst>
              <a:ext uri="{FF2B5EF4-FFF2-40B4-BE49-F238E27FC236}">
                <a16:creationId xmlns:a16="http://schemas.microsoft.com/office/drawing/2014/main" id="{F7601B2C-8388-5449-98D1-30222DEF065B}"/>
              </a:ext>
              <a:ext uri="{C183D7F6-B498-43B3-948B-1728B52AA6E4}">
                <adec:decorative xmlns:adec="http://schemas.microsoft.com/office/drawing/2017/decorative" val="1"/>
              </a:ext>
            </a:extLst>
          </p:cNvPr>
          <p:cNvPicPr>
            <a:picLocks noChangeAspect="1"/>
          </p:cNvPicPr>
          <p:nvPr userDrawn="1"/>
        </p:nvPicPr>
        <p:blipFill>
          <a:blip r:embed="rId3">
            <a:lum bright="28000"/>
          </a:blip>
          <a:stretch>
            <a:fillRect/>
          </a:stretch>
        </p:blipFill>
        <p:spPr>
          <a:xfrm>
            <a:off x="4820521" y="887237"/>
            <a:ext cx="1924088" cy="4015259"/>
          </a:xfrm>
          <a:prstGeom prst="rect">
            <a:avLst/>
          </a:prstGeom>
        </p:spPr>
      </p:pic>
      <p:sp>
        <p:nvSpPr>
          <p:cNvPr id="20" name="Picture Placeholder 6">
            <a:extLst>
              <a:ext uri="{FF2B5EF4-FFF2-40B4-BE49-F238E27FC236}">
                <a16:creationId xmlns:a16="http://schemas.microsoft.com/office/drawing/2014/main" id="{8D74EEA5-D294-414B-BB1A-F6B7538A2CE2}"/>
              </a:ext>
              <a:ext uri="{C183D7F6-B498-43B3-948B-1728B52AA6E4}">
                <adec:decorative xmlns:adec="http://schemas.microsoft.com/office/drawing/2017/decorative" val="1"/>
              </a:ext>
            </a:extLst>
          </p:cNvPr>
          <p:cNvSpPr>
            <a:spLocks noGrp="1"/>
          </p:cNvSpPr>
          <p:nvPr>
            <p:ph type="pic" sz="quarter" idx="19" hasCustomPrompt="1"/>
          </p:nvPr>
        </p:nvSpPr>
        <p:spPr>
          <a:xfrm>
            <a:off x="4888036" y="935172"/>
            <a:ext cx="1791188" cy="3903516"/>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256032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pic>
        <p:nvPicPr>
          <p:cNvPr id="13" name="Picture 12">
            <a:extLst>
              <a:ext uri="{FF2B5EF4-FFF2-40B4-BE49-F238E27FC236}">
                <a16:creationId xmlns:a16="http://schemas.microsoft.com/office/drawing/2014/main" id="{0E156965-DBEE-A541-8F48-764C7986C034}"/>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2023" y="4387856"/>
            <a:ext cx="727659" cy="184146"/>
          </a:xfrm>
          <a:prstGeom prst="rect">
            <a:avLst/>
          </a:prstGeom>
        </p:spPr>
      </p:pic>
    </p:spTree>
    <p:extLst>
      <p:ext uri="{BB962C8B-B14F-4D97-AF65-F5344CB8AC3E}">
        <p14:creationId xmlns:p14="http://schemas.microsoft.com/office/powerpoint/2010/main" val="3921020464"/>
      </p:ext>
    </p:extLst>
  </p:cSld>
  <p:clrMapOvr>
    <a:masterClrMapping/>
  </p:clrMapOvr>
  <p:hf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 samsung s9 + macbook air">
    <p:bg>
      <p:bgPr>
        <a:solidFill>
          <a:schemeClr val="bg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FE5BDD6C-9423-9D42-94BC-F7C9FF19086A}"/>
              </a:ext>
              <a:ext uri="{C183D7F6-B498-43B3-948B-1728B52AA6E4}">
                <adec:decorative xmlns:adec="http://schemas.microsoft.com/office/drawing/2017/decorative" val="1"/>
              </a:ext>
            </a:extLst>
          </p:cNvPr>
          <p:cNvSpPr/>
          <p:nvPr userDrawn="1"/>
        </p:nvSpPr>
        <p:spPr>
          <a:xfrm>
            <a:off x="0" y="2"/>
            <a:ext cx="6164200" cy="5143500"/>
          </a:xfrm>
          <a:custGeom>
            <a:avLst/>
            <a:gdLst>
              <a:gd name="connsiteX0" fmla="*/ 0 w 16440007"/>
              <a:gd name="connsiteY0" fmla="*/ 0 h 13715999"/>
              <a:gd name="connsiteX1" fmla="*/ 14694637 w 16440007"/>
              <a:gd name="connsiteY1" fmla="*/ 0 h 13715999"/>
              <a:gd name="connsiteX2" fmla="*/ 14710471 w 16440007"/>
              <a:gd name="connsiteY2" fmla="*/ 27538 h 13715999"/>
              <a:gd name="connsiteX3" fmla="*/ 16440007 w 16440007"/>
              <a:gd name="connsiteY3" fmla="*/ 6857999 h 13715999"/>
              <a:gd name="connsiteX4" fmla="*/ 14710471 w 16440007"/>
              <a:gd name="connsiteY4" fmla="*/ 13688459 h 13715999"/>
              <a:gd name="connsiteX5" fmla="*/ 14694636 w 16440007"/>
              <a:gd name="connsiteY5" fmla="*/ 13715999 h 13715999"/>
              <a:gd name="connsiteX6" fmla="*/ 0 w 16440007"/>
              <a:gd name="connsiteY6" fmla="*/ 13715999 h 13715999"/>
              <a:gd name="connsiteX7" fmla="*/ 0 w 16440007"/>
              <a:gd name="connsiteY7" fmla="*/ 0 h 137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40007" h="13715999">
                <a:moveTo>
                  <a:pt x="0" y="0"/>
                </a:moveTo>
                <a:lnTo>
                  <a:pt x="14694637" y="0"/>
                </a:lnTo>
                <a:lnTo>
                  <a:pt x="14710471" y="27538"/>
                </a:lnTo>
                <a:cubicBezTo>
                  <a:pt x="15813473" y="2057983"/>
                  <a:pt x="16440007" y="4384824"/>
                  <a:pt x="16440007" y="6857999"/>
                </a:cubicBezTo>
                <a:cubicBezTo>
                  <a:pt x="16440007" y="9331174"/>
                  <a:pt x="15813474" y="11658015"/>
                  <a:pt x="14710471" y="13688459"/>
                </a:cubicBezTo>
                <a:lnTo>
                  <a:pt x="14694636" y="13715999"/>
                </a:lnTo>
                <a:lnTo>
                  <a:pt x="0" y="13715999"/>
                </a:lnTo>
                <a:lnTo>
                  <a:pt x="0" y="0"/>
                </a:ln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707"/>
            <a:endParaRPr lang="en-US" sz="2999">
              <a:solidFill>
                <a:srgbClr val="FFFFFF"/>
              </a:solidFill>
              <a:latin typeface="Calibri" panose="020F0502020204030204"/>
            </a:endParaRPr>
          </a:p>
        </p:txBody>
      </p:sp>
      <p:sp>
        <p:nvSpPr>
          <p:cNvPr id="12" name="Title 4">
            <a:extLst>
              <a:ext uri="{FF2B5EF4-FFF2-40B4-BE49-F238E27FC236}">
                <a16:creationId xmlns:a16="http://schemas.microsoft.com/office/drawing/2014/main" id="{94CEF34F-035A-2548-AFC6-14115402624F}"/>
              </a:ext>
            </a:extLst>
          </p:cNvPr>
          <p:cNvSpPr>
            <a:spLocks noGrp="1"/>
          </p:cNvSpPr>
          <p:nvPr>
            <p:ph type="title" hasCustomPrompt="1"/>
          </p:nvPr>
        </p:nvSpPr>
        <p:spPr>
          <a:xfrm>
            <a:off x="559164" y="1577342"/>
            <a:ext cx="3340816" cy="2005965"/>
          </a:xfrm>
        </p:spPr>
        <p:txBody>
          <a:bodyPr anchor="ctr" anchorCtr="0"/>
          <a:lstStyle>
            <a:lvl1pPr>
              <a:defRPr lang="en-US" sz="5174" kern="1200" baseline="0" smtClean="0">
                <a:solidFill>
                  <a:schemeClr val="accent2"/>
                </a:solidFill>
                <a:latin typeface="Community Light" panose="02000303040000020003" pitchFamily="2" charset="0"/>
                <a:ea typeface="+mn-ea"/>
                <a:cs typeface="+mn-cs"/>
              </a:defRPr>
            </a:lvl1pPr>
          </a:lstStyle>
          <a:p>
            <a:r>
              <a:rPr lang="en-US"/>
              <a:t>Enter slide title here</a:t>
            </a:r>
          </a:p>
        </p:txBody>
      </p:sp>
      <p:pic>
        <p:nvPicPr>
          <p:cNvPr id="9" name="Picture 8">
            <a:extLst>
              <a:ext uri="{FF2B5EF4-FFF2-40B4-BE49-F238E27FC236}">
                <a16:creationId xmlns:a16="http://schemas.microsoft.com/office/drawing/2014/main" id="{ED253D5F-252B-FB4C-9E6F-158170B5261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03929" y="168356"/>
            <a:ext cx="8672513" cy="4795524"/>
          </a:xfrm>
          <a:prstGeom prst="rect">
            <a:avLst/>
          </a:prstGeom>
        </p:spPr>
      </p:pic>
      <p:sp>
        <p:nvSpPr>
          <p:cNvPr id="10" name="Picture Placeholder 5">
            <a:extLst>
              <a:ext uri="{FF2B5EF4-FFF2-40B4-BE49-F238E27FC236}">
                <a16:creationId xmlns:a16="http://schemas.microsoft.com/office/drawing/2014/main" id="{1C633728-34FD-A340-BE18-A7F691D80D8A}"/>
              </a:ext>
              <a:ext uri="{C183D7F6-B498-43B3-948B-1728B52AA6E4}">
                <adec:decorative xmlns:adec="http://schemas.microsoft.com/office/drawing/2017/decorative" val="1"/>
              </a:ext>
            </a:extLst>
          </p:cNvPr>
          <p:cNvSpPr>
            <a:spLocks noGrp="1"/>
          </p:cNvSpPr>
          <p:nvPr>
            <p:ph type="pic" sz="quarter" idx="18" hasCustomPrompt="1"/>
          </p:nvPr>
        </p:nvSpPr>
        <p:spPr>
          <a:xfrm>
            <a:off x="7234802" y="496867"/>
            <a:ext cx="6419803" cy="3850400"/>
          </a:xfrm>
          <a:pattFill prst="wdUpDiag">
            <a:fgClr>
              <a:srgbClr val="FADFD9"/>
            </a:fgClr>
            <a:bgClr>
              <a:schemeClr val="bg1"/>
            </a:bgClr>
          </a:pattFill>
        </p:spPr>
        <p:txBody>
          <a:bodyPr lIns="914400" tIns="1463040" rIns="914400">
            <a:normAutofit/>
          </a:bodyPr>
          <a:lstStyle>
            <a:lvl1pPr marL="0" indent="0" algn="ctr">
              <a:buNone/>
              <a:defRPr sz="1350">
                <a:solidFill>
                  <a:schemeClr val="tx1"/>
                </a:solidFill>
              </a:defRPr>
            </a:lvl1pPr>
          </a:lstStyle>
          <a:p>
            <a:r>
              <a:rPr lang="en-US"/>
              <a:t>Drag and drop your screenshot into</a:t>
            </a:r>
          </a:p>
          <a:p>
            <a:r>
              <a:rPr lang="en-US"/>
              <a:t>this photo placeholder</a:t>
            </a:r>
          </a:p>
        </p:txBody>
      </p:sp>
      <p:sp>
        <p:nvSpPr>
          <p:cNvPr id="15" name="Folded Corner 14">
            <a:extLst>
              <a:ext uri="{FF2B5EF4-FFF2-40B4-BE49-F238E27FC236}">
                <a16:creationId xmlns:a16="http://schemas.microsoft.com/office/drawing/2014/main" id="{FD7B4F82-4E1D-7542-B680-BDA95FA50734}"/>
              </a:ext>
              <a:ext uri="{C183D7F6-B498-43B3-948B-1728B52AA6E4}">
                <adec:decorative xmlns:adec="http://schemas.microsoft.com/office/drawing/2017/decorative" val="1"/>
              </a:ext>
            </a:extLst>
          </p:cNvPr>
          <p:cNvSpPr/>
          <p:nvPr userDrawn="1"/>
        </p:nvSpPr>
        <p:spPr>
          <a:xfrm>
            <a:off x="1" y="-1000125"/>
            <a:ext cx="3457721" cy="78105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Android and laptop screenshots.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a:t>
            </a:r>
            <a:r>
              <a:rPr lang="en-US" sz="900">
                <a:solidFill>
                  <a:schemeClr val="tx1"/>
                </a:solidFill>
                <a:latin typeface="Source Sans Pro" panose="020B0503030403020204" pitchFamily="34" charset="77"/>
                <a:ea typeface="Source Sans Pro" charset="0"/>
                <a:cs typeface="Arial" panose="020B0604020202020204" pitchFamily="34" charset="0"/>
              </a:rPr>
              <a:t>Drag and drop mobile or laptop screenshots into the matching device. This is a cover slide, so make your screenshots impactful.</a:t>
            </a:r>
          </a:p>
        </p:txBody>
      </p:sp>
      <p:pic>
        <p:nvPicPr>
          <p:cNvPr id="13" name="Picture 12">
            <a:extLst>
              <a:ext uri="{FF2B5EF4-FFF2-40B4-BE49-F238E27FC236}">
                <a16:creationId xmlns:a16="http://schemas.microsoft.com/office/drawing/2014/main" id="{853B862F-684E-4743-BD4D-BCFD8387F84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706089" y="768428"/>
            <a:ext cx="1990664" cy="4167048"/>
          </a:xfrm>
          <a:prstGeom prst="rect">
            <a:avLst/>
          </a:prstGeom>
        </p:spPr>
      </p:pic>
      <p:sp>
        <p:nvSpPr>
          <p:cNvPr id="14" name="Picture Placeholder 8">
            <a:extLst>
              <a:ext uri="{FF2B5EF4-FFF2-40B4-BE49-F238E27FC236}">
                <a16:creationId xmlns:a16="http://schemas.microsoft.com/office/drawing/2014/main" id="{F740CD01-0372-0B4A-8C73-A19B2654E62B}"/>
              </a:ext>
              <a:ext uri="{C183D7F6-B498-43B3-948B-1728B52AA6E4}">
                <adec:decorative xmlns:adec="http://schemas.microsoft.com/office/drawing/2017/decorative" val="1"/>
              </a:ext>
            </a:extLst>
          </p:cNvPr>
          <p:cNvSpPr>
            <a:spLocks noGrp="1"/>
          </p:cNvSpPr>
          <p:nvPr>
            <p:ph type="pic" sz="quarter" idx="20" hasCustomPrompt="1"/>
          </p:nvPr>
        </p:nvSpPr>
        <p:spPr>
          <a:xfrm>
            <a:off x="4782546" y="983959"/>
            <a:ext cx="1835399" cy="3771117"/>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wrap="square" lIns="457200" tIns="2103120" rIns="457200">
            <a:noAutofit/>
          </a:bodyPr>
          <a:lstStyle>
            <a:lvl1pPr marL="0" indent="0" algn="l">
              <a:buNone/>
              <a:defRPr sz="1500">
                <a:solidFill>
                  <a:schemeClr val="tx1"/>
                </a:solidFill>
              </a:defRPr>
            </a:lvl1pPr>
          </a:lstStyle>
          <a:p>
            <a:r>
              <a:rPr lang="en-US"/>
              <a:t>Drag and drop your Samsung screenshot into this photo placeholder</a:t>
            </a:r>
          </a:p>
        </p:txBody>
      </p:sp>
      <p:pic>
        <p:nvPicPr>
          <p:cNvPr id="16" name="Picture 15">
            <a:extLst>
              <a:ext uri="{FF2B5EF4-FFF2-40B4-BE49-F238E27FC236}">
                <a16:creationId xmlns:a16="http://schemas.microsoft.com/office/drawing/2014/main" id="{FF2BEFB6-D3AD-7D4D-B4C9-7ED95B704F2C}"/>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2023" y="4387856"/>
            <a:ext cx="727659" cy="184146"/>
          </a:xfrm>
          <a:prstGeom prst="rect">
            <a:avLst/>
          </a:prstGeom>
        </p:spPr>
      </p:pic>
    </p:spTree>
    <p:extLst>
      <p:ext uri="{BB962C8B-B14F-4D97-AF65-F5344CB8AC3E}">
        <p14:creationId xmlns:p14="http://schemas.microsoft.com/office/powerpoint/2010/main" val="3511972924"/>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s + macbook air">
    <p:bg>
      <p:bgPr>
        <a:solidFill>
          <a:srgbClr val="FDFAF5"/>
        </a:soli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71054D90-0146-C648-9DF3-B94C3E775693}"/>
              </a:ext>
              <a:ext uri="{C183D7F6-B498-43B3-948B-1728B52AA6E4}">
                <adec:decorative xmlns:adec="http://schemas.microsoft.com/office/drawing/2017/decorative" val="1"/>
              </a:ext>
            </a:extLst>
          </p:cNvPr>
          <p:cNvSpPr/>
          <p:nvPr/>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sp>
        <p:nvSpPr>
          <p:cNvPr id="15" name="Title Placeholder 1">
            <a:extLst>
              <a:ext uri="{FF2B5EF4-FFF2-40B4-BE49-F238E27FC236}">
                <a16:creationId xmlns:a16="http://schemas.microsoft.com/office/drawing/2014/main" id="{BD83B4EB-A5CF-5C4B-851B-2E7212A67D17}"/>
              </a:ext>
            </a:extLst>
          </p:cNvPr>
          <p:cNvSpPr>
            <a:spLocks noGrp="1"/>
          </p:cNvSpPr>
          <p:nvPr>
            <p:ph type="title" hasCustomPrompt="1"/>
          </p:nvPr>
        </p:nvSpPr>
        <p:spPr>
          <a:xfrm>
            <a:off x="540566" y="1628777"/>
            <a:ext cx="2692071"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3" name="Text Placeholder 8">
            <a:extLst>
              <a:ext uri="{FF2B5EF4-FFF2-40B4-BE49-F238E27FC236}">
                <a16:creationId xmlns:a16="http://schemas.microsoft.com/office/drawing/2014/main" id="{3DC6B344-9856-064E-9D29-4F593472BDAD}"/>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pic>
        <p:nvPicPr>
          <p:cNvPr id="3" name="Picture 2">
            <a:extLst>
              <a:ext uri="{FF2B5EF4-FFF2-40B4-BE49-F238E27FC236}">
                <a16:creationId xmlns:a16="http://schemas.microsoft.com/office/drawing/2014/main" id="{6E6FCC90-F31E-344F-9EDC-5666858B155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47660" y="881381"/>
            <a:ext cx="5990770" cy="3312636"/>
          </a:xfrm>
          <a:prstGeom prst="rect">
            <a:avLst/>
          </a:prstGeom>
        </p:spPr>
      </p:pic>
      <p:sp>
        <p:nvSpPr>
          <p:cNvPr id="12" name="Picture Placeholder 5">
            <a:extLst>
              <a:ext uri="{FF2B5EF4-FFF2-40B4-BE49-F238E27FC236}">
                <a16:creationId xmlns:a16="http://schemas.microsoft.com/office/drawing/2014/main" id="{2855B3D1-83BB-D14D-8205-4C511F91D824}"/>
              </a:ext>
              <a:ext uri="{C183D7F6-B498-43B3-948B-1728B52AA6E4}">
                <adec:decorative xmlns:adec="http://schemas.microsoft.com/office/drawing/2017/decorative" val="1"/>
              </a:ext>
            </a:extLst>
          </p:cNvPr>
          <p:cNvSpPr>
            <a:spLocks noGrp="1"/>
          </p:cNvSpPr>
          <p:nvPr>
            <p:ph type="pic" sz="quarter" idx="18" hasCustomPrompt="1"/>
          </p:nvPr>
        </p:nvSpPr>
        <p:spPr>
          <a:xfrm>
            <a:off x="3922267" y="1105741"/>
            <a:ext cx="4436549" cy="2666162"/>
          </a:xfrm>
          <a:pattFill prst="wdUpDiag">
            <a:fgClr>
              <a:srgbClr val="FADFD9"/>
            </a:fgClr>
            <a:bgClr>
              <a:schemeClr val="bg1"/>
            </a:bgClr>
          </a:pattFill>
        </p:spPr>
        <p:txBody>
          <a:bodyPr lIns="914400" tIns="1463040" rIns="914400">
            <a:normAutofit/>
          </a:bodyPr>
          <a:lstStyle>
            <a:lvl1pPr marL="0" indent="0" algn="ctr">
              <a:buNone/>
              <a:defRPr sz="1350">
                <a:solidFill>
                  <a:schemeClr val="tx1"/>
                </a:solidFill>
              </a:defRPr>
            </a:lvl1pPr>
          </a:lstStyle>
          <a:p>
            <a:r>
              <a:rPr lang="en-US"/>
              <a:t>Drag and drop your screenshot into</a:t>
            </a:r>
          </a:p>
          <a:p>
            <a:r>
              <a:rPr lang="en-US"/>
              <a:t>this photo placeholder</a:t>
            </a:r>
          </a:p>
        </p:txBody>
      </p:sp>
      <p:sp>
        <p:nvSpPr>
          <p:cNvPr id="7" name="Folded Corner 6">
            <a:extLst>
              <a:ext uri="{FF2B5EF4-FFF2-40B4-BE49-F238E27FC236}">
                <a16:creationId xmlns:a16="http://schemas.microsoft.com/office/drawing/2014/main" id="{4A75138B-86ED-9A47-9C1A-BDA75D1DA028}"/>
              </a:ext>
              <a:ext uri="{C183D7F6-B498-43B3-948B-1728B52AA6E4}">
                <adec:decorative xmlns:adec="http://schemas.microsoft.com/office/drawing/2017/decorative" val="1"/>
              </a:ext>
            </a:extLst>
          </p:cNvPr>
          <p:cNvSpPr/>
          <p:nvPr userDrawn="1"/>
        </p:nvSpPr>
        <p:spPr>
          <a:xfrm>
            <a:off x="3" y="-942975"/>
            <a:ext cx="3186293" cy="7239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laptop screenshot.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87017414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s + iphone x vertical">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B232F01-48BC-E849-A3D8-4710F1C3691C}"/>
              </a:ext>
            </a:extLst>
          </p:cNvPr>
          <p:cNvSpPr>
            <a:spLocks noGrp="1"/>
          </p:cNvSpPr>
          <p:nvPr>
            <p:ph type="title" hasCustomPrompt="1"/>
          </p:nvPr>
        </p:nvSpPr>
        <p:spPr>
          <a:xfrm>
            <a:off x="540567" y="1628777"/>
            <a:ext cx="2753294"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8" name="Text Placeholder 8">
            <a:extLst>
              <a:ext uri="{FF2B5EF4-FFF2-40B4-BE49-F238E27FC236}">
                <a16:creationId xmlns:a16="http://schemas.microsoft.com/office/drawing/2014/main" id="{BD17AF82-CFEF-444E-8CB0-C4CD52448D72}"/>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9" name="Freeform 8">
            <a:extLst>
              <a:ext uri="{FF2B5EF4-FFF2-40B4-BE49-F238E27FC236}">
                <a16:creationId xmlns:a16="http://schemas.microsoft.com/office/drawing/2014/main" id="{F5188961-A5EF-F94E-93B3-8A45F5C7C1A1}"/>
              </a:ext>
              <a:ext uri="{C183D7F6-B498-43B3-948B-1728B52AA6E4}">
                <adec:decorative xmlns:adec="http://schemas.microsoft.com/office/drawing/2017/decorative" val="1"/>
              </a:ext>
            </a:extLst>
          </p:cNvPr>
          <p:cNvSpPr/>
          <p:nvPr/>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4" name="phone">
            <a:extLst>
              <a:ext uri="{FF2B5EF4-FFF2-40B4-BE49-F238E27FC236}">
                <a16:creationId xmlns:a16="http://schemas.microsoft.com/office/drawing/2014/main" id="{C85F4C07-40BB-BE42-A952-E64B3F5B3B55}"/>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a:off x="4766104" y="267298"/>
            <a:ext cx="2208698" cy="4629951"/>
          </a:xfrm>
          <a:prstGeom prst="rect">
            <a:avLst/>
          </a:prstGeom>
        </p:spPr>
      </p:pic>
      <p:sp>
        <p:nvSpPr>
          <p:cNvPr id="37" name="Picture Placeholder 6">
            <a:extLst>
              <a:ext uri="{FF2B5EF4-FFF2-40B4-BE49-F238E27FC236}">
                <a16:creationId xmlns:a16="http://schemas.microsoft.com/office/drawing/2014/main" id="{184DDDC5-FB04-5341-BE58-E60D02432D72}"/>
              </a:ext>
              <a:ext uri="{C183D7F6-B498-43B3-948B-1728B52AA6E4}">
                <adec:decorative xmlns:adec="http://schemas.microsoft.com/office/drawing/2017/decorative" val="1"/>
              </a:ext>
            </a:extLst>
          </p:cNvPr>
          <p:cNvSpPr>
            <a:spLocks noGrp="1"/>
          </p:cNvSpPr>
          <p:nvPr>
            <p:ph type="pic" sz="quarter" idx="18" hasCustomPrompt="1"/>
          </p:nvPr>
        </p:nvSpPr>
        <p:spPr>
          <a:xfrm>
            <a:off x="4830546" y="322557"/>
            <a:ext cx="2066929" cy="4504433"/>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256032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sp>
        <p:nvSpPr>
          <p:cNvPr id="10" name="Folded Corner 9">
            <a:extLst>
              <a:ext uri="{FF2B5EF4-FFF2-40B4-BE49-F238E27FC236}">
                <a16:creationId xmlns:a16="http://schemas.microsoft.com/office/drawing/2014/main" id="{F9756405-AACC-DF4A-A1BA-4DFBCE4A26C3}"/>
              </a:ext>
              <a:ext uri="{C183D7F6-B498-43B3-948B-1728B52AA6E4}">
                <adec:decorative xmlns:adec="http://schemas.microsoft.com/office/drawing/2017/decorative" val="1"/>
              </a:ext>
            </a:extLst>
          </p:cNvPr>
          <p:cNvSpPr/>
          <p:nvPr userDrawn="1"/>
        </p:nvSpPr>
        <p:spPr>
          <a:xfrm>
            <a:off x="3" y="-942975"/>
            <a:ext cx="3186293" cy="7239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iPhone X screenshot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67337576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7_titles + iphone x vertical">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B232F01-48BC-E849-A3D8-4710F1C3691C}"/>
              </a:ext>
            </a:extLst>
          </p:cNvPr>
          <p:cNvSpPr>
            <a:spLocks noGrp="1"/>
          </p:cNvSpPr>
          <p:nvPr>
            <p:ph type="title" hasCustomPrompt="1"/>
          </p:nvPr>
        </p:nvSpPr>
        <p:spPr>
          <a:xfrm>
            <a:off x="540566" y="1628777"/>
            <a:ext cx="2679826"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8" name="Text Placeholder 8">
            <a:extLst>
              <a:ext uri="{FF2B5EF4-FFF2-40B4-BE49-F238E27FC236}">
                <a16:creationId xmlns:a16="http://schemas.microsoft.com/office/drawing/2014/main" id="{BD17AF82-CFEF-444E-8CB0-C4CD52448D72}"/>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9" name="Freeform 8">
            <a:extLst>
              <a:ext uri="{FF2B5EF4-FFF2-40B4-BE49-F238E27FC236}">
                <a16:creationId xmlns:a16="http://schemas.microsoft.com/office/drawing/2014/main" id="{F5188961-A5EF-F94E-93B3-8A45F5C7C1A1}"/>
              </a:ext>
              <a:ext uri="{C183D7F6-B498-43B3-948B-1728B52AA6E4}">
                <adec:decorative xmlns:adec="http://schemas.microsoft.com/office/drawing/2017/decorative" val="1"/>
              </a:ext>
            </a:extLst>
          </p:cNvPr>
          <p:cNvSpPr/>
          <p:nvPr/>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2" name="phone">
            <a:extLst>
              <a:ext uri="{FF2B5EF4-FFF2-40B4-BE49-F238E27FC236}">
                <a16:creationId xmlns:a16="http://schemas.microsoft.com/office/drawing/2014/main" id="{B8A066BC-10F7-6544-9AEE-90E35E913FA4}"/>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a:off x="4766104" y="267298"/>
            <a:ext cx="2208698" cy="4629951"/>
          </a:xfrm>
          <a:prstGeom prst="rect">
            <a:avLst/>
          </a:prstGeom>
        </p:spPr>
      </p:pic>
      <p:sp>
        <p:nvSpPr>
          <p:cNvPr id="13" name="Picture Placeholder 6">
            <a:extLst>
              <a:ext uri="{FF2B5EF4-FFF2-40B4-BE49-F238E27FC236}">
                <a16:creationId xmlns:a16="http://schemas.microsoft.com/office/drawing/2014/main" id="{2CD40360-DEDA-8E4D-9A20-B38EBAE3D49A}"/>
              </a:ext>
              <a:ext uri="{C183D7F6-B498-43B3-948B-1728B52AA6E4}">
                <adec:decorative xmlns:adec="http://schemas.microsoft.com/office/drawing/2017/decorative" val="1"/>
              </a:ext>
            </a:extLst>
          </p:cNvPr>
          <p:cNvSpPr>
            <a:spLocks noGrp="1"/>
          </p:cNvSpPr>
          <p:nvPr>
            <p:ph type="pic" sz="quarter" idx="18" hasCustomPrompt="1"/>
          </p:nvPr>
        </p:nvSpPr>
        <p:spPr>
          <a:xfrm>
            <a:off x="4830546" y="322557"/>
            <a:ext cx="2066929" cy="4504433"/>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256032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pic>
        <p:nvPicPr>
          <p:cNvPr id="14" name="phone">
            <a:extLst>
              <a:ext uri="{FF2B5EF4-FFF2-40B4-BE49-F238E27FC236}">
                <a16:creationId xmlns:a16="http://schemas.microsoft.com/office/drawing/2014/main" id="{197CCC9F-480F-C648-92E6-AB136E9EFC0D}"/>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a:off x="7118091" y="267298"/>
            <a:ext cx="2208698" cy="4629951"/>
          </a:xfrm>
          <a:prstGeom prst="rect">
            <a:avLst/>
          </a:prstGeom>
        </p:spPr>
      </p:pic>
      <p:sp>
        <p:nvSpPr>
          <p:cNvPr id="15" name="Picture Placeholder 6">
            <a:extLst>
              <a:ext uri="{FF2B5EF4-FFF2-40B4-BE49-F238E27FC236}">
                <a16:creationId xmlns:a16="http://schemas.microsoft.com/office/drawing/2014/main" id="{3B299AA6-362A-B645-B905-8DB9FD96D19B}"/>
              </a:ext>
              <a:ext uri="{C183D7F6-B498-43B3-948B-1728B52AA6E4}">
                <adec:decorative xmlns:adec="http://schemas.microsoft.com/office/drawing/2017/decorative" val="1"/>
              </a:ext>
            </a:extLst>
          </p:cNvPr>
          <p:cNvSpPr>
            <a:spLocks noGrp="1"/>
          </p:cNvSpPr>
          <p:nvPr>
            <p:ph type="pic" sz="quarter" idx="19" hasCustomPrompt="1"/>
          </p:nvPr>
        </p:nvSpPr>
        <p:spPr>
          <a:xfrm>
            <a:off x="7182534" y="322557"/>
            <a:ext cx="2066929" cy="4504433"/>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256032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sp>
        <p:nvSpPr>
          <p:cNvPr id="10" name="Folded Corner 9">
            <a:extLst>
              <a:ext uri="{FF2B5EF4-FFF2-40B4-BE49-F238E27FC236}">
                <a16:creationId xmlns:a16="http://schemas.microsoft.com/office/drawing/2014/main" id="{EBE26B7D-A416-5A4B-A4BE-509D3019750A}"/>
              </a:ext>
              <a:ext uri="{C183D7F6-B498-43B3-948B-1728B52AA6E4}">
                <adec:decorative xmlns:adec="http://schemas.microsoft.com/office/drawing/2017/decorative" val="1"/>
              </a:ext>
            </a:extLst>
          </p:cNvPr>
          <p:cNvSpPr/>
          <p:nvPr userDrawn="1"/>
        </p:nvSpPr>
        <p:spPr>
          <a:xfrm>
            <a:off x="3" y="-942975"/>
            <a:ext cx="3186293" cy="7239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2 iPhone X screenshots</a:t>
            </a:r>
            <a:endParaRPr lang="en-US" sz="900">
              <a:solidFill>
                <a:schemeClr val="tx1"/>
              </a:solidFill>
              <a:latin typeface="Source Sans Pro" charset="0"/>
            </a:endParaRPr>
          </a:p>
          <a:p>
            <a:endParaRPr lang="en-US" sz="900" b="1">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19952135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s + iphone horizontal">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B232F01-48BC-E849-A3D8-4710F1C3691C}"/>
              </a:ext>
            </a:extLst>
          </p:cNvPr>
          <p:cNvSpPr>
            <a:spLocks noGrp="1"/>
          </p:cNvSpPr>
          <p:nvPr>
            <p:ph type="title" hasCustomPrompt="1"/>
          </p:nvPr>
        </p:nvSpPr>
        <p:spPr>
          <a:xfrm>
            <a:off x="540566" y="1628777"/>
            <a:ext cx="2655336"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8" name="Text Placeholder 8">
            <a:extLst>
              <a:ext uri="{FF2B5EF4-FFF2-40B4-BE49-F238E27FC236}">
                <a16:creationId xmlns:a16="http://schemas.microsoft.com/office/drawing/2014/main" id="{BD17AF82-CFEF-444E-8CB0-C4CD52448D72}"/>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9" name="Freeform 8">
            <a:extLst>
              <a:ext uri="{FF2B5EF4-FFF2-40B4-BE49-F238E27FC236}">
                <a16:creationId xmlns:a16="http://schemas.microsoft.com/office/drawing/2014/main" id="{F5188961-A5EF-F94E-93B3-8A45F5C7C1A1}"/>
              </a:ext>
              <a:ext uri="{C183D7F6-B498-43B3-948B-1728B52AA6E4}">
                <adec:decorative xmlns:adec="http://schemas.microsoft.com/office/drawing/2017/decorative" val="1"/>
              </a:ext>
            </a:extLst>
          </p:cNvPr>
          <p:cNvSpPr/>
          <p:nvPr/>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4" name="phone">
            <a:extLst>
              <a:ext uri="{FF2B5EF4-FFF2-40B4-BE49-F238E27FC236}">
                <a16:creationId xmlns:a16="http://schemas.microsoft.com/office/drawing/2014/main" id="{C85F4C07-40BB-BE42-A952-E64B3F5B3B55}"/>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rot="5400000">
            <a:off x="5121003" y="268559"/>
            <a:ext cx="2207501" cy="4626239"/>
          </a:xfrm>
          <a:prstGeom prst="rect">
            <a:avLst/>
          </a:prstGeom>
        </p:spPr>
      </p:pic>
      <p:sp>
        <p:nvSpPr>
          <p:cNvPr id="37" name="Picture Placeholder 6">
            <a:extLst>
              <a:ext uri="{FF2B5EF4-FFF2-40B4-BE49-F238E27FC236}">
                <a16:creationId xmlns:a16="http://schemas.microsoft.com/office/drawing/2014/main" id="{184DDDC5-FB04-5341-BE58-E60D02432D72}"/>
              </a:ext>
              <a:ext uri="{C183D7F6-B498-43B3-948B-1728B52AA6E4}">
                <adec:decorative xmlns:adec="http://schemas.microsoft.com/office/drawing/2017/decorative" val="1"/>
              </a:ext>
            </a:extLst>
          </p:cNvPr>
          <p:cNvSpPr>
            <a:spLocks noGrp="1"/>
          </p:cNvSpPr>
          <p:nvPr>
            <p:ph type="pic" sz="quarter" idx="18" hasCustomPrompt="1"/>
          </p:nvPr>
        </p:nvSpPr>
        <p:spPr>
          <a:xfrm rot="5400000">
            <a:off x="5187289" y="322849"/>
            <a:ext cx="2067198" cy="4503848"/>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vert="vert270" wrap="square" lIns="457200" tIns="2560320" rIns="457200" bIns="457200" anchor="t">
            <a:noAutofit/>
          </a:bodyPr>
          <a:lstStyle>
            <a:lvl1pPr marL="0" indent="0" algn="l">
              <a:buNone/>
              <a:defRPr sz="1350">
                <a:solidFill>
                  <a:schemeClr val="tx1"/>
                </a:solidFill>
              </a:defRPr>
            </a:lvl1pPr>
          </a:lstStyle>
          <a:p>
            <a:r>
              <a:rPr lang="en-US"/>
              <a:t>Drag and drop your iPhone X screenshot into this photo placeholder</a:t>
            </a:r>
          </a:p>
        </p:txBody>
      </p:sp>
      <p:sp>
        <p:nvSpPr>
          <p:cNvPr id="10" name="Folded Corner 9">
            <a:extLst>
              <a:ext uri="{FF2B5EF4-FFF2-40B4-BE49-F238E27FC236}">
                <a16:creationId xmlns:a16="http://schemas.microsoft.com/office/drawing/2014/main" id="{B5782002-57AD-B74D-B0C9-6977D99A9A78}"/>
              </a:ext>
              <a:ext uri="{C183D7F6-B498-43B3-948B-1728B52AA6E4}">
                <adec:decorative xmlns:adec="http://schemas.microsoft.com/office/drawing/2017/decorative" val="1"/>
              </a:ext>
            </a:extLst>
          </p:cNvPr>
          <p:cNvSpPr/>
          <p:nvPr userDrawn="1"/>
        </p:nvSpPr>
        <p:spPr>
          <a:xfrm>
            <a:off x="1" y="-942975"/>
            <a:ext cx="3800576" cy="7239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iPhone X screenshot in landscape format.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380345460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s + iphone vertical detail">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C5147E6-3B60-9544-841F-04FE73BB8BBB}"/>
              </a:ext>
            </a:extLst>
          </p:cNvPr>
          <p:cNvSpPr>
            <a:spLocks noGrp="1"/>
          </p:cNvSpPr>
          <p:nvPr>
            <p:ph type="title" hasCustomPrompt="1"/>
          </p:nvPr>
        </p:nvSpPr>
        <p:spPr>
          <a:xfrm>
            <a:off x="540566" y="1628777"/>
            <a:ext cx="2655336"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8" name="Text Placeholder 8">
            <a:extLst>
              <a:ext uri="{FF2B5EF4-FFF2-40B4-BE49-F238E27FC236}">
                <a16:creationId xmlns:a16="http://schemas.microsoft.com/office/drawing/2014/main" id="{D70058F9-BDA7-8840-914D-9E80FF5B692E}"/>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15" name="Freeform 14">
            <a:extLst>
              <a:ext uri="{FF2B5EF4-FFF2-40B4-BE49-F238E27FC236}">
                <a16:creationId xmlns:a16="http://schemas.microsoft.com/office/drawing/2014/main" id="{9BF9784F-07B0-2B43-B94A-28B4B8971813}"/>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2" name="phone">
            <a:extLst>
              <a:ext uri="{FF2B5EF4-FFF2-40B4-BE49-F238E27FC236}">
                <a16:creationId xmlns:a16="http://schemas.microsoft.com/office/drawing/2014/main" id="{2E4451B8-9EE2-A446-8FE7-EF863668EAEF}"/>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a:off x="4710477" y="-573740"/>
            <a:ext cx="3015724" cy="6293331"/>
          </a:xfrm>
          <a:prstGeom prst="rect">
            <a:avLst/>
          </a:prstGeom>
        </p:spPr>
      </p:pic>
      <p:sp>
        <p:nvSpPr>
          <p:cNvPr id="13" name="Picture Placeholder 6">
            <a:extLst>
              <a:ext uri="{FF2B5EF4-FFF2-40B4-BE49-F238E27FC236}">
                <a16:creationId xmlns:a16="http://schemas.microsoft.com/office/drawing/2014/main" id="{A7846021-EA88-CD42-A661-C264FF86AAE3}"/>
              </a:ext>
              <a:ext uri="{C183D7F6-B498-43B3-948B-1728B52AA6E4}">
                <adec:decorative xmlns:adec="http://schemas.microsoft.com/office/drawing/2017/decorative" val="1"/>
              </a:ext>
            </a:extLst>
          </p:cNvPr>
          <p:cNvSpPr>
            <a:spLocks noGrp="1"/>
          </p:cNvSpPr>
          <p:nvPr>
            <p:ph type="pic" sz="quarter" idx="18" hasCustomPrompt="1"/>
          </p:nvPr>
        </p:nvSpPr>
        <p:spPr>
          <a:xfrm>
            <a:off x="4812673" y="-483986"/>
            <a:ext cx="2813810" cy="6132102"/>
          </a:xfrm>
          <a:custGeom>
            <a:avLst/>
            <a:gdLst>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297683 w 5512527"/>
              <a:gd name="connsiteY18" fmla="*/ 160595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46021 w 5512527"/>
              <a:gd name="connsiteY18" fmla="*/ 144482 h 11985173"/>
              <a:gd name="connsiteX19" fmla="*/ 4363815 w 5512527"/>
              <a:gd name="connsiteY19" fmla="*/ 6124 h 11985173"/>
              <a:gd name="connsiteX20" fmla="*/ 4396183 w 5512527"/>
              <a:gd name="connsiteY20" fmla="*/ 0 h 11985173"/>
              <a:gd name="connsiteX21" fmla="*/ 4927979 w 5512527"/>
              <a:gd name="connsiteY21" fmla="*/ 0 h 11985173"/>
              <a:gd name="connsiteX22" fmla="*/ 5512527 w 5512527"/>
              <a:gd name="connsiteY22" fmla="*/ 584548 h 11985173"/>
              <a:gd name="connsiteX23" fmla="*/ 5512527 w 5512527"/>
              <a:gd name="connsiteY23" fmla="*/ 11400625 h 11985173"/>
              <a:gd name="connsiteX24" fmla="*/ 4927979 w 5512527"/>
              <a:gd name="connsiteY24" fmla="*/ 11985173 h 11985173"/>
              <a:gd name="connsiteX25" fmla="*/ 584548 w 5512527"/>
              <a:gd name="connsiteY25" fmla="*/ 11985173 h 11985173"/>
              <a:gd name="connsiteX26" fmla="*/ 0 w 5512527"/>
              <a:gd name="connsiteY26" fmla="*/ 11400625 h 11985173"/>
              <a:gd name="connsiteX27" fmla="*/ 0 w 5512527"/>
              <a:gd name="connsiteY27" fmla="*/ 584548 h 11985173"/>
              <a:gd name="connsiteX28" fmla="*/ 584548 w 5512527"/>
              <a:gd name="connsiteY28"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296347 w 5512527"/>
              <a:gd name="connsiteY17" fmla="*/ 160529 h 11985173"/>
              <a:gd name="connsiteX18" fmla="*/ 4363815 w 5512527"/>
              <a:gd name="connsiteY18" fmla="*/ 6124 h 11985173"/>
              <a:gd name="connsiteX19" fmla="*/ 4396183 w 5512527"/>
              <a:gd name="connsiteY19" fmla="*/ 0 h 11985173"/>
              <a:gd name="connsiteX20" fmla="*/ 4927979 w 5512527"/>
              <a:gd name="connsiteY20" fmla="*/ 0 h 11985173"/>
              <a:gd name="connsiteX21" fmla="*/ 5512527 w 5512527"/>
              <a:gd name="connsiteY21" fmla="*/ 584548 h 11985173"/>
              <a:gd name="connsiteX22" fmla="*/ 5512527 w 5512527"/>
              <a:gd name="connsiteY22" fmla="*/ 11400625 h 11985173"/>
              <a:gd name="connsiteX23" fmla="*/ 4927979 w 5512527"/>
              <a:gd name="connsiteY23" fmla="*/ 11985173 h 11985173"/>
              <a:gd name="connsiteX24" fmla="*/ 584548 w 5512527"/>
              <a:gd name="connsiteY24" fmla="*/ 11985173 h 11985173"/>
              <a:gd name="connsiteX25" fmla="*/ 0 w 5512527"/>
              <a:gd name="connsiteY25" fmla="*/ 11400625 h 11985173"/>
              <a:gd name="connsiteX26" fmla="*/ 0 w 5512527"/>
              <a:gd name="connsiteY26" fmla="*/ 584548 h 11985173"/>
              <a:gd name="connsiteX27" fmla="*/ 584548 w 5512527"/>
              <a:gd name="connsiteY27"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97679 w 5512527"/>
              <a:gd name="connsiteY16" fmla="*/ 167117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63815 w 5512527"/>
              <a:gd name="connsiteY17" fmla="*/ 6124 h 11985173"/>
              <a:gd name="connsiteX18" fmla="*/ 4396183 w 5512527"/>
              <a:gd name="connsiteY18" fmla="*/ 0 h 11985173"/>
              <a:gd name="connsiteX19" fmla="*/ 4927979 w 5512527"/>
              <a:gd name="connsiteY19" fmla="*/ 0 h 11985173"/>
              <a:gd name="connsiteX20" fmla="*/ 5512527 w 5512527"/>
              <a:gd name="connsiteY20" fmla="*/ 584548 h 11985173"/>
              <a:gd name="connsiteX21" fmla="*/ 5512527 w 5512527"/>
              <a:gd name="connsiteY21" fmla="*/ 11400625 h 11985173"/>
              <a:gd name="connsiteX22" fmla="*/ 4927979 w 5512527"/>
              <a:gd name="connsiteY22" fmla="*/ 11985173 h 11985173"/>
              <a:gd name="connsiteX23" fmla="*/ 584548 w 5512527"/>
              <a:gd name="connsiteY23" fmla="*/ 11985173 h 11985173"/>
              <a:gd name="connsiteX24" fmla="*/ 0 w 5512527"/>
              <a:gd name="connsiteY24" fmla="*/ 11400625 h 11985173"/>
              <a:gd name="connsiteX25" fmla="*/ 0 w 5512527"/>
              <a:gd name="connsiteY25" fmla="*/ 584548 h 11985173"/>
              <a:gd name="connsiteX26" fmla="*/ 584548 w 5512527"/>
              <a:gd name="connsiteY26" fmla="*/ 0 h 11985173"/>
              <a:gd name="connsiteX0" fmla="*/ 584548 w 5512527"/>
              <a:gd name="connsiteY0" fmla="*/ 0 h 11985173"/>
              <a:gd name="connsiteX1" fmla="*/ 867289 w 5512527"/>
              <a:gd name="connsiteY1" fmla="*/ 0 h 11985173"/>
              <a:gd name="connsiteX2" fmla="*/ 872596 w 5512527"/>
              <a:gd name="connsiteY2" fmla="*/ 1707 h 11985173"/>
              <a:gd name="connsiteX3" fmla="*/ 957894 w 5512527"/>
              <a:gd name="connsiteY3" fmla="*/ 787 h 11985173"/>
              <a:gd name="connsiteX4" fmla="*/ 981310 w 5512527"/>
              <a:gd name="connsiteY4" fmla="*/ 0 h 11985173"/>
              <a:gd name="connsiteX5" fmla="*/ 1099734 w 5512527"/>
              <a:gd name="connsiteY5" fmla="*/ 0 h 11985173"/>
              <a:gd name="connsiteX6" fmla="*/ 1134631 w 5512527"/>
              <a:gd name="connsiteY6" fmla="*/ 2125 h 11985173"/>
              <a:gd name="connsiteX7" fmla="*/ 1183865 w 5512527"/>
              <a:gd name="connsiteY7" fmla="*/ 11440 h 11985173"/>
              <a:gd name="connsiteX8" fmla="*/ 1249997 w 5512527"/>
              <a:gd name="connsiteY8" fmla="*/ 165911 h 11985173"/>
              <a:gd name="connsiteX9" fmla="*/ 1251331 w 5512527"/>
              <a:gd name="connsiteY9" fmla="*/ 165845 h 11985173"/>
              <a:gd name="connsiteX10" fmla="*/ 1250001 w 5512527"/>
              <a:gd name="connsiteY10" fmla="*/ 172433 h 11985173"/>
              <a:gd name="connsiteX11" fmla="*/ 1531513 w 5512527"/>
              <a:gd name="connsiteY11" fmla="*/ 453945 h 11985173"/>
              <a:gd name="connsiteX12" fmla="*/ 4012135 w 5512527"/>
              <a:gd name="connsiteY12" fmla="*/ 453945 h 11985173"/>
              <a:gd name="connsiteX13" fmla="*/ 4211195 w 5512527"/>
              <a:gd name="connsiteY13" fmla="*/ 371492 h 11985173"/>
              <a:gd name="connsiteX14" fmla="*/ 4214215 w 5512527"/>
              <a:gd name="connsiteY14" fmla="*/ 367009 h 11985173"/>
              <a:gd name="connsiteX15" fmla="*/ 4215227 w 5512527"/>
              <a:gd name="connsiteY15" fmla="*/ 366176 h 11985173"/>
              <a:gd name="connsiteX16" fmla="*/ 4278629 w 5512527"/>
              <a:gd name="connsiteY16" fmla="*/ 163942 h 11985173"/>
              <a:gd name="connsiteX17" fmla="*/ 4396183 w 5512527"/>
              <a:gd name="connsiteY17" fmla="*/ 0 h 11985173"/>
              <a:gd name="connsiteX18" fmla="*/ 4927979 w 5512527"/>
              <a:gd name="connsiteY18" fmla="*/ 0 h 11985173"/>
              <a:gd name="connsiteX19" fmla="*/ 5512527 w 5512527"/>
              <a:gd name="connsiteY19" fmla="*/ 584548 h 11985173"/>
              <a:gd name="connsiteX20" fmla="*/ 5512527 w 5512527"/>
              <a:gd name="connsiteY20" fmla="*/ 11400625 h 11985173"/>
              <a:gd name="connsiteX21" fmla="*/ 4927979 w 5512527"/>
              <a:gd name="connsiteY21" fmla="*/ 11985173 h 11985173"/>
              <a:gd name="connsiteX22" fmla="*/ 584548 w 5512527"/>
              <a:gd name="connsiteY22" fmla="*/ 11985173 h 11985173"/>
              <a:gd name="connsiteX23" fmla="*/ 0 w 5512527"/>
              <a:gd name="connsiteY23" fmla="*/ 11400625 h 11985173"/>
              <a:gd name="connsiteX24" fmla="*/ 0 w 5512527"/>
              <a:gd name="connsiteY24" fmla="*/ 584548 h 11985173"/>
              <a:gd name="connsiteX25" fmla="*/ 584548 w 5512527"/>
              <a:gd name="connsiteY25" fmla="*/ 0 h 119851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12135 w 5512527"/>
              <a:gd name="connsiteY12" fmla="*/ 46029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60295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50001 w 5512527"/>
              <a:gd name="connsiteY10" fmla="*/ 178783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51331 w 5512527"/>
              <a:gd name="connsiteY9" fmla="*/ 172195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333881 w 5512527"/>
              <a:gd name="connsiteY9" fmla="*/ 124570 h 11991523"/>
              <a:gd name="connsiteX10" fmla="*/ 1262701 w 5512527"/>
              <a:gd name="connsiteY10" fmla="*/ 181958 h 11991523"/>
              <a:gd name="connsiteX11" fmla="*/ 1531513 w 5512527"/>
              <a:gd name="connsiteY11" fmla="*/ 444420 h 11991523"/>
              <a:gd name="connsiteX12" fmla="*/ 4005785 w 5512527"/>
              <a:gd name="connsiteY12" fmla="*/ 441245 h 11991523"/>
              <a:gd name="connsiteX13" fmla="*/ 4211195 w 5512527"/>
              <a:gd name="connsiteY13" fmla="*/ 377842 h 11991523"/>
              <a:gd name="connsiteX14" fmla="*/ 4214215 w 5512527"/>
              <a:gd name="connsiteY14" fmla="*/ 373359 h 11991523"/>
              <a:gd name="connsiteX15" fmla="*/ 4215227 w 5512527"/>
              <a:gd name="connsiteY15" fmla="*/ 372526 h 11991523"/>
              <a:gd name="connsiteX16" fmla="*/ 4278629 w 5512527"/>
              <a:gd name="connsiteY16" fmla="*/ 170292 h 11991523"/>
              <a:gd name="connsiteX17" fmla="*/ 4389833 w 5512527"/>
              <a:gd name="connsiteY17" fmla="*/ 0 h 11991523"/>
              <a:gd name="connsiteX18" fmla="*/ 4927979 w 5512527"/>
              <a:gd name="connsiteY18" fmla="*/ 6350 h 11991523"/>
              <a:gd name="connsiteX19" fmla="*/ 5512527 w 5512527"/>
              <a:gd name="connsiteY19" fmla="*/ 590898 h 11991523"/>
              <a:gd name="connsiteX20" fmla="*/ 5512527 w 5512527"/>
              <a:gd name="connsiteY20" fmla="*/ 11406975 h 11991523"/>
              <a:gd name="connsiteX21" fmla="*/ 4927979 w 5512527"/>
              <a:gd name="connsiteY21" fmla="*/ 11991523 h 11991523"/>
              <a:gd name="connsiteX22" fmla="*/ 584548 w 5512527"/>
              <a:gd name="connsiteY22" fmla="*/ 11991523 h 11991523"/>
              <a:gd name="connsiteX23" fmla="*/ 0 w 5512527"/>
              <a:gd name="connsiteY23" fmla="*/ 11406975 h 11991523"/>
              <a:gd name="connsiteX24" fmla="*/ 0 w 5512527"/>
              <a:gd name="connsiteY24" fmla="*/ 590898 h 11991523"/>
              <a:gd name="connsiteX25" fmla="*/ 584548 w 5512527"/>
              <a:gd name="connsiteY25"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49997 w 5512527"/>
              <a:gd name="connsiteY8" fmla="*/ 172261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83865 w 5512527"/>
              <a:gd name="connsiteY7" fmla="*/ 177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34631 w 5512527"/>
              <a:gd name="connsiteY6" fmla="*/ 8475 h 11991523"/>
              <a:gd name="connsiteX7" fmla="*/ 1177515 w 5512527"/>
              <a:gd name="connsiteY7" fmla="*/ 5090 h 11991523"/>
              <a:gd name="connsiteX8" fmla="*/ 1262697 w 5512527"/>
              <a:gd name="connsiteY8" fmla="*/ 156386 h 11991523"/>
              <a:gd name="connsiteX9" fmla="*/ 1262701 w 5512527"/>
              <a:gd name="connsiteY9" fmla="*/ 181958 h 11991523"/>
              <a:gd name="connsiteX10" fmla="*/ 1531513 w 5512527"/>
              <a:gd name="connsiteY10" fmla="*/ 444420 h 11991523"/>
              <a:gd name="connsiteX11" fmla="*/ 4005785 w 5512527"/>
              <a:gd name="connsiteY11" fmla="*/ 441245 h 11991523"/>
              <a:gd name="connsiteX12" fmla="*/ 4211195 w 5512527"/>
              <a:gd name="connsiteY12" fmla="*/ 377842 h 11991523"/>
              <a:gd name="connsiteX13" fmla="*/ 4214215 w 5512527"/>
              <a:gd name="connsiteY13" fmla="*/ 373359 h 11991523"/>
              <a:gd name="connsiteX14" fmla="*/ 4215227 w 5512527"/>
              <a:gd name="connsiteY14" fmla="*/ 372526 h 11991523"/>
              <a:gd name="connsiteX15" fmla="*/ 4278629 w 5512527"/>
              <a:gd name="connsiteY15" fmla="*/ 170292 h 11991523"/>
              <a:gd name="connsiteX16" fmla="*/ 4389833 w 5512527"/>
              <a:gd name="connsiteY16" fmla="*/ 0 h 11991523"/>
              <a:gd name="connsiteX17" fmla="*/ 4927979 w 5512527"/>
              <a:gd name="connsiteY17" fmla="*/ 6350 h 11991523"/>
              <a:gd name="connsiteX18" fmla="*/ 5512527 w 5512527"/>
              <a:gd name="connsiteY18" fmla="*/ 590898 h 11991523"/>
              <a:gd name="connsiteX19" fmla="*/ 5512527 w 5512527"/>
              <a:gd name="connsiteY19" fmla="*/ 11406975 h 11991523"/>
              <a:gd name="connsiteX20" fmla="*/ 4927979 w 5512527"/>
              <a:gd name="connsiteY20" fmla="*/ 11991523 h 11991523"/>
              <a:gd name="connsiteX21" fmla="*/ 584548 w 5512527"/>
              <a:gd name="connsiteY21" fmla="*/ 11991523 h 11991523"/>
              <a:gd name="connsiteX22" fmla="*/ 0 w 5512527"/>
              <a:gd name="connsiteY22" fmla="*/ 11406975 h 11991523"/>
              <a:gd name="connsiteX23" fmla="*/ 0 w 5512527"/>
              <a:gd name="connsiteY23" fmla="*/ 590898 h 11991523"/>
              <a:gd name="connsiteX24" fmla="*/ 584548 w 5512527"/>
              <a:gd name="connsiteY24" fmla="*/ 6350 h 11991523"/>
              <a:gd name="connsiteX0" fmla="*/ 584548 w 5512527"/>
              <a:gd name="connsiteY0" fmla="*/ 20100 h 12005273"/>
              <a:gd name="connsiteX1" fmla="*/ 867289 w 5512527"/>
              <a:gd name="connsiteY1" fmla="*/ 20100 h 12005273"/>
              <a:gd name="connsiteX2" fmla="*/ 872596 w 5512527"/>
              <a:gd name="connsiteY2" fmla="*/ 21807 h 12005273"/>
              <a:gd name="connsiteX3" fmla="*/ 957894 w 5512527"/>
              <a:gd name="connsiteY3" fmla="*/ 20887 h 12005273"/>
              <a:gd name="connsiteX4" fmla="*/ 981310 w 5512527"/>
              <a:gd name="connsiteY4" fmla="*/ 20100 h 12005273"/>
              <a:gd name="connsiteX5" fmla="*/ 1099734 w 5512527"/>
              <a:gd name="connsiteY5" fmla="*/ 20100 h 12005273"/>
              <a:gd name="connsiteX6" fmla="*/ 1134631 w 5512527"/>
              <a:gd name="connsiteY6" fmla="*/ 0 h 12005273"/>
              <a:gd name="connsiteX7" fmla="*/ 1177515 w 5512527"/>
              <a:gd name="connsiteY7" fmla="*/ 18840 h 12005273"/>
              <a:gd name="connsiteX8" fmla="*/ 1262697 w 5512527"/>
              <a:gd name="connsiteY8" fmla="*/ 170136 h 12005273"/>
              <a:gd name="connsiteX9" fmla="*/ 1262701 w 5512527"/>
              <a:gd name="connsiteY9" fmla="*/ 195708 h 12005273"/>
              <a:gd name="connsiteX10" fmla="*/ 1531513 w 5512527"/>
              <a:gd name="connsiteY10" fmla="*/ 458170 h 12005273"/>
              <a:gd name="connsiteX11" fmla="*/ 4005785 w 5512527"/>
              <a:gd name="connsiteY11" fmla="*/ 454995 h 12005273"/>
              <a:gd name="connsiteX12" fmla="*/ 4211195 w 5512527"/>
              <a:gd name="connsiteY12" fmla="*/ 391592 h 12005273"/>
              <a:gd name="connsiteX13" fmla="*/ 4214215 w 5512527"/>
              <a:gd name="connsiteY13" fmla="*/ 387109 h 12005273"/>
              <a:gd name="connsiteX14" fmla="*/ 4215227 w 5512527"/>
              <a:gd name="connsiteY14" fmla="*/ 386276 h 12005273"/>
              <a:gd name="connsiteX15" fmla="*/ 4278629 w 5512527"/>
              <a:gd name="connsiteY15" fmla="*/ 184042 h 12005273"/>
              <a:gd name="connsiteX16" fmla="*/ 4389833 w 5512527"/>
              <a:gd name="connsiteY16" fmla="*/ 13750 h 12005273"/>
              <a:gd name="connsiteX17" fmla="*/ 4927979 w 5512527"/>
              <a:gd name="connsiteY17" fmla="*/ 20100 h 12005273"/>
              <a:gd name="connsiteX18" fmla="*/ 5512527 w 5512527"/>
              <a:gd name="connsiteY18" fmla="*/ 604648 h 12005273"/>
              <a:gd name="connsiteX19" fmla="*/ 5512527 w 5512527"/>
              <a:gd name="connsiteY19" fmla="*/ 11420725 h 12005273"/>
              <a:gd name="connsiteX20" fmla="*/ 4927979 w 5512527"/>
              <a:gd name="connsiteY20" fmla="*/ 12005273 h 12005273"/>
              <a:gd name="connsiteX21" fmla="*/ 584548 w 5512527"/>
              <a:gd name="connsiteY21" fmla="*/ 12005273 h 12005273"/>
              <a:gd name="connsiteX22" fmla="*/ 0 w 5512527"/>
              <a:gd name="connsiteY22" fmla="*/ 11420725 h 12005273"/>
              <a:gd name="connsiteX23" fmla="*/ 0 w 5512527"/>
              <a:gd name="connsiteY23" fmla="*/ 604648 h 12005273"/>
              <a:gd name="connsiteX24" fmla="*/ 584548 w 5512527"/>
              <a:gd name="connsiteY24" fmla="*/ 20100 h 1200527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099734 w 5512527"/>
              <a:gd name="connsiteY5" fmla="*/ 6350 h 11991523"/>
              <a:gd name="connsiteX6" fmla="*/ 1177515 w 5512527"/>
              <a:gd name="connsiteY6" fmla="*/ 5090 h 11991523"/>
              <a:gd name="connsiteX7" fmla="*/ 1262697 w 5512527"/>
              <a:gd name="connsiteY7" fmla="*/ 156386 h 11991523"/>
              <a:gd name="connsiteX8" fmla="*/ 1262701 w 5512527"/>
              <a:gd name="connsiteY8" fmla="*/ 181958 h 11991523"/>
              <a:gd name="connsiteX9" fmla="*/ 1531513 w 5512527"/>
              <a:gd name="connsiteY9" fmla="*/ 444420 h 11991523"/>
              <a:gd name="connsiteX10" fmla="*/ 4005785 w 5512527"/>
              <a:gd name="connsiteY10" fmla="*/ 441245 h 11991523"/>
              <a:gd name="connsiteX11" fmla="*/ 4211195 w 5512527"/>
              <a:gd name="connsiteY11" fmla="*/ 377842 h 11991523"/>
              <a:gd name="connsiteX12" fmla="*/ 4214215 w 5512527"/>
              <a:gd name="connsiteY12" fmla="*/ 373359 h 11991523"/>
              <a:gd name="connsiteX13" fmla="*/ 4215227 w 5512527"/>
              <a:gd name="connsiteY13" fmla="*/ 372526 h 11991523"/>
              <a:gd name="connsiteX14" fmla="*/ 4278629 w 5512527"/>
              <a:gd name="connsiteY14" fmla="*/ 170292 h 11991523"/>
              <a:gd name="connsiteX15" fmla="*/ 4389833 w 5512527"/>
              <a:gd name="connsiteY15" fmla="*/ 0 h 11991523"/>
              <a:gd name="connsiteX16" fmla="*/ 4927979 w 5512527"/>
              <a:gd name="connsiteY16" fmla="*/ 6350 h 11991523"/>
              <a:gd name="connsiteX17" fmla="*/ 5512527 w 5512527"/>
              <a:gd name="connsiteY17" fmla="*/ 590898 h 11991523"/>
              <a:gd name="connsiteX18" fmla="*/ 5512527 w 5512527"/>
              <a:gd name="connsiteY18" fmla="*/ 11406975 h 11991523"/>
              <a:gd name="connsiteX19" fmla="*/ 4927979 w 5512527"/>
              <a:gd name="connsiteY19" fmla="*/ 11991523 h 11991523"/>
              <a:gd name="connsiteX20" fmla="*/ 584548 w 5512527"/>
              <a:gd name="connsiteY20" fmla="*/ 11991523 h 11991523"/>
              <a:gd name="connsiteX21" fmla="*/ 0 w 5512527"/>
              <a:gd name="connsiteY21" fmla="*/ 11406975 h 11991523"/>
              <a:gd name="connsiteX22" fmla="*/ 0 w 5512527"/>
              <a:gd name="connsiteY22" fmla="*/ 590898 h 11991523"/>
              <a:gd name="connsiteX23" fmla="*/ 584548 w 5512527"/>
              <a:gd name="connsiteY23"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981310 w 5512527"/>
              <a:gd name="connsiteY4" fmla="*/ 6350 h 11991523"/>
              <a:gd name="connsiteX5" fmla="*/ 1177515 w 5512527"/>
              <a:gd name="connsiteY5" fmla="*/ 5090 h 11991523"/>
              <a:gd name="connsiteX6" fmla="*/ 1262697 w 5512527"/>
              <a:gd name="connsiteY6" fmla="*/ 156386 h 11991523"/>
              <a:gd name="connsiteX7" fmla="*/ 1262701 w 5512527"/>
              <a:gd name="connsiteY7" fmla="*/ 181958 h 11991523"/>
              <a:gd name="connsiteX8" fmla="*/ 1531513 w 5512527"/>
              <a:gd name="connsiteY8" fmla="*/ 444420 h 11991523"/>
              <a:gd name="connsiteX9" fmla="*/ 4005785 w 5512527"/>
              <a:gd name="connsiteY9" fmla="*/ 441245 h 11991523"/>
              <a:gd name="connsiteX10" fmla="*/ 4211195 w 5512527"/>
              <a:gd name="connsiteY10" fmla="*/ 377842 h 11991523"/>
              <a:gd name="connsiteX11" fmla="*/ 4214215 w 5512527"/>
              <a:gd name="connsiteY11" fmla="*/ 373359 h 11991523"/>
              <a:gd name="connsiteX12" fmla="*/ 4215227 w 5512527"/>
              <a:gd name="connsiteY12" fmla="*/ 372526 h 11991523"/>
              <a:gd name="connsiteX13" fmla="*/ 4278629 w 5512527"/>
              <a:gd name="connsiteY13" fmla="*/ 170292 h 11991523"/>
              <a:gd name="connsiteX14" fmla="*/ 4389833 w 5512527"/>
              <a:gd name="connsiteY14" fmla="*/ 0 h 11991523"/>
              <a:gd name="connsiteX15" fmla="*/ 4927979 w 5512527"/>
              <a:gd name="connsiteY15" fmla="*/ 6350 h 11991523"/>
              <a:gd name="connsiteX16" fmla="*/ 5512527 w 5512527"/>
              <a:gd name="connsiteY16" fmla="*/ 590898 h 11991523"/>
              <a:gd name="connsiteX17" fmla="*/ 5512527 w 5512527"/>
              <a:gd name="connsiteY17" fmla="*/ 11406975 h 11991523"/>
              <a:gd name="connsiteX18" fmla="*/ 4927979 w 5512527"/>
              <a:gd name="connsiteY18" fmla="*/ 11991523 h 11991523"/>
              <a:gd name="connsiteX19" fmla="*/ 584548 w 5512527"/>
              <a:gd name="connsiteY19" fmla="*/ 11991523 h 11991523"/>
              <a:gd name="connsiteX20" fmla="*/ 0 w 5512527"/>
              <a:gd name="connsiteY20" fmla="*/ 11406975 h 11991523"/>
              <a:gd name="connsiteX21" fmla="*/ 0 w 5512527"/>
              <a:gd name="connsiteY21" fmla="*/ 590898 h 11991523"/>
              <a:gd name="connsiteX22" fmla="*/ 584548 w 5512527"/>
              <a:gd name="connsiteY22" fmla="*/ 6350 h 11991523"/>
              <a:gd name="connsiteX0" fmla="*/ 584548 w 5512527"/>
              <a:gd name="connsiteY0" fmla="*/ 6350 h 11991523"/>
              <a:gd name="connsiteX1" fmla="*/ 867289 w 5512527"/>
              <a:gd name="connsiteY1" fmla="*/ 6350 h 11991523"/>
              <a:gd name="connsiteX2" fmla="*/ 872596 w 5512527"/>
              <a:gd name="connsiteY2" fmla="*/ 8057 h 11991523"/>
              <a:gd name="connsiteX3" fmla="*/ 957894 w 5512527"/>
              <a:gd name="connsiteY3" fmla="*/ 7137 h 11991523"/>
              <a:gd name="connsiteX4" fmla="*/ 1177515 w 5512527"/>
              <a:gd name="connsiteY4" fmla="*/ 5090 h 11991523"/>
              <a:gd name="connsiteX5" fmla="*/ 1262697 w 5512527"/>
              <a:gd name="connsiteY5" fmla="*/ 156386 h 11991523"/>
              <a:gd name="connsiteX6" fmla="*/ 1262701 w 5512527"/>
              <a:gd name="connsiteY6" fmla="*/ 181958 h 11991523"/>
              <a:gd name="connsiteX7" fmla="*/ 1531513 w 5512527"/>
              <a:gd name="connsiteY7" fmla="*/ 444420 h 11991523"/>
              <a:gd name="connsiteX8" fmla="*/ 4005785 w 5512527"/>
              <a:gd name="connsiteY8" fmla="*/ 441245 h 11991523"/>
              <a:gd name="connsiteX9" fmla="*/ 4211195 w 5512527"/>
              <a:gd name="connsiteY9" fmla="*/ 377842 h 11991523"/>
              <a:gd name="connsiteX10" fmla="*/ 4214215 w 5512527"/>
              <a:gd name="connsiteY10" fmla="*/ 373359 h 11991523"/>
              <a:gd name="connsiteX11" fmla="*/ 4215227 w 5512527"/>
              <a:gd name="connsiteY11" fmla="*/ 372526 h 11991523"/>
              <a:gd name="connsiteX12" fmla="*/ 4278629 w 5512527"/>
              <a:gd name="connsiteY12" fmla="*/ 170292 h 11991523"/>
              <a:gd name="connsiteX13" fmla="*/ 4389833 w 5512527"/>
              <a:gd name="connsiteY13" fmla="*/ 0 h 11991523"/>
              <a:gd name="connsiteX14" fmla="*/ 4927979 w 5512527"/>
              <a:gd name="connsiteY14" fmla="*/ 6350 h 11991523"/>
              <a:gd name="connsiteX15" fmla="*/ 5512527 w 5512527"/>
              <a:gd name="connsiteY15" fmla="*/ 590898 h 11991523"/>
              <a:gd name="connsiteX16" fmla="*/ 5512527 w 5512527"/>
              <a:gd name="connsiteY16" fmla="*/ 11406975 h 11991523"/>
              <a:gd name="connsiteX17" fmla="*/ 4927979 w 5512527"/>
              <a:gd name="connsiteY17" fmla="*/ 11991523 h 11991523"/>
              <a:gd name="connsiteX18" fmla="*/ 584548 w 5512527"/>
              <a:gd name="connsiteY18" fmla="*/ 11991523 h 11991523"/>
              <a:gd name="connsiteX19" fmla="*/ 0 w 5512527"/>
              <a:gd name="connsiteY19" fmla="*/ 11406975 h 11991523"/>
              <a:gd name="connsiteX20" fmla="*/ 0 w 5512527"/>
              <a:gd name="connsiteY20" fmla="*/ 590898 h 11991523"/>
              <a:gd name="connsiteX21" fmla="*/ 584548 w 5512527"/>
              <a:gd name="connsiteY21" fmla="*/ 6350 h 11991523"/>
              <a:gd name="connsiteX0" fmla="*/ 584548 w 5512527"/>
              <a:gd name="connsiteY0" fmla="*/ 6350 h 11991523"/>
              <a:gd name="connsiteX1" fmla="*/ 867289 w 5512527"/>
              <a:gd name="connsiteY1" fmla="*/ 6350 h 11991523"/>
              <a:gd name="connsiteX2" fmla="*/ 957894 w 5512527"/>
              <a:gd name="connsiteY2" fmla="*/ 7137 h 11991523"/>
              <a:gd name="connsiteX3" fmla="*/ 1177515 w 5512527"/>
              <a:gd name="connsiteY3" fmla="*/ 5090 h 11991523"/>
              <a:gd name="connsiteX4" fmla="*/ 1262697 w 5512527"/>
              <a:gd name="connsiteY4" fmla="*/ 156386 h 11991523"/>
              <a:gd name="connsiteX5" fmla="*/ 1262701 w 5512527"/>
              <a:gd name="connsiteY5" fmla="*/ 181958 h 11991523"/>
              <a:gd name="connsiteX6" fmla="*/ 1531513 w 5512527"/>
              <a:gd name="connsiteY6" fmla="*/ 444420 h 11991523"/>
              <a:gd name="connsiteX7" fmla="*/ 4005785 w 5512527"/>
              <a:gd name="connsiteY7" fmla="*/ 441245 h 11991523"/>
              <a:gd name="connsiteX8" fmla="*/ 4211195 w 5512527"/>
              <a:gd name="connsiteY8" fmla="*/ 377842 h 11991523"/>
              <a:gd name="connsiteX9" fmla="*/ 4214215 w 5512527"/>
              <a:gd name="connsiteY9" fmla="*/ 373359 h 11991523"/>
              <a:gd name="connsiteX10" fmla="*/ 4215227 w 5512527"/>
              <a:gd name="connsiteY10" fmla="*/ 372526 h 11991523"/>
              <a:gd name="connsiteX11" fmla="*/ 4278629 w 5512527"/>
              <a:gd name="connsiteY11" fmla="*/ 170292 h 11991523"/>
              <a:gd name="connsiteX12" fmla="*/ 4389833 w 5512527"/>
              <a:gd name="connsiteY12" fmla="*/ 0 h 11991523"/>
              <a:gd name="connsiteX13" fmla="*/ 4927979 w 5512527"/>
              <a:gd name="connsiteY13" fmla="*/ 6350 h 11991523"/>
              <a:gd name="connsiteX14" fmla="*/ 5512527 w 5512527"/>
              <a:gd name="connsiteY14" fmla="*/ 590898 h 11991523"/>
              <a:gd name="connsiteX15" fmla="*/ 5512527 w 5512527"/>
              <a:gd name="connsiteY15" fmla="*/ 11406975 h 11991523"/>
              <a:gd name="connsiteX16" fmla="*/ 4927979 w 5512527"/>
              <a:gd name="connsiteY16" fmla="*/ 11991523 h 11991523"/>
              <a:gd name="connsiteX17" fmla="*/ 584548 w 5512527"/>
              <a:gd name="connsiteY17" fmla="*/ 11991523 h 11991523"/>
              <a:gd name="connsiteX18" fmla="*/ 0 w 5512527"/>
              <a:gd name="connsiteY18" fmla="*/ 11406975 h 11991523"/>
              <a:gd name="connsiteX19" fmla="*/ 0 w 5512527"/>
              <a:gd name="connsiteY19" fmla="*/ 590898 h 11991523"/>
              <a:gd name="connsiteX20" fmla="*/ 584548 w 5512527"/>
              <a:gd name="connsiteY20" fmla="*/ 6350 h 11991523"/>
              <a:gd name="connsiteX0" fmla="*/ 584548 w 5512527"/>
              <a:gd name="connsiteY0" fmla="*/ 11913 h 11997086"/>
              <a:gd name="connsiteX1" fmla="*/ 867289 w 5512527"/>
              <a:gd name="connsiteY1" fmla="*/ 11913 h 11997086"/>
              <a:gd name="connsiteX2" fmla="*/ 961069 w 5512527"/>
              <a:gd name="connsiteY2" fmla="*/ 0 h 11997086"/>
              <a:gd name="connsiteX3" fmla="*/ 1177515 w 5512527"/>
              <a:gd name="connsiteY3" fmla="*/ 10653 h 11997086"/>
              <a:gd name="connsiteX4" fmla="*/ 1262697 w 5512527"/>
              <a:gd name="connsiteY4" fmla="*/ 161949 h 11997086"/>
              <a:gd name="connsiteX5" fmla="*/ 1262701 w 5512527"/>
              <a:gd name="connsiteY5" fmla="*/ 187521 h 11997086"/>
              <a:gd name="connsiteX6" fmla="*/ 1531513 w 5512527"/>
              <a:gd name="connsiteY6" fmla="*/ 449983 h 11997086"/>
              <a:gd name="connsiteX7" fmla="*/ 4005785 w 5512527"/>
              <a:gd name="connsiteY7" fmla="*/ 446808 h 11997086"/>
              <a:gd name="connsiteX8" fmla="*/ 4211195 w 5512527"/>
              <a:gd name="connsiteY8" fmla="*/ 383405 h 11997086"/>
              <a:gd name="connsiteX9" fmla="*/ 4214215 w 5512527"/>
              <a:gd name="connsiteY9" fmla="*/ 378922 h 11997086"/>
              <a:gd name="connsiteX10" fmla="*/ 4215227 w 5512527"/>
              <a:gd name="connsiteY10" fmla="*/ 378089 h 11997086"/>
              <a:gd name="connsiteX11" fmla="*/ 4278629 w 5512527"/>
              <a:gd name="connsiteY11" fmla="*/ 175855 h 11997086"/>
              <a:gd name="connsiteX12" fmla="*/ 4389833 w 5512527"/>
              <a:gd name="connsiteY12" fmla="*/ 5563 h 11997086"/>
              <a:gd name="connsiteX13" fmla="*/ 4927979 w 5512527"/>
              <a:gd name="connsiteY13" fmla="*/ 11913 h 11997086"/>
              <a:gd name="connsiteX14" fmla="*/ 5512527 w 5512527"/>
              <a:gd name="connsiteY14" fmla="*/ 596461 h 11997086"/>
              <a:gd name="connsiteX15" fmla="*/ 5512527 w 5512527"/>
              <a:gd name="connsiteY15" fmla="*/ 11412538 h 11997086"/>
              <a:gd name="connsiteX16" fmla="*/ 4927979 w 5512527"/>
              <a:gd name="connsiteY16" fmla="*/ 11997086 h 11997086"/>
              <a:gd name="connsiteX17" fmla="*/ 584548 w 5512527"/>
              <a:gd name="connsiteY17" fmla="*/ 11997086 h 11997086"/>
              <a:gd name="connsiteX18" fmla="*/ 0 w 5512527"/>
              <a:gd name="connsiteY18" fmla="*/ 11412538 h 11997086"/>
              <a:gd name="connsiteX19" fmla="*/ 0 w 5512527"/>
              <a:gd name="connsiteY19" fmla="*/ 596461 h 11997086"/>
              <a:gd name="connsiteX20" fmla="*/ 584548 w 5512527"/>
              <a:gd name="connsiteY20" fmla="*/ 11913 h 11997086"/>
              <a:gd name="connsiteX0" fmla="*/ 584548 w 5512527"/>
              <a:gd name="connsiteY0" fmla="*/ 19050 h 12004223"/>
              <a:gd name="connsiteX1" fmla="*/ 857764 w 5512527"/>
              <a:gd name="connsiteY1" fmla="*/ 0 h 12004223"/>
              <a:gd name="connsiteX2" fmla="*/ 961069 w 5512527"/>
              <a:gd name="connsiteY2" fmla="*/ 7137 h 12004223"/>
              <a:gd name="connsiteX3" fmla="*/ 1177515 w 5512527"/>
              <a:gd name="connsiteY3" fmla="*/ 17790 h 12004223"/>
              <a:gd name="connsiteX4" fmla="*/ 1262697 w 5512527"/>
              <a:gd name="connsiteY4" fmla="*/ 169086 h 12004223"/>
              <a:gd name="connsiteX5" fmla="*/ 1262701 w 5512527"/>
              <a:gd name="connsiteY5" fmla="*/ 194658 h 12004223"/>
              <a:gd name="connsiteX6" fmla="*/ 1531513 w 5512527"/>
              <a:gd name="connsiteY6" fmla="*/ 457120 h 12004223"/>
              <a:gd name="connsiteX7" fmla="*/ 4005785 w 5512527"/>
              <a:gd name="connsiteY7" fmla="*/ 453945 h 12004223"/>
              <a:gd name="connsiteX8" fmla="*/ 4211195 w 5512527"/>
              <a:gd name="connsiteY8" fmla="*/ 390542 h 12004223"/>
              <a:gd name="connsiteX9" fmla="*/ 4214215 w 5512527"/>
              <a:gd name="connsiteY9" fmla="*/ 386059 h 12004223"/>
              <a:gd name="connsiteX10" fmla="*/ 4215227 w 5512527"/>
              <a:gd name="connsiteY10" fmla="*/ 385226 h 12004223"/>
              <a:gd name="connsiteX11" fmla="*/ 4278629 w 5512527"/>
              <a:gd name="connsiteY11" fmla="*/ 182992 h 12004223"/>
              <a:gd name="connsiteX12" fmla="*/ 4389833 w 5512527"/>
              <a:gd name="connsiteY12" fmla="*/ 12700 h 12004223"/>
              <a:gd name="connsiteX13" fmla="*/ 4927979 w 5512527"/>
              <a:gd name="connsiteY13" fmla="*/ 19050 h 12004223"/>
              <a:gd name="connsiteX14" fmla="*/ 5512527 w 5512527"/>
              <a:gd name="connsiteY14" fmla="*/ 603598 h 12004223"/>
              <a:gd name="connsiteX15" fmla="*/ 5512527 w 5512527"/>
              <a:gd name="connsiteY15" fmla="*/ 11419675 h 12004223"/>
              <a:gd name="connsiteX16" fmla="*/ 4927979 w 5512527"/>
              <a:gd name="connsiteY16" fmla="*/ 12004223 h 12004223"/>
              <a:gd name="connsiteX17" fmla="*/ 584548 w 5512527"/>
              <a:gd name="connsiteY17" fmla="*/ 12004223 h 12004223"/>
              <a:gd name="connsiteX18" fmla="*/ 0 w 5512527"/>
              <a:gd name="connsiteY18" fmla="*/ 11419675 h 12004223"/>
              <a:gd name="connsiteX19" fmla="*/ 0 w 5512527"/>
              <a:gd name="connsiteY19" fmla="*/ 603598 h 12004223"/>
              <a:gd name="connsiteX20" fmla="*/ 584548 w 5512527"/>
              <a:gd name="connsiteY20" fmla="*/ 19050 h 12004223"/>
              <a:gd name="connsiteX0" fmla="*/ 584548 w 5512527"/>
              <a:gd name="connsiteY0" fmla="*/ 19050 h 12004223"/>
              <a:gd name="connsiteX1" fmla="*/ 857764 w 5512527"/>
              <a:gd name="connsiteY1" fmla="*/ 0 h 12004223"/>
              <a:gd name="connsiteX2" fmla="*/ 1177515 w 5512527"/>
              <a:gd name="connsiteY2" fmla="*/ 17790 h 12004223"/>
              <a:gd name="connsiteX3" fmla="*/ 1262697 w 5512527"/>
              <a:gd name="connsiteY3" fmla="*/ 169086 h 12004223"/>
              <a:gd name="connsiteX4" fmla="*/ 1262701 w 5512527"/>
              <a:gd name="connsiteY4" fmla="*/ 194658 h 12004223"/>
              <a:gd name="connsiteX5" fmla="*/ 1531513 w 5512527"/>
              <a:gd name="connsiteY5" fmla="*/ 457120 h 12004223"/>
              <a:gd name="connsiteX6" fmla="*/ 4005785 w 5512527"/>
              <a:gd name="connsiteY6" fmla="*/ 453945 h 12004223"/>
              <a:gd name="connsiteX7" fmla="*/ 4211195 w 5512527"/>
              <a:gd name="connsiteY7" fmla="*/ 390542 h 12004223"/>
              <a:gd name="connsiteX8" fmla="*/ 4214215 w 5512527"/>
              <a:gd name="connsiteY8" fmla="*/ 386059 h 12004223"/>
              <a:gd name="connsiteX9" fmla="*/ 4215227 w 5512527"/>
              <a:gd name="connsiteY9" fmla="*/ 385226 h 12004223"/>
              <a:gd name="connsiteX10" fmla="*/ 4278629 w 5512527"/>
              <a:gd name="connsiteY10" fmla="*/ 182992 h 12004223"/>
              <a:gd name="connsiteX11" fmla="*/ 4389833 w 5512527"/>
              <a:gd name="connsiteY11" fmla="*/ 12700 h 12004223"/>
              <a:gd name="connsiteX12" fmla="*/ 4927979 w 5512527"/>
              <a:gd name="connsiteY12" fmla="*/ 19050 h 12004223"/>
              <a:gd name="connsiteX13" fmla="*/ 5512527 w 5512527"/>
              <a:gd name="connsiteY13" fmla="*/ 603598 h 12004223"/>
              <a:gd name="connsiteX14" fmla="*/ 5512527 w 5512527"/>
              <a:gd name="connsiteY14" fmla="*/ 11419675 h 12004223"/>
              <a:gd name="connsiteX15" fmla="*/ 4927979 w 5512527"/>
              <a:gd name="connsiteY15" fmla="*/ 12004223 h 12004223"/>
              <a:gd name="connsiteX16" fmla="*/ 584548 w 5512527"/>
              <a:gd name="connsiteY16" fmla="*/ 12004223 h 12004223"/>
              <a:gd name="connsiteX17" fmla="*/ 0 w 5512527"/>
              <a:gd name="connsiteY17" fmla="*/ 11419675 h 12004223"/>
              <a:gd name="connsiteX18" fmla="*/ 0 w 5512527"/>
              <a:gd name="connsiteY18" fmla="*/ 603598 h 12004223"/>
              <a:gd name="connsiteX19" fmla="*/ 584548 w 5512527"/>
              <a:gd name="connsiteY19" fmla="*/ 19050 h 12004223"/>
              <a:gd name="connsiteX0" fmla="*/ 584548 w 5512527"/>
              <a:gd name="connsiteY0" fmla="*/ 6350 h 11991523"/>
              <a:gd name="connsiteX1" fmla="*/ 854589 w 5512527"/>
              <a:gd name="connsiteY1" fmla="*/ 0 h 11991523"/>
              <a:gd name="connsiteX2" fmla="*/ 1177515 w 5512527"/>
              <a:gd name="connsiteY2" fmla="*/ 5090 h 11991523"/>
              <a:gd name="connsiteX3" fmla="*/ 1262697 w 5512527"/>
              <a:gd name="connsiteY3" fmla="*/ 156386 h 11991523"/>
              <a:gd name="connsiteX4" fmla="*/ 1262701 w 5512527"/>
              <a:gd name="connsiteY4" fmla="*/ 181958 h 11991523"/>
              <a:gd name="connsiteX5" fmla="*/ 1531513 w 5512527"/>
              <a:gd name="connsiteY5" fmla="*/ 444420 h 11991523"/>
              <a:gd name="connsiteX6" fmla="*/ 4005785 w 5512527"/>
              <a:gd name="connsiteY6" fmla="*/ 441245 h 11991523"/>
              <a:gd name="connsiteX7" fmla="*/ 4211195 w 5512527"/>
              <a:gd name="connsiteY7" fmla="*/ 377842 h 11991523"/>
              <a:gd name="connsiteX8" fmla="*/ 4214215 w 5512527"/>
              <a:gd name="connsiteY8" fmla="*/ 373359 h 11991523"/>
              <a:gd name="connsiteX9" fmla="*/ 4215227 w 5512527"/>
              <a:gd name="connsiteY9" fmla="*/ 372526 h 11991523"/>
              <a:gd name="connsiteX10" fmla="*/ 4278629 w 5512527"/>
              <a:gd name="connsiteY10" fmla="*/ 170292 h 11991523"/>
              <a:gd name="connsiteX11" fmla="*/ 4389833 w 5512527"/>
              <a:gd name="connsiteY11" fmla="*/ 0 h 11991523"/>
              <a:gd name="connsiteX12" fmla="*/ 4927979 w 5512527"/>
              <a:gd name="connsiteY12" fmla="*/ 6350 h 11991523"/>
              <a:gd name="connsiteX13" fmla="*/ 5512527 w 5512527"/>
              <a:gd name="connsiteY13" fmla="*/ 590898 h 11991523"/>
              <a:gd name="connsiteX14" fmla="*/ 5512527 w 5512527"/>
              <a:gd name="connsiteY14" fmla="*/ 11406975 h 11991523"/>
              <a:gd name="connsiteX15" fmla="*/ 4927979 w 5512527"/>
              <a:gd name="connsiteY15" fmla="*/ 11991523 h 11991523"/>
              <a:gd name="connsiteX16" fmla="*/ 584548 w 5512527"/>
              <a:gd name="connsiteY16" fmla="*/ 11991523 h 11991523"/>
              <a:gd name="connsiteX17" fmla="*/ 0 w 5512527"/>
              <a:gd name="connsiteY17" fmla="*/ 11406975 h 11991523"/>
              <a:gd name="connsiteX18" fmla="*/ 0 w 5512527"/>
              <a:gd name="connsiteY18" fmla="*/ 590898 h 11991523"/>
              <a:gd name="connsiteX19" fmla="*/ 584548 w 5512527"/>
              <a:gd name="connsiteY19" fmla="*/ 6350 h 11991523"/>
              <a:gd name="connsiteX0" fmla="*/ 584548 w 5512527"/>
              <a:gd name="connsiteY0" fmla="*/ 0 h 11994698"/>
              <a:gd name="connsiteX1" fmla="*/ 854589 w 5512527"/>
              <a:gd name="connsiteY1" fmla="*/ 3175 h 11994698"/>
              <a:gd name="connsiteX2" fmla="*/ 1177515 w 5512527"/>
              <a:gd name="connsiteY2" fmla="*/ 8265 h 11994698"/>
              <a:gd name="connsiteX3" fmla="*/ 1262697 w 5512527"/>
              <a:gd name="connsiteY3" fmla="*/ 159561 h 11994698"/>
              <a:gd name="connsiteX4" fmla="*/ 1262701 w 5512527"/>
              <a:gd name="connsiteY4" fmla="*/ 185133 h 11994698"/>
              <a:gd name="connsiteX5" fmla="*/ 1531513 w 5512527"/>
              <a:gd name="connsiteY5" fmla="*/ 447595 h 11994698"/>
              <a:gd name="connsiteX6" fmla="*/ 4005785 w 5512527"/>
              <a:gd name="connsiteY6" fmla="*/ 444420 h 11994698"/>
              <a:gd name="connsiteX7" fmla="*/ 4211195 w 5512527"/>
              <a:gd name="connsiteY7" fmla="*/ 381017 h 11994698"/>
              <a:gd name="connsiteX8" fmla="*/ 4214215 w 5512527"/>
              <a:gd name="connsiteY8" fmla="*/ 376534 h 11994698"/>
              <a:gd name="connsiteX9" fmla="*/ 4215227 w 5512527"/>
              <a:gd name="connsiteY9" fmla="*/ 375701 h 11994698"/>
              <a:gd name="connsiteX10" fmla="*/ 4278629 w 5512527"/>
              <a:gd name="connsiteY10" fmla="*/ 173467 h 11994698"/>
              <a:gd name="connsiteX11" fmla="*/ 4389833 w 5512527"/>
              <a:gd name="connsiteY11" fmla="*/ 3175 h 11994698"/>
              <a:gd name="connsiteX12" fmla="*/ 4927979 w 5512527"/>
              <a:gd name="connsiteY12" fmla="*/ 9525 h 11994698"/>
              <a:gd name="connsiteX13" fmla="*/ 5512527 w 5512527"/>
              <a:gd name="connsiteY13" fmla="*/ 594073 h 11994698"/>
              <a:gd name="connsiteX14" fmla="*/ 5512527 w 5512527"/>
              <a:gd name="connsiteY14" fmla="*/ 11410150 h 11994698"/>
              <a:gd name="connsiteX15" fmla="*/ 4927979 w 5512527"/>
              <a:gd name="connsiteY15" fmla="*/ 11994698 h 11994698"/>
              <a:gd name="connsiteX16" fmla="*/ 584548 w 5512527"/>
              <a:gd name="connsiteY16" fmla="*/ 11994698 h 11994698"/>
              <a:gd name="connsiteX17" fmla="*/ 0 w 5512527"/>
              <a:gd name="connsiteY17" fmla="*/ 11410150 h 11994698"/>
              <a:gd name="connsiteX18" fmla="*/ 0 w 5512527"/>
              <a:gd name="connsiteY18" fmla="*/ 594073 h 11994698"/>
              <a:gd name="connsiteX19" fmla="*/ 584548 w 5512527"/>
              <a:gd name="connsiteY19" fmla="*/ 0 h 11994698"/>
              <a:gd name="connsiteX0" fmla="*/ 584548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4548 w 5512527"/>
              <a:gd name="connsiteY19" fmla="*/ 6350 h 12001048"/>
              <a:gd name="connsiteX0" fmla="*/ 587723 w 5512527"/>
              <a:gd name="connsiteY0" fmla="*/ 6350 h 12001048"/>
              <a:gd name="connsiteX1" fmla="*/ 870464 w 5512527"/>
              <a:gd name="connsiteY1" fmla="*/ 0 h 12001048"/>
              <a:gd name="connsiteX2" fmla="*/ 1177515 w 5512527"/>
              <a:gd name="connsiteY2" fmla="*/ 14615 h 12001048"/>
              <a:gd name="connsiteX3" fmla="*/ 1262697 w 5512527"/>
              <a:gd name="connsiteY3" fmla="*/ 165911 h 12001048"/>
              <a:gd name="connsiteX4" fmla="*/ 1262701 w 5512527"/>
              <a:gd name="connsiteY4" fmla="*/ 191483 h 12001048"/>
              <a:gd name="connsiteX5" fmla="*/ 1531513 w 5512527"/>
              <a:gd name="connsiteY5" fmla="*/ 453945 h 12001048"/>
              <a:gd name="connsiteX6" fmla="*/ 4005785 w 5512527"/>
              <a:gd name="connsiteY6" fmla="*/ 450770 h 12001048"/>
              <a:gd name="connsiteX7" fmla="*/ 4211195 w 5512527"/>
              <a:gd name="connsiteY7" fmla="*/ 387367 h 12001048"/>
              <a:gd name="connsiteX8" fmla="*/ 4214215 w 5512527"/>
              <a:gd name="connsiteY8" fmla="*/ 382884 h 12001048"/>
              <a:gd name="connsiteX9" fmla="*/ 4215227 w 5512527"/>
              <a:gd name="connsiteY9" fmla="*/ 382051 h 12001048"/>
              <a:gd name="connsiteX10" fmla="*/ 4278629 w 5512527"/>
              <a:gd name="connsiteY10" fmla="*/ 179817 h 12001048"/>
              <a:gd name="connsiteX11" fmla="*/ 4389833 w 5512527"/>
              <a:gd name="connsiteY11" fmla="*/ 9525 h 12001048"/>
              <a:gd name="connsiteX12" fmla="*/ 4927979 w 5512527"/>
              <a:gd name="connsiteY12" fmla="*/ 15875 h 12001048"/>
              <a:gd name="connsiteX13" fmla="*/ 5512527 w 5512527"/>
              <a:gd name="connsiteY13" fmla="*/ 600423 h 12001048"/>
              <a:gd name="connsiteX14" fmla="*/ 5512527 w 5512527"/>
              <a:gd name="connsiteY14" fmla="*/ 11416500 h 12001048"/>
              <a:gd name="connsiteX15" fmla="*/ 4927979 w 5512527"/>
              <a:gd name="connsiteY15" fmla="*/ 12001048 h 12001048"/>
              <a:gd name="connsiteX16" fmla="*/ 584548 w 5512527"/>
              <a:gd name="connsiteY16" fmla="*/ 12001048 h 12001048"/>
              <a:gd name="connsiteX17" fmla="*/ 0 w 5512527"/>
              <a:gd name="connsiteY17" fmla="*/ 11416500 h 12001048"/>
              <a:gd name="connsiteX18" fmla="*/ 0 w 5512527"/>
              <a:gd name="connsiteY18" fmla="*/ 600423 h 12001048"/>
              <a:gd name="connsiteX19" fmla="*/ 587723 w 5512527"/>
              <a:gd name="connsiteY19" fmla="*/ 6350 h 12001048"/>
              <a:gd name="connsiteX0" fmla="*/ 587723 w 5512527"/>
              <a:gd name="connsiteY0" fmla="*/ 7263 h 12001961"/>
              <a:gd name="connsiteX1" fmla="*/ 870464 w 5512527"/>
              <a:gd name="connsiteY1" fmla="*/ 913 h 12001961"/>
              <a:gd name="connsiteX2" fmla="*/ 1177515 w 5512527"/>
              <a:gd name="connsiteY2" fmla="*/ 15528 h 12001961"/>
              <a:gd name="connsiteX3" fmla="*/ 1262697 w 5512527"/>
              <a:gd name="connsiteY3" fmla="*/ 166824 h 12001961"/>
              <a:gd name="connsiteX4" fmla="*/ 1262701 w 5512527"/>
              <a:gd name="connsiteY4" fmla="*/ 192396 h 12001961"/>
              <a:gd name="connsiteX5" fmla="*/ 1531513 w 5512527"/>
              <a:gd name="connsiteY5" fmla="*/ 454858 h 12001961"/>
              <a:gd name="connsiteX6" fmla="*/ 4005785 w 5512527"/>
              <a:gd name="connsiteY6" fmla="*/ 451683 h 12001961"/>
              <a:gd name="connsiteX7" fmla="*/ 4211195 w 5512527"/>
              <a:gd name="connsiteY7" fmla="*/ 388280 h 12001961"/>
              <a:gd name="connsiteX8" fmla="*/ 4214215 w 5512527"/>
              <a:gd name="connsiteY8" fmla="*/ 383797 h 12001961"/>
              <a:gd name="connsiteX9" fmla="*/ 4215227 w 5512527"/>
              <a:gd name="connsiteY9" fmla="*/ 382964 h 12001961"/>
              <a:gd name="connsiteX10" fmla="*/ 4278629 w 5512527"/>
              <a:gd name="connsiteY10" fmla="*/ 180730 h 12001961"/>
              <a:gd name="connsiteX11" fmla="*/ 4389833 w 5512527"/>
              <a:gd name="connsiteY11" fmla="*/ 10438 h 12001961"/>
              <a:gd name="connsiteX12" fmla="*/ 4927979 w 5512527"/>
              <a:gd name="connsiteY12" fmla="*/ 16788 h 12001961"/>
              <a:gd name="connsiteX13" fmla="*/ 5512527 w 5512527"/>
              <a:gd name="connsiteY13" fmla="*/ 601336 h 12001961"/>
              <a:gd name="connsiteX14" fmla="*/ 5512527 w 5512527"/>
              <a:gd name="connsiteY14" fmla="*/ 11417413 h 12001961"/>
              <a:gd name="connsiteX15" fmla="*/ 4927979 w 5512527"/>
              <a:gd name="connsiteY15" fmla="*/ 12001961 h 12001961"/>
              <a:gd name="connsiteX16" fmla="*/ 584548 w 5512527"/>
              <a:gd name="connsiteY16" fmla="*/ 12001961 h 12001961"/>
              <a:gd name="connsiteX17" fmla="*/ 0 w 5512527"/>
              <a:gd name="connsiteY17" fmla="*/ 11417413 h 12001961"/>
              <a:gd name="connsiteX18" fmla="*/ 0 w 5512527"/>
              <a:gd name="connsiteY18" fmla="*/ 601336 h 12001961"/>
              <a:gd name="connsiteX19" fmla="*/ 587723 w 5512527"/>
              <a:gd name="connsiteY19" fmla="*/ 7263 h 12001961"/>
              <a:gd name="connsiteX0" fmla="*/ 587723 w 5512527"/>
              <a:gd name="connsiteY0" fmla="*/ 9253 h 12003951"/>
              <a:gd name="connsiteX1" fmla="*/ 870464 w 5512527"/>
              <a:gd name="connsiteY1" fmla="*/ 2903 h 12003951"/>
              <a:gd name="connsiteX2" fmla="*/ 1177515 w 5512527"/>
              <a:gd name="connsiteY2" fmla="*/ 17518 h 12003951"/>
              <a:gd name="connsiteX3" fmla="*/ 1262697 w 5512527"/>
              <a:gd name="connsiteY3" fmla="*/ 168814 h 12003951"/>
              <a:gd name="connsiteX4" fmla="*/ 1262701 w 5512527"/>
              <a:gd name="connsiteY4" fmla="*/ 194386 h 12003951"/>
              <a:gd name="connsiteX5" fmla="*/ 1531513 w 5512527"/>
              <a:gd name="connsiteY5" fmla="*/ 456848 h 12003951"/>
              <a:gd name="connsiteX6" fmla="*/ 4005785 w 5512527"/>
              <a:gd name="connsiteY6" fmla="*/ 453673 h 12003951"/>
              <a:gd name="connsiteX7" fmla="*/ 4211195 w 5512527"/>
              <a:gd name="connsiteY7" fmla="*/ 390270 h 12003951"/>
              <a:gd name="connsiteX8" fmla="*/ 4214215 w 5512527"/>
              <a:gd name="connsiteY8" fmla="*/ 385787 h 12003951"/>
              <a:gd name="connsiteX9" fmla="*/ 4215227 w 5512527"/>
              <a:gd name="connsiteY9" fmla="*/ 384954 h 12003951"/>
              <a:gd name="connsiteX10" fmla="*/ 4278629 w 5512527"/>
              <a:gd name="connsiteY10" fmla="*/ 182720 h 12003951"/>
              <a:gd name="connsiteX11" fmla="*/ 4389833 w 5512527"/>
              <a:gd name="connsiteY11" fmla="*/ 12428 h 12003951"/>
              <a:gd name="connsiteX12" fmla="*/ 4927979 w 5512527"/>
              <a:gd name="connsiteY12" fmla="*/ 18778 h 12003951"/>
              <a:gd name="connsiteX13" fmla="*/ 5512527 w 5512527"/>
              <a:gd name="connsiteY13" fmla="*/ 603326 h 12003951"/>
              <a:gd name="connsiteX14" fmla="*/ 5512527 w 5512527"/>
              <a:gd name="connsiteY14" fmla="*/ 11419403 h 12003951"/>
              <a:gd name="connsiteX15" fmla="*/ 4927979 w 5512527"/>
              <a:gd name="connsiteY15" fmla="*/ 12003951 h 12003951"/>
              <a:gd name="connsiteX16" fmla="*/ 584548 w 5512527"/>
              <a:gd name="connsiteY16" fmla="*/ 12003951 h 12003951"/>
              <a:gd name="connsiteX17" fmla="*/ 0 w 5512527"/>
              <a:gd name="connsiteY17" fmla="*/ 11419403 h 12003951"/>
              <a:gd name="connsiteX18" fmla="*/ 0 w 5512527"/>
              <a:gd name="connsiteY18" fmla="*/ 603326 h 12003951"/>
              <a:gd name="connsiteX19" fmla="*/ 587723 w 5512527"/>
              <a:gd name="connsiteY19" fmla="*/ 9253 h 12003951"/>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15227 w 5512527"/>
              <a:gd name="connsiteY9" fmla="*/ 38339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05702 w 5512527"/>
              <a:gd name="connsiteY9" fmla="*/ 377046 h 12002393"/>
              <a:gd name="connsiteX10" fmla="*/ 4278629 w 5512527"/>
              <a:gd name="connsiteY10" fmla="*/ 181162 h 12002393"/>
              <a:gd name="connsiteX11" fmla="*/ 4389833 w 5512527"/>
              <a:gd name="connsiteY11" fmla="*/ 10870 h 12002393"/>
              <a:gd name="connsiteX12" fmla="*/ 4927979 w 5512527"/>
              <a:gd name="connsiteY12" fmla="*/ 17220 h 12002393"/>
              <a:gd name="connsiteX13" fmla="*/ 5512527 w 5512527"/>
              <a:gd name="connsiteY13" fmla="*/ 601768 h 12002393"/>
              <a:gd name="connsiteX14" fmla="*/ 5512527 w 5512527"/>
              <a:gd name="connsiteY14" fmla="*/ 11417845 h 12002393"/>
              <a:gd name="connsiteX15" fmla="*/ 4927979 w 5512527"/>
              <a:gd name="connsiteY15" fmla="*/ 12002393 h 12002393"/>
              <a:gd name="connsiteX16" fmla="*/ 584548 w 5512527"/>
              <a:gd name="connsiteY16" fmla="*/ 12002393 h 12002393"/>
              <a:gd name="connsiteX17" fmla="*/ 0 w 5512527"/>
              <a:gd name="connsiteY17" fmla="*/ 11417845 h 12002393"/>
              <a:gd name="connsiteX18" fmla="*/ 0 w 5512527"/>
              <a:gd name="connsiteY18" fmla="*/ 601768 h 12002393"/>
              <a:gd name="connsiteX19" fmla="*/ 587723 w 5512527"/>
              <a:gd name="connsiteY19"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14215 w 5512527"/>
              <a:gd name="connsiteY8" fmla="*/ 384229 h 12002393"/>
              <a:gd name="connsiteX9" fmla="*/ 4278629 w 5512527"/>
              <a:gd name="connsiteY9" fmla="*/ 181162 h 12002393"/>
              <a:gd name="connsiteX10" fmla="*/ 4389833 w 5512527"/>
              <a:gd name="connsiteY10" fmla="*/ 10870 h 12002393"/>
              <a:gd name="connsiteX11" fmla="*/ 4927979 w 5512527"/>
              <a:gd name="connsiteY11" fmla="*/ 17220 h 12002393"/>
              <a:gd name="connsiteX12" fmla="*/ 5512527 w 5512527"/>
              <a:gd name="connsiteY12" fmla="*/ 601768 h 12002393"/>
              <a:gd name="connsiteX13" fmla="*/ 5512527 w 5512527"/>
              <a:gd name="connsiteY13" fmla="*/ 11417845 h 12002393"/>
              <a:gd name="connsiteX14" fmla="*/ 4927979 w 5512527"/>
              <a:gd name="connsiteY14" fmla="*/ 12002393 h 12002393"/>
              <a:gd name="connsiteX15" fmla="*/ 584548 w 5512527"/>
              <a:gd name="connsiteY15" fmla="*/ 12002393 h 12002393"/>
              <a:gd name="connsiteX16" fmla="*/ 0 w 5512527"/>
              <a:gd name="connsiteY16" fmla="*/ 11417845 h 12002393"/>
              <a:gd name="connsiteX17" fmla="*/ 0 w 5512527"/>
              <a:gd name="connsiteY17" fmla="*/ 601768 h 12002393"/>
              <a:gd name="connsiteX18" fmla="*/ 587723 w 5512527"/>
              <a:gd name="connsiteY18"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1195 w 5512527"/>
              <a:gd name="connsiteY7" fmla="*/ 3887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78629 w 5512527"/>
              <a:gd name="connsiteY8" fmla="*/ 18116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48479 w 5512527"/>
              <a:gd name="connsiteY8" fmla="*/ 216087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294504 w 5512527"/>
              <a:gd name="connsiteY8" fmla="*/ 225612 h 12002393"/>
              <a:gd name="connsiteX9" fmla="*/ 4389833 w 5512527"/>
              <a:gd name="connsiteY9" fmla="*/ 10870 h 12002393"/>
              <a:gd name="connsiteX10" fmla="*/ 4927979 w 5512527"/>
              <a:gd name="connsiteY10" fmla="*/ 17220 h 12002393"/>
              <a:gd name="connsiteX11" fmla="*/ 5512527 w 5512527"/>
              <a:gd name="connsiteY11" fmla="*/ 601768 h 12002393"/>
              <a:gd name="connsiteX12" fmla="*/ 5512527 w 5512527"/>
              <a:gd name="connsiteY12" fmla="*/ 11417845 h 12002393"/>
              <a:gd name="connsiteX13" fmla="*/ 4927979 w 5512527"/>
              <a:gd name="connsiteY13" fmla="*/ 12002393 h 12002393"/>
              <a:gd name="connsiteX14" fmla="*/ 584548 w 5512527"/>
              <a:gd name="connsiteY14" fmla="*/ 12002393 h 12002393"/>
              <a:gd name="connsiteX15" fmla="*/ 0 w 5512527"/>
              <a:gd name="connsiteY15" fmla="*/ 11417845 h 12002393"/>
              <a:gd name="connsiteX16" fmla="*/ 0 w 5512527"/>
              <a:gd name="connsiteY16" fmla="*/ 601768 h 12002393"/>
              <a:gd name="connsiteX17" fmla="*/ 587723 w 5512527"/>
              <a:gd name="connsiteY17"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27979 w 5512527"/>
              <a:gd name="connsiteY9" fmla="*/ 172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697 w 5512527"/>
              <a:gd name="connsiteY3" fmla="*/ 167256 h 12002393"/>
              <a:gd name="connsiteX4" fmla="*/ 1262701 w 5512527"/>
              <a:gd name="connsiteY4" fmla="*/ 192828 h 12002393"/>
              <a:gd name="connsiteX5" fmla="*/ 1531513 w 5512527"/>
              <a:gd name="connsiteY5" fmla="*/ 455290 h 12002393"/>
              <a:gd name="connsiteX6" fmla="*/ 4005785 w 5512527"/>
              <a:gd name="connsiteY6" fmla="*/ 452115 h 12002393"/>
              <a:gd name="connsiteX7" fmla="*/ 4214370 w 5512527"/>
              <a:gd name="connsiteY7" fmla="*/ 376012 h 12002393"/>
              <a:gd name="connsiteX8" fmla="*/ 4389833 w 5512527"/>
              <a:gd name="connsiteY8" fmla="*/ 10870 h 12002393"/>
              <a:gd name="connsiteX9" fmla="*/ 4918454 w 5512527"/>
              <a:gd name="connsiteY9" fmla="*/ 4520 h 12002393"/>
              <a:gd name="connsiteX10" fmla="*/ 5512527 w 5512527"/>
              <a:gd name="connsiteY10" fmla="*/ 601768 h 12002393"/>
              <a:gd name="connsiteX11" fmla="*/ 5512527 w 5512527"/>
              <a:gd name="connsiteY11" fmla="*/ 11417845 h 12002393"/>
              <a:gd name="connsiteX12" fmla="*/ 4927979 w 5512527"/>
              <a:gd name="connsiteY12" fmla="*/ 12002393 h 12002393"/>
              <a:gd name="connsiteX13" fmla="*/ 584548 w 5512527"/>
              <a:gd name="connsiteY13" fmla="*/ 12002393 h 12002393"/>
              <a:gd name="connsiteX14" fmla="*/ 0 w 5512527"/>
              <a:gd name="connsiteY14" fmla="*/ 11417845 h 12002393"/>
              <a:gd name="connsiteX15" fmla="*/ 0 w 5512527"/>
              <a:gd name="connsiteY15" fmla="*/ 601768 h 12002393"/>
              <a:gd name="connsiteX16" fmla="*/ 587723 w 5512527"/>
              <a:gd name="connsiteY16"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62701 w 5512527"/>
              <a:gd name="connsiteY3" fmla="*/ 19282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7695 h 12002393"/>
              <a:gd name="connsiteX1" fmla="*/ 870464 w 5512527"/>
              <a:gd name="connsiteY1" fmla="*/ 1345 h 12002393"/>
              <a:gd name="connsiteX2" fmla="*/ 1177515 w 5512527"/>
              <a:gd name="connsiteY2" fmla="*/ 15960 h 12002393"/>
              <a:gd name="connsiteX3" fmla="*/ 1284926 w 5512527"/>
              <a:gd name="connsiteY3" fmla="*/ 288078 h 12002393"/>
              <a:gd name="connsiteX4" fmla="*/ 1531513 w 5512527"/>
              <a:gd name="connsiteY4" fmla="*/ 455290 h 12002393"/>
              <a:gd name="connsiteX5" fmla="*/ 4005785 w 5512527"/>
              <a:gd name="connsiteY5" fmla="*/ 452115 h 12002393"/>
              <a:gd name="connsiteX6" fmla="*/ 4214370 w 5512527"/>
              <a:gd name="connsiteY6" fmla="*/ 376012 h 12002393"/>
              <a:gd name="connsiteX7" fmla="*/ 4389833 w 5512527"/>
              <a:gd name="connsiteY7" fmla="*/ 10870 h 12002393"/>
              <a:gd name="connsiteX8" fmla="*/ 4918454 w 5512527"/>
              <a:gd name="connsiteY8" fmla="*/ 4520 h 12002393"/>
              <a:gd name="connsiteX9" fmla="*/ 5512527 w 5512527"/>
              <a:gd name="connsiteY9" fmla="*/ 601768 h 12002393"/>
              <a:gd name="connsiteX10" fmla="*/ 5512527 w 5512527"/>
              <a:gd name="connsiteY10" fmla="*/ 11417845 h 12002393"/>
              <a:gd name="connsiteX11" fmla="*/ 4927979 w 5512527"/>
              <a:gd name="connsiteY11" fmla="*/ 12002393 h 12002393"/>
              <a:gd name="connsiteX12" fmla="*/ 584548 w 5512527"/>
              <a:gd name="connsiteY12" fmla="*/ 12002393 h 12002393"/>
              <a:gd name="connsiteX13" fmla="*/ 0 w 5512527"/>
              <a:gd name="connsiteY13" fmla="*/ 11417845 h 12002393"/>
              <a:gd name="connsiteX14" fmla="*/ 0 w 5512527"/>
              <a:gd name="connsiteY14" fmla="*/ 601768 h 12002393"/>
              <a:gd name="connsiteX15" fmla="*/ 587723 w 5512527"/>
              <a:gd name="connsiteY15" fmla="*/ 7695 h 12002393"/>
              <a:gd name="connsiteX0" fmla="*/ 587723 w 5512527"/>
              <a:gd name="connsiteY0" fmla="*/ 3175 h 11997873"/>
              <a:gd name="connsiteX1" fmla="*/ 1177515 w 5512527"/>
              <a:gd name="connsiteY1" fmla="*/ 11440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3175 h 11997873"/>
              <a:gd name="connsiteX1" fmla="*/ 1161640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61640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6494 h 12001192"/>
              <a:gd name="connsiteX1" fmla="*/ 1107665 w 5512527"/>
              <a:gd name="connsiteY1" fmla="*/ 5234 h 12001192"/>
              <a:gd name="connsiteX2" fmla="*/ 1284926 w 5512527"/>
              <a:gd name="connsiteY2" fmla="*/ 286877 h 12001192"/>
              <a:gd name="connsiteX3" fmla="*/ 1531513 w 5512527"/>
              <a:gd name="connsiteY3" fmla="*/ 454089 h 12001192"/>
              <a:gd name="connsiteX4" fmla="*/ 4005785 w 5512527"/>
              <a:gd name="connsiteY4" fmla="*/ 450914 h 12001192"/>
              <a:gd name="connsiteX5" fmla="*/ 4214370 w 5512527"/>
              <a:gd name="connsiteY5" fmla="*/ 374811 h 12001192"/>
              <a:gd name="connsiteX6" fmla="*/ 4389833 w 5512527"/>
              <a:gd name="connsiteY6" fmla="*/ 9669 h 12001192"/>
              <a:gd name="connsiteX7" fmla="*/ 4918454 w 5512527"/>
              <a:gd name="connsiteY7" fmla="*/ 3319 h 12001192"/>
              <a:gd name="connsiteX8" fmla="*/ 5512527 w 5512527"/>
              <a:gd name="connsiteY8" fmla="*/ 600567 h 12001192"/>
              <a:gd name="connsiteX9" fmla="*/ 5512527 w 5512527"/>
              <a:gd name="connsiteY9" fmla="*/ 11416644 h 12001192"/>
              <a:gd name="connsiteX10" fmla="*/ 4927979 w 5512527"/>
              <a:gd name="connsiteY10" fmla="*/ 12001192 h 12001192"/>
              <a:gd name="connsiteX11" fmla="*/ 584548 w 5512527"/>
              <a:gd name="connsiteY11" fmla="*/ 12001192 h 12001192"/>
              <a:gd name="connsiteX12" fmla="*/ 0 w 5512527"/>
              <a:gd name="connsiteY12" fmla="*/ 11416644 h 12001192"/>
              <a:gd name="connsiteX13" fmla="*/ 0 w 5512527"/>
              <a:gd name="connsiteY13" fmla="*/ 600567 h 12001192"/>
              <a:gd name="connsiteX14" fmla="*/ 587723 w 5512527"/>
              <a:gd name="connsiteY14" fmla="*/ 6494 h 12001192"/>
              <a:gd name="connsiteX0" fmla="*/ 587723 w 5512527"/>
              <a:gd name="connsiteY0" fmla="*/ 3175 h 11997873"/>
              <a:gd name="connsiteX1" fmla="*/ 1107665 w 5512527"/>
              <a:gd name="connsiteY1" fmla="*/ 1915 h 11997873"/>
              <a:gd name="connsiteX2" fmla="*/ 1284926 w 5512527"/>
              <a:gd name="connsiteY2" fmla="*/ 283558 h 11997873"/>
              <a:gd name="connsiteX3" fmla="*/ 1531513 w 5512527"/>
              <a:gd name="connsiteY3" fmla="*/ 450770 h 11997873"/>
              <a:gd name="connsiteX4" fmla="*/ 4005785 w 5512527"/>
              <a:gd name="connsiteY4" fmla="*/ 447595 h 11997873"/>
              <a:gd name="connsiteX5" fmla="*/ 4214370 w 5512527"/>
              <a:gd name="connsiteY5" fmla="*/ 371492 h 11997873"/>
              <a:gd name="connsiteX6" fmla="*/ 4389833 w 5512527"/>
              <a:gd name="connsiteY6" fmla="*/ 6350 h 11997873"/>
              <a:gd name="connsiteX7" fmla="*/ 4918454 w 5512527"/>
              <a:gd name="connsiteY7" fmla="*/ 0 h 11997873"/>
              <a:gd name="connsiteX8" fmla="*/ 5512527 w 5512527"/>
              <a:gd name="connsiteY8" fmla="*/ 597248 h 11997873"/>
              <a:gd name="connsiteX9" fmla="*/ 5512527 w 5512527"/>
              <a:gd name="connsiteY9" fmla="*/ 11413325 h 11997873"/>
              <a:gd name="connsiteX10" fmla="*/ 4927979 w 5512527"/>
              <a:gd name="connsiteY10" fmla="*/ 11997873 h 11997873"/>
              <a:gd name="connsiteX11" fmla="*/ 584548 w 5512527"/>
              <a:gd name="connsiteY11" fmla="*/ 11997873 h 11997873"/>
              <a:gd name="connsiteX12" fmla="*/ 0 w 5512527"/>
              <a:gd name="connsiteY12" fmla="*/ 11413325 h 11997873"/>
              <a:gd name="connsiteX13" fmla="*/ 0 w 5512527"/>
              <a:gd name="connsiteY13" fmla="*/ 597248 h 11997873"/>
              <a:gd name="connsiteX14" fmla="*/ 587723 w 5512527"/>
              <a:gd name="connsiteY14" fmla="*/ 3175 h 11997873"/>
              <a:gd name="connsiteX0" fmla="*/ 587723 w 5512527"/>
              <a:gd name="connsiteY0" fmla="*/ 5086 h 11999784"/>
              <a:gd name="connsiteX1" fmla="*/ 1107665 w 5512527"/>
              <a:gd name="connsiteY1" fmla="*/ 3826 h 11999784"/>
              <a:gd name="connsiteX2" fmla="*/ 1284926 w 5512527"/>
              <a:gd name="connsiteY2" fmla="*/ 285469 h 11999784"/>
              <a:gd name="connsiteX3" fmla="*/ 1531513 w 5512527"/>
              <a:gd name="connsiteY3" fmla="*/ 452681 h 11999784"/>
              <a:gd name="connsiteX4" fmla="*/ 4005785 w 5512527"/>
              <a:gd name="connsiteY4" fmla="*/ 449506 h 11999784"/>
              <a:gd name="connsiteX5" fmla="*/ 4214370 w 5512527"/>
              <a:gd name="connsiteY5" fmla="*/ 373403 h 11999784"/>
              <a:gd name="connsiteX6" fmla="*/ 4389833 w 5512527"/>
              <a:gd name="connsiteY6" fmla="*/ 8261 h 11999784"/>
              <a:gd name="connsiteX7" fmla="*/ 4918454 w 5512527"/>
              <a:gd name="connsiteY7" fmla="*/ 1911 h 11999784"/>
              <a:gd name="connsiteX8" fmla="*/ 5512527 w 5512527"/>
              <a:gd name="connsiteY8" fmla="*/ 599159 h 11999784"/>
              <a:gd name="connsiteX9" fmla="*/ 5512527 w 5512527"/>
              <a:gd name="connsiteY9" fmla="*/ 11415236 h 11999784"/>
              <a:gd name="connsiteX10" fmla="*/ 4927979 w 5512527"/>
              <a:gd name="connsiteY10" fmla="*/ 11999784 h 11999784"/>
              <a:gd name="connsiteX11" fmla="*/ 584548 w 5512527"/>
              <a:gd name="connsiteY11" fmla="*/ 11999784 h 11999784"/>
              <a:gd name="connsiteX12" fmla="*/ 0 w 5512527"/>
              <a:gd name="connsiteY12" fmla="*/ 11415236 h 11999784"/>
              <a:gd name="connsiteX13" fmla="*/ 0 w 5512527"/>
              <a:gd name="connsiteY13" fmla="*/ 599159 h 11999784"/>
              <a:gd name="connsiteX14" fmla="*/ 587723 w 5512527"/>
              <a:gd name="connsiteY14" fmla="*/ 5086 h 1199978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397890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14370 w 5512527"/>
              <a:gd name="connsiteY5" fmla="*/ 385283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8540 w 5512527"/>
              <a:gd name="connsiteY5" fmla="*/ 413481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16966 h 12011664"/>
              <a:gd name="connsiteX1" fmla="*/ 1107665 w 5512527"/>
              <a:gd name="connsiteY1" fmla="*/ 15706 h 12011664"/>
              <a:gd name="connsiteX2" fmla="*/ 1284926 w 5512527"/>
              <a:gd name="connsiteY2" fmla="*/ 297349 h 12011664"/>
              <a:gd name="connsiteX3" fmla="*/ 1531513 w 5512527"/>
              <a:gd name="connsiteY3" fmla="*/ 464561 h 12011664"/>
              <a:gd name="connsiteX4" fmla="*/ 4005785 w 5512527"/>
              <a:gd name="connsiteY4" fmla="*/ 461386 h 12011664"/>
              <a:gd name="connsiteX5" fmla="*/ 4234512 w 5512527"/>
              <a:gd name="connsiteY5" fmla="*/ 381255 h 12011664"/>
              <a:gd name="connsiteX6" fmla="*/ 4446228 w 5512527"/>
              <a:gd name="connsiteY6" fmla="*/ 0 h 12011664"/>
              <a:gd name="connsiteX7" fmla="*/ 4918454 w 5512527"/>
              <a:gd name="connsiteY7" fmla="*/ 13791 h 12011664"/>
              <a:gd name="connsiteX8" fmla="*/ 5512527 w 5512527"/>
              <a:gd name="connsiteY8" fmla="*/ 611039 h 12011664"/>
              <a:gd name="connsiteX9" fmla="*/ 5512527 w 5512527"/>
              <a:gd name="connsiteY9" fmla="*/ 11427116 h 12011664"/>
              <a:gd name="connsiteX10" fmla="*/ 4927979 w 5512527"/>
              <a:gd name="connsiteY10" fmla="*/ 12011664 h 12011664"/>
              <a:gd name="connsiteX11" fmla="*/ 584548 w 5512527"/>
              <a:gd name="connsiteY11" fmla="*/ 12011664 h 12011664"/>
              <a:gd name="connsiteX12" fmla="*/ 0 w 5512527"/>
              <a:gd name="connsiteY12" fmla="*/ 11427116 h 12011664"/>
              <a:gd name="connsiteX13" fmla="*/ 0 w 5512527"/>
              <a:gd name="connsiteY13" fmla="*/ 611039 h 12011664"/>
              <a:gd name="connsiteX14" fmla="*/ 587723 w 5512527"/>
              <a:gd name="connsiteY14" fmla="*/ 16966 h 12011664"/>
              <a:gd name="connsiteX0" fmla="*/ 587723 w 5512527"/>
              <a:gd name="connsiteY0" fmla="*/ 8909 h 12003607"/>
              <a:gd name="connsiteX1" fmla="*/ 1107665 w 5512527"/>
              <a:gd name="connsiteY1" fmla="*/ 7649 h 12003607"/>
              <a:gd name="connsiteX2" fmla="*/ 1284926 w 5512527"/>
              <a:gd name="connsiteY2" fmla="*/ 289292 h 12003607"/>
              <a:gd name="connsiteX3" fmla="*/ 1531513 w 5512527"/>
              <a:gd name="connsiteY3" fmla="*/ 456504 h 12003607"/>
              <a:gd name="connsiteX4" fmla="*/ 4005785 w 5512527"/>
              <a:gd name="connsiteY4" fmla="*/ 453329 h 12003607"/>
              <a:gd name="connsiteX5" fmla="*/ 4234512 w 5512527"/>
              <a:gd name="connsiteY5" fmla="*/ 373198 h 12003607"/>
              <a:gd name="connsiteX6" fmla="*/ 4422059 w 5512527"/>
              <a:gd name="connsiteY6" fmla="*/ 0 h 12003607"/>
              <a:gd name="connsiteX7" fmla="*/ 4918454 w 5512527"/>
              <a:gd name="connsiteY7" fmla="*/ 5734 h 12003607"/>
              <a:gd name="connsiteX8" fmla="*/ 5512527 w 5512527"/>
              <a:gd name="connsiteY8" fmla="*/ 602982 h 12003607"/>
              <a:gd name="connsiteX9" fmla="*/ 5512527 w 5512527"/>
              <a:gd name="connsiteY9" fmla="*/ 11419059 h 12003607"/>
              <a:gd name="connsiteX10" fmla="*/ 4927979 w 5512527"/>
              <a:gd name="connsiteY10" fmla="*/ 12003607 h 12003607"/>
              <a:gd name="connsiteX11" fmla="*/ 584548 w 5512527"/>
              <a:gd name="connsiteY11" fmla="*/ 12003607 h 12003607"/>
              <a:gd name="connsiteX12" fmla="*/ 0 w 5512527"/>
              <a:gd name="connsiteY12" fmla="*/ 11419059 h 12003607"/>
              <a:gd name="connsiteX13" fmla="*/ 0 w 5512527"/>
              <a:gd name="connsiteY13" fmla="*/ 602982 h 12003607"/>
              <a:gd name="connsiteX14" fmla="*/ 587723 w 5512527"/>
              <a:gd name="connsiteY14" fmla="*/ 8909 h 1200360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1163 w 5512527"/>
              <a:gd name="connsiteY5" fmla="*/ 379548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27838 w 5512527"/>
              <a:gd name="connsiteY5" fmla="*/ 349513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71222 w 5512527"/>
              <a:gd name="connsiteY5" fmla="*/ 412921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259 h 12009957"/>
              <a:gd name="connsiteX1" fmla="*/ 1107665 w 5512527"/>
              <a:gd name="connsiteY1" fmla="*/ 13999 h 12009957"/>
              <a:gd name="connsiteX2" fmla="*/ 1284926 w 5512527"/>
              <a:gd name="connsiteY2" fmla="*/ 295642 h 12009957"/>
              <a:gd name="connsiteX3" fmla="*/ 1531513 w 5512527"/>
              <a:gd name="connsiteY3" fmla="*/ 462854 h 12009957"/>
              <a:gd name="connsiteX4" fmla="*/ 4005785 w 5512527"/>
              <a:gd name="connsiteY4" fmla="*/ 459679 h 12009957"/>
              <a:gd name="connsiteX5" fmla="*/ 4234512 w 5512527"/>
              <a:gd name="connsiteY5" fmla="*/ 359526 h 12009957"/>
              <a:gd name="connsiteX6" fmla="*/ 4422059 w 5512527"/>
              <a:gd name="connsiteY6" fmla="*/ 6350 h 12009957"/>
              <a:gd name="connsiteX7" fmla="*/ 4902341 w 5512527"/>
              <a:gd name="connsiteY7" fmla="*/ 0 h 12009957"/>
              <a:gd name="connsiteX8" fmla="*/ 5512527 w 5512527"/>
              <a:gd name="connsiteY8" fmla="*/ 609332 h 12009957"/>
              <a:gd name="connsiteX9" fmla="*/ 5512527 w 5512527"/>
              <a:gd name="connsiteY9" fmla="*/ 11425409 h 12009957"/>
              <a:gd name="connsiteX10" fmla="*/ 4927979 w 5512527"/>
              <a:gd name="connsiteY10" fmla="*/ 12009957 h 12009957"/>
              <a:gd name="connsiteX11" fmla="*/ 584548 w 5512527"/>
              <a:gd name="connsiteY11" fmla="*/ 12009957 h 12009957"/>
              <a:gd name="connsiteX12" fmla="*/ 0 w 5512527"/>
              <a:gd name="connsiteY12" fmla="*/ 11425409 h 12009957"/>
              <a:gd name="connsiteX13" fmla="*/ 0 w 5512527"/>
              <a:gd name="connsiteY13" fmla="*/ 609332 h 12009957"/>
              <a:gd name="connsiteX14" fmla="*/ 587723 w 5512527"/>
              <a:gd name="connsiteY14" fmla="*/ 15259 h 12009957"/>
              <a:gd name="connsiteX0" fmla="*/ 587723 w 5512527"/>
              <a:gd name="connsiteY0" fmla="*/ 15583 h 12010281"/>
              <a:gd name="connsiteX1" fmla="*/ 1107665 w 5512527"/>
              <a:gd name="connsiteY1" fmla="*/ 14323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15583 h 12010281"/>
              <a:gd name="connsiteX1" fmla="*/ 1104240 w 5512527"/>
              <a:gd name="connsiteY1" fmla="*/ 4049 h 12010281"/>
              <a:gd name="connsiteX2" fmla="*/ 1284926 w 5512527"/>
              <a:gd name="connsiteY2" fmla="*/ 295966 h 12010281"/>
              <a:gd name="connsiteX3" fmla="*/ 1531513 w 5512527"/>
              <a:gd name="connsiteY3" fmla="*/ 463178 h 12010281"/>
              <a:gd name="connsiteX4" fmla="*/ 4005785 w 5512527"/>
              <a:gd name="connsiteY4" fmla="*/ 460003 h 12010281"/>
              <a:gd name="connsiteX5" fmla="*/ 4234512 w 5512527"/>
              <a:gd name="connsiteY5" fmla="*/ 359850 h 12010281"/>
              <a:gd name="connsiteX6" fmla="*/ 4422059 w 5512527"/>
              <a:gd name="connsiteY6" fmla="*/ 0 h 12010281"/>
              <a:gd name="connsiteX7" fmla="*/ 4902341 w 5512527"/>
              <a:gd name="connsiteY7" fmla="*/ 324 h 12010281"/>
              <a:gd name="connsiteX8" fmla="*/ 5512527 w 5512527"/>
              <a:gd name="connsiteY8" fmla="*/ 609656 h 12010281"/>
              <a:gd name="connsiteX9" fmla="*/ 5512527 w 5512527"/>
              <a:gd name="connsiteY9" fmla="*/ 11425733 h 12010281"/>
              <a:gd name="connsiteX10" fmla="*/ 4927979 w 5512527"/>
              <a:gd name="connsiteY10" fmla="*/ 12010281 h 12010281"/>
              <a:gd name="connsiteX11" fmla="*/ 584548 w 5512527"/>
              <a:gd name="connsiteY11" fmla="*/ 12010281 h 12010281"/>
              <a:gd name="connsiteX12" fmla="*/ 0 w 5512527"/>
              <a:gd name="connsiteY12" fmla="*/ 11425733 h 12010281"/>
              <a:gd name="connsiteX13" fmla="*/ 0 w 5512527"/>
              <a:gd name="connsiteY13" fmla="*/ 609656 h 12010281"/>
              <a:gd name="connsiteX14" fmla="*/ 587723 w 5512527"/>
              <a:gd name="connsiteY14" fmla="*/ 15583 h 12010281"/>
              <a:gd name="connsiteX0" fmla="*/ 587723 w 5512527"/>
              <a:gd name="connsiteY0" fmla="*/ 0 h 12011822"/>
              <a:gd name="connsiteX1" fmla="*/ 1104240 w 5512527"/>
              <a:gd name="connsiteY1" fmla="*/ 5590 h 12011822"/>
              <a:gd name="connsiteX2" fmla="*/ 1284926 w 5512527"/>
              <a:gd name="connsiteY2" fmla="*/ 297507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 name="connsiteX0" fmla="*/ 587723 w 5512527"/>
              <a:gd name="connsiteY0" fmla="*/ 0 h 12011822"/>
              <a:gd name="connsiteX1" fmla="*/ 1104240 w 5512527"/>
              <a:gd name="connsiteY1" fmla="*/ 5590 h 12011822"/>
              <a:gd name="connsiteX2" fmla="*/ 1288350 w 5512527"/>
              <a:gd name="connsiteY2" fmla="*/ 280383 h 12011822"/>
              <a:gd name="connsiteX3" fmla="*/ 1531513 w 5512527"/>
              <a:gd name="connsiteY3" fmla="*/ 464719 h 12011822"/>
              <a:gd name="connsiteX4" fmla="*/ 4005785 w 5512527"/>
              <a:gd name="connsiteY4" fmla="*/ 461544 h 12011822"/>
              <a:gd name="connsiteX5" fmla="*/ 4234512 w 5512527"/>
              <a:gd name="connsiteY5" fmla="*/ 361391 h 12011822"/>
              <a:gd name="connsiteX6" fmla="*/ 4422059 w 5512527"/>
              <a:gd name="connsiteY6" fmla="*/ 1541 h 12011822"/>
              <a:gd name="connsiteX7" fmla="*/ 4902341 w 5512527"/>
              <a:gd name="connsiteY7" fmla="*/ 1865 h 12011822"/>
              <a:gd name="connsiteX8" fmla="*/ 5512527 w 5512527"/>
              <a:gd name="connsiteY8" fmla="*/ 611197 h 12011822"/>
              <a:gd name="connsiteX9" fmla="*/ 5512527 w 5512527"/>
              <a:gd name="connsiteY9" fmla="*/ 11427274 h 12011822"/>
              <a:gd name="connsiteX10" fmla="*/ 4927979 w 5512527"/>
              <a:gd name="connsiteY10" fmla="*/ 12011822 h 12011822"/>
              <a:gd name="connsiteX11" fmla="*/ 584548 w 5512527"/>
              <a:gd name="connsiteY11" fmla="*/ 12011822 h 12011822"/>
              <a:gd name="connsiteX12" fmla="*/ 0 w 5512527"/>
              <a:gd name="connsiteY12" fmla="*/ 11427274 h 12011822"/>
              <a:gd name="connsiteX13" fmla="*/ 0 w 5512527"/>
              <a:gd name="connsiteY13" fmla="*/ 611197 h 12011822"/>
              <a:gd name="connsiteX14" fmla="*/ 587723 w 5512527"/>
              <a:gd name="connsiteY14" fmla="*/ 0 h 1201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12527" h="12011822">
                <a:moveTo>
                  <a:pt x="587723" y="0"/>
                </a:moveTo>
                <a:lnTo>
                  <a:pt x="1104240" y="5590"/>
                </a:lnTo>
                <a:cubicBezTo>
                  <a:pt x="1258513" y="12104"/>
                  <a:pt x="1264275" y="137311"/>
                  <a:pt x="1288350" y="280383"/>
                </a:cubicBezTo>
                <a:cubicBezTo>
                  <a:pt x="1316925" y="362833"/>
                  <a:pt x="1376037" y="464719"/>
                  <a:pt x="1531513" y="464719"/>
                </a:cubicBezTo>
                <a:lnTo>
                  <a:pt x="4005785" y="461544"/>
                </a:lnTo>
                <a:cubicBezTo>
                  <a:pt x="4083521" y="461544"/>
                  <a:pt x="4174043" y="445058"/>
                  <a:pt x="4234512" y="361391"/>
                </a:cubicBezTo>
                <a:cubicBezTo>
                  <a:pt x="4291846" y="271164"/>
                  <a:pt x="4223813" y="4524"/>
                  <a:pt x="4422059" y="1541"/>
                </a:cubicBezTo>
                <a:lnTo>
                  <a:pt x="4902341" y="1865"/>
                </a:lnTo>
                <a:cubicBezTo>
                  <a:pt x="5257403" y="17978"/>
                  <a:pt x="5512527" y="288360"/>
                  <a:pt x="5512527" y="611197"/>
                </a:cubicBezTo>
                <a:lnTo>
                  <a:pt x="5512527" y="11427274"/>
                </a:lnTo>
                <a:cubicBezTo>
                  <a:pt x="5512527" y="11750111"/>
                  <a:pt x="5250815" y="12011822"/>
                  <a:pt x="4927979" y="12011822"/>
                </a:cubicBezTo>
                <a:lnTo>
                  <a:pt x="584548" y="12011822"/>
                </a:lnTo>
                <a:cubicBezTo>
                  <a:pt x="261711" y="12011822"/>
                  <a:pt x="0" y="11750111"/>
                  <a:pt x="0" y="11427274"/>
                </a:cubicBezTo>
                <a:lnTo>
                  <a:pt x="0" y="611197"/>
                </a:lnTo>
                <a:cubicBezTo>
                  <a:pt x="0" y="288360"/>
                  <a:pt x="264886" y="0"/>
                  <a:pt x="587723" y="0"/>
                </a:cubicBezTo>
                <a:close/>
              </a:path>
            </a:pathLst>
          </a:custGeom>
          <a:pattFill prst="wdUpDiag">
            <a:fgClr>
              <a:srgbClr val="FADFD9"/>
            </a:fgClr>
            <a:bgClr>
              <a:schemeClr val="bg1"/>
            </a:bgClr>
          </a:pattFill>
        </p:spPr>
        <p:txBody>
          <a:bodyPr wrap="square" lIns="457200" tIns="5486400" rIns="457200" bIns="457200" anchor="t">
            <a:noAutofit/>
          </a:bodyPr>
          <a:lstStyle>
            <a:lvl1pPr marL="0" indent="0" algn="l">
              <a:buNone/>
              <a:defRPr sz="1500">
                <a:solidFill>
                  <a:schemeClr val="tx1"/>
                </a:solidFill>
              </a:defRPr>
            </a:lvl1pPr>
          </a:lstStyle>
          <a:p>
            <a:r>
              <a:rPr lang="en-US"/>
              <a:t>Drag and drop your iPhone X screenshot into this photo placeholder</a:t>
            </a:r>
          </a:p>
        </p:txBody>
      </p:sp>
      <p:sp>
        <p:nvSpPr>
          <p:cNvPr id="2" name="TextBox 1">
            <a:extLst>
              <a:ext uri="{FF2B5EF4-FFF2-40B4-BE49-F238E27FC236}">
                <a16:creationId xmlns:a16="http://schemas.microsoft.com/office/drawing/2014/main" id="{52B95100-1B56-3E4A-8691-51AAF10098F0}"/>
              </a:ext>
            </a:extLst>
          </p:cNvPr>
          <p:cNvSpPr txBox="1"/>
          <p:nvPr userDrawn="1"/>
        </p:nvSpPr>
        <p:spPr>
          <a:xfrm>
            <a:off x="8413330" y="5488832"/>
            <a:ext cx="0" cy="0"/>
          </a:xfrm>
          <a:prstGeom prst="rect">
            <a:avLst/>
          </a:prstGeom>
          <a:noFill/>
        </p:spPr>
        <p:txBody>
          <a:bodyPr wrap="none" lIns="0" tIns="0" rIns="0" bIns="0" rtlCol="0">
            <a:noAutofit/>
          </a:bodyPr>
          <a:lstStyle/>
          <a:p>
            <a:pPr algn="l"/>
            <a:endParaRPr lang="en-US" sz="525">
              <a:latin typeface="LKN Sans" panose="02000503040000020003" pitchFamily="2" charset="0"/>
            </a:endParaRPr>
          </a:p>
        </p:txBody>
      </p:sp>
      <p:sp>
        <p:nvSpPr>
          <p:cNvPr id="9" name="Folded Corner 8">
            <a:extLst>
              <a:ext uri="{FF2B5EF4-FFF2-40B4-BE49-F238E27FC236}">
                <a16:creationId xmlns:a16="http://schemas.microsoft.com/office/drawing/2014/main" id="{F4F85ACC-FA85-F349-86C9-73D728236D81}"/>
              </a:ext>
              <a:ext uri="{C183D7F6-B498-43B3-948B-1728B52AA6E4}">
                <adec:decorative xmlns:adec="http://schemas.microsoft.com/office/drawing/2017/decorative" val="1"/>
              </a:ext>
            </a:extLst>
          </p:cNvPr>
          <p:cNvSpPr/>
          <p:nvPr userDrawn="1"/>
        </p:nvSpPr>
        <p:spPr>
          <a:xfrm>
            <a:off x="1" y="-942975"/>
            <a:ext cx="3314864" cy="7239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iPhone X screenshot close up.</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412341652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s + iphone horizontal detail">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DC5147E6-3B60-9544-841F-04FE73BB8BBB}"/>
              </a:ext>
            </a:extLst>
          </p:cNvPr>
          <p:cNvSpPr>
            <a:spLocks noGrp="1"/>
          </p:cNvSpPr>
          <p:nvPr>
            <p:ph type="title" hasCustomPrompt="1"/>
          </p:nvPr>
        </p:nvSpPr>
        <p:spPr>
          <a:xfrm>
            <a:off x="540566" y="1628777"/>
            <a:ext cx="2655336"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8" name="Text Placeholder 8">
            <a:extLst>
              <a:ext uri="{FF2B5EF4-FFF2-40B4-BE49-F238E27FC236}">
                <a16:creationId xmlns:a16="http://schemas.microsoft.com/office/drawing/2014/main" id="{D70058F9-BDA7-8840-914D-9E80FF5B692E}"/>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15" name="Freeform 14">
            <a:extLst>
              <a:ext uri="{FF2B5EF4-FFF2-40B4-BE49-F238E27FC236}">
                <a16:creationId xmlns:a16="http://schemas.microsoft.com/office/drawing/2014/main" id="{9BF9784F-07B0-2B43-B94A-28B4B8971813}"/>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2" name="phone">
            <a:extLst>
              <a:ext uri="{FF2B5EF4-FFF2-40B4-BE49-F238E27FC236}">
                <a16:creationId xmlns:a16="http://schemas.microsoft.com/office/drawing/2014/main" id="{2E4451B8-9EE2-A446-8FE7-EF863668EAEF}"/>
              </a:ext>
              <a:ext uri="{C183D7F6-B498-43B3-948B-1728B52AA6E4}">
                <adec:decorative xmlns:adec="http://schemas.microsoft.com/office/drawing/2017/decorative" val="1"/>
              </a:ext>
            </a:extLst>
          </p:cNvPr>
          <p:cNvPicPr>
            <a:picLocks noChangeAspect="1"/>
          </p:cNvPicPr>
          <p:nvPr userDrawn="1"/>
        </p:nvPicPr>
        <p:blipFill>
          <a:blip r:embed="rId2">
            <a:lum bright="28000"/>
          </a:blip>
          <a:stretch>
            <a:fillRect/>
          </a:stretch>
        </p:blipFill>
        <p:spPr>
          <a:xfrm rot="5400000">
            <a:off x="5506393" y="-568836"/>
            <a:ext cx="3013958" cy="6288005"/>
          </a:xfrm>
          <a:prstGeom prst="rect">
            <a:avLst/>
          </a:prstGeom>
        </p:spPr>
      </p:pic>
      <p:sp>
        <p:nvSpPr>
          <p:cNvPr id="2" name="TextBox 1">
            <a:extLst>
              <a:ext uri="{FF2B5EF4-FFF2-40B4-BE49-F238E27FC236}">
                <a16:creationId xmlns:a16="http://schemas.microsoft.com/office/drawing/2014/main" id="{52B95100-1B56-3E4A-8691-51AAF10098F0}"/>
              </a:ext>
            </a:extLst>
          </p:cNvPr>
          <p:cNvSpPr txBox="1"/>
          <p:nvPr userDrawn="1"/>
        </p:nvSpPr>
        <p:spPr>
          <a:xfrm>
            <a:off x="8413330" y="5488832"/>
            <a:ext cx="0" cy="0"/>
          </a:xfrm>
          <a:prstGeom prst="rect">
            <a:avLst/>
          </a:prstGeom>
          <a:noFill/>
        </p:spPr>
        <p:txBody>
          <a:bodyPr wrap="none" lIns="0" tIns="0" rIns="0" bIns="0" rtlCol="0">
            <a:noAutofit/>
          </a:bodyPr>
          <a:lstStyle/>
          <a:p>
            <a:pPr algn="l"/>
            <a:endParaRPr lang="en-US" sz="525">
              <a:latin typeface="LKN Sans" panose="02000503040000020003" pitchFamily="2" charset="0"/>
            </a:endParaRPr>
          </a:p>
        </p:txBody>
      </p:sp>
      <p:sp>
        <p:nvSpPr>
          <p:cNvPr id="23" name="Picture Placeholder 22">
            <a:extLst>
              <a:ext uri="{FF2B5EF4-FFF2-40B4-BE49-F238E27FC236}">
                <a16:creationId xmlns:a16="http://schemas.microsoft.com/office/drawing/2014/main" id="{4CBC1DB2-D3C1-094D-9A60-53319A1EF44C}"/>
              </a:ext>
            </a:extLst>
          </p:cNvPr>
          <p:cNvSpPr>
            <a:spLocks noGrp="1"/>
          </p:cNvSpPr>
          <p:nvPr>
            <p:ph type="pic" sz="quarter" idx="20" hasCustomPrompt="1"/>
          </p:nvPr>
        </p:nvSpPr>
        <p:spPr>
          <a:xfrm>
            <a:off x="3963006" y="1170986"/>
            <a:ext cx="6120782" cy="2809347"/>
          </a:xfrm>
          <a:custGeom>
            <a:avLst/>
            <a:gdLst>
              <a:gd name="connsiteX0" fmla="*/ 794408 w 16324210"/>
              <a:gd name="connsiteY0" fmla="*/ 0 h 7491591"/>
              <a:gd name="connsiteX1" fmla="*/ 15493586 w 16324210"/>
              <a:gd name="connsiteY1" fmla="*/ 0 h 7491591"/>
              <a:gd name="connsiteX2" fmla="*/ 16324210 w 16324210"/>
              <a:gd name="connsiteY2" fmla="*/ 798723 h 7491591"/>
              <a:gd name="connsiteX3" fmla="*/ 16316614 w 16324210"/>
              <a:gd name="connsiteY3" fmla="*/ 1500676 h 7491591"/>
              <a:gd name="connsiteX4" fmla="*/ 15943168 w 16324210"/>
              <a:gd name="connsiteY4" fmla="*/ 1750883 h 7491591"/>
              <a:gd name="connsiteX5" fmla="*/ 15692652 w 16324210"/>
              <a:gd name="connsiteY5" fmla="*/ 2081345 h 7491591"/>
              <a:gd name="connsiteX6" fmla="*/ 15696968 w 16324210"/>
              <a:gd name="connsiteY6" fmla="*/ 5443910 h 7491591"/>
              <a:gd name="connsiteX7" fmla="*/ 15833076 w 16324210"/>
              <a:gd name="connsiteY7" fmla="*/ 5754753 h 7491591"/>
              <a:gd name="connsiteX8" fmla="*/ 16322116 w 16324210"/>
              <a:gd name="connsiteY8" fmla="*/ 6009632 h 7491591"/>
              <a:gd name="connsiteX9" fmla="*/ 16321676 w 16324210"/>
              <a:gd name="connsiteY9" fmla="*/ 6662341 h 7491591"/>
              <a:gd name="connsiteX10" fmla="*/ 15493586 w 16324210"/>
              <a:gd name="connsiteY10" fmla="*/ 7491591 h 7491591"/>
              <a:gd name="connsiteX11" fmla="*/ 794408 w 16324210"/>
              <a:gd name="connsiteY11" fmla="*/ 7491591 h 7491591"/>
              <a:gd name="connsiteX12" fmla="*/ 0 w 16324210"/>
              <a:gd name="connsiteY12" fmla="*/ 6697183 h 7491591"/>
              <a:gd name="connsiteX13" fmla="*/ 0 w 16324210"/>
              <a:gd name="connsiteY13" fmla="*/ 794408 h 7491591"/>
              <a:gd name="connsiteX14" fmla="*/ 794408 w 16324210"/>
              <a:gd name="connsiteY14" fmla="*/ 0 h 749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324210" h="7491591">
                <a:moveTo>
                  <a:pt x="794408" y="0"/>
                </a:moveTo>
                <a:lnTo>
                  <a:pt x="15493586" y="0"/>
                </a:lnTo>
                <a:cubicBezTo>
                  <a:pt x="15932326" y="0"/>
                  <a:pt x="16324210" y="359984"/>
                  <a:pt x="16324210" y="798723"/>
                </a:cubicBezTo>
                <a:lnTo>
                  <a:pt x="16316614" y="1500676"/>
                </a:lnTo>
                <a:cubicBezTo>
                  <a:pt x="16307762" y="1710335"/>
                  <a:pt x="16137604" y="1718165"/>
                  <a:pt x="15943168" y="1750883"/>
                </a:cubicBezTo>
                <a:cubicBezTo>
                  <a:pt x="15831116" y="1789717"/>
                  <a:pt x="15692652" y="1870051"/>
                  <a:pt x="15692652" y="2081345"/>
                </a:cubicBezTo>
                <a:lnTo>
                  <a:pt x="15696968" y="5443910"/>
                </a:lnTo>
                <a:cubicBezTo>
                  <a:pt x="15696968" y="5549554"/>
                  <a:pt x="15719372" y="5672575"/>
                  <a:pt x="15833076" y="5754753"/>
                </a:cubicBezTo>
                <a:cubicBezTo>
                  <a:pt x="15955696" y="5832670"/>
                  <a:pt x="16318062" y="5740213"/>
                  <a:pt x="16322116" y="6009632"/>
                </a:cubicBezTo>
                <a:lnTo>
                  <a:pt x="16321676" y="6662341"/>
                </a:lnTo>
                <a:cubicBezTo>
                  <a:pt x="16299778" y="7144874"/>
                  <a:pt x="15932326" y="7491591"/>
                  <a:pt x="15493586" y="7491591"/>
                </a:cubicBezTo>
                <a:lnTo>
                  <a:pt x="794408" y="7491591"/>
                </a:lnTo>
                <a:cubicBezTo>
                  <a:pt x="355668" y="7491591"/>
                  <a:pt x="0" y="7135921"/>
                  <a:pt x="0" y="6697183"/>
                </a:cubicBezTo>
                <a:lnTo>
                  <a:pt x="0" y="794408"/>
                </a:lnTo>
                <a:cubicBezTo>
                  <a:pt x="0" y="355669"/>
                  <a:pt x="355668" y="0"/>
                  <a:pt x="794408" y="0"/>
                </a:cubicBezTo>
                <a:close/>
              </a:path>
            </a:pathLst>
          </a:custGeom>
          <a:pattFill prst="wdUpDiag">
            <a:fgClr>
              <a:srgbClr val="FADFD9"/>
            </a:fgClr>
            <a:bgClr>
              <a:schemeClr val="bg1"/>
            </a:bgClr>
          </a:pattFill>
          <a:ln>
            <a:noFill/>
          </a:ln>
        </p:spPr>
        <p:txBody>
          <a:bodyPr wrap="square" lIns="822960" rIns="3931920" anchor="ctr" anchorCtr="0">
            <a:noAutofit/>
          </a:bodyPr>
          <a:lstStyle>
            <a:lvl1pPr>
              <a:defRPr b="0" cap="none" spc="0">
                <a:ln w="22225">
                  <a:noFill/>
                  <a:prstDash val="solid"/>
                </a:ln>
                <a:solidFill>
                  <a:schemeClr val="tx1"/>
                </a:solidFill>
                <a:effectLst/>
              </a:defRPr>
            </a:lvl1pPr>
          </a:lstStyle>
          <a:p>
            <a:r>
              <a:rPr lang="en-US"/>
              <a:t>Drag and drop your iPhone X screenshot into this photo placeholder</a:t>
            </a:r>
          </a:p>
        </p:txBody>
      </p:sp>
      <p:sp>
        <p:nvSpPr>
          <p:cNvPr id="9" name="Folded Corner 8">
            <a:extLst>
              <a:ext uri="{FF2B5EF4-FFF2-40B4-BE49-F238E27FC236}">
                <a16:creationId xmlns:a16="http://schemas.microsoft.com/office/drawing/2014/main" id="{ECACA7D0-95F9-2B49-B322-5715C31E58AB}"/>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iPhone X screenshot close up, landscape.</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371522070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samsung vertical">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0C9F3F10-B381-9C46-868C-48506C8DAF51}"/>
              </a:ext>
            </a:extLst>
          </p:cNvPr>
          <p:cNvSpPr>
            <a:spLocks noGrp="1"/>
          </p:cNvSpPr>
          <p:nvPr>
            <p:ph type="title" hasCustomPrompt="1"/>
          </p:nvPr>
        </p:nvSpPr>
        <p:spPr>
          <a:xfrm>
            <a:off x="540565" y="1628777"/>
            <a:ext cx="2704316"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1" name="Text Placeholder 8">
            <a:extLst>
              <a:ext uri="{FF2B5EF4-FFF2-40B4-BE49-F238E27FC236}">
                <a16:creationId xmlns:a16="http://schemas.microsoft.com/office/drawing/2014/main" id="{E1693231-41F4-E141-8C3B-1F73C7190C3E}"/>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7" name="Freeform 6">
            <a:extLst>
              <a:ext uri="{FF2B5EF4-FFF2-40B4-BE49-F238E27FC236}">
                <a16:creationId xmlns:a16="http://schemas.microsoft.com/office/drawing/2014/main" id="{3967577F-1CBC-1541-8EFC-4CB642648022}"/>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2" name="Picture 1">
            <a:extLst>
              <a:ext uri="{FF2B5EF4-FFF2-40B4-BE49-F238E27FC236}">
                <a16:creationId xmlns:a16="http://schemas.microsoft.com/office/drawing/2014/main" id="{4298C3EB-2BEC-634C-9A47-7294ECA2F2C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737188" y="175674"/>
            <a:ext cx="2248491" cy="4706756"/>
          </a:xfrm>
          <a:prstGeom prst="rect">
            <a:avLst/>
          </a:prstGeom>
        </p:spPr>
      </p:pic>
      <p:sp>
        <p:nvSpPr>
          <p:cNvPr id="9" name="Picture Placeholder 8">
            <a:extLst>
              <a:ext uri="{FF2B5EF4-FFF2-40B4-BE49-F238E27FC236}">
                <a16:creationId xmlns:a16="http://schemas.microsoft.com/office/drawing/2014/main" id="{07652BFE-7344-5745-ADC1-3ED93EC65FF6}"/>
              </a:ext>
              <a:ext uri="{C183D7F6-B498-43B3-948B-1728B52AA6E4}">
                <adec:decorative xmlns:adec="http://schemas.microsoft.com/office/drawing/2017/decorative" val="1"/>
              </a:ext>
            </a:extLst>
          </p:cNvPr>
          <p:cNvSpPr>
            <a:spLocks noGrp="1"/>
          </p:cNvSpPr>
          <p:nvPr>
            <p:ph type="pic" sz="quarter" idx="10" hasCustomPrompt="1"/>
          </p:nvPr>
        </p:nvSpPr>
        <p:spPr>
          <a:xfrm>
            <a:off x="4817119" y="445770"/>
            <a:ext cx="2091676" cy="4297680"/>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wrap="square" lIns="457200" tIns="2103120" rIns="457200">
            <a:noAutofit/>
          </a:bodyPr>
          <a:lstStyle>
            <a:lvl1pPr marL="0" indent="0" algn="l">
              <a:buNone/>
              <a:defRPr sz="1500">
                <a:solidFill>
                  <a:schemeClr val="tx1"/>
                </a:solidFill>
              </a:defRPr>
            </a:lvl1pPr>
          </a:lstStyle>
          <a:p>
            <a:r>
              <a:rPr lang="en-US"/>
              <a:t>Drag and drop your Samsung screenshot into this photo placeholder</a:t>
            </a:r>
          </a:p>
        </p:txBody>
      </p:sp>
      <p:sp>
        <p:nvSpPr>
          <p:cNvPr id="8" name="Folded Corner 7">
            <a:extLst>
              <a:ext uri="{FF2B5EF4-FFF2-40B4-BE49-F238E27FC236}">
                <a16:creationId xmlns:a16="http://schemas.microsoft.com/office/drawing/2014/main" id="{D0B2C571-99BB-CC43-B858-E13E4B791580}"/>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1 Samsung  Galaxy S9 screenshot.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324550764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2 samsungs vertical">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0C9F3F10-B381-9C46-868C-48506C8DAF51}"/>
              </a:ext>
            </a:extLst>
          </p:cNvPr>
          <p:cNvSpPr>
            <a:spLocks noGrp="1"/>
          </p:cNvSpPr>
          <p:nvPr>
            <p:ph type="title" hasCustomPrompt="1"/>
          </p:nvPr>
        </p:nvSpPr>
        <p:spPr>
          <a:xfrm>
            <a:off x="540567" y="1628777"/>
            <a:ext cx="2667581"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1" name="Text Placeholder 8">
            <a:extLst>
              <a:ext uri="{FF2B5EF4-FFF2-40B4-BE49-F238E27FC236}">
                <a16:creationId xmlns:a16="http://schemas.microsoft.com/office/drawing/2014/main" id="{E1693231-41F4-E141-8C3B-1F73C7190C3E}"/>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7" name="Freeform 6">
            <a:extLst>
              <a:ext uri="{FF2B5EF4-FFF2-40B4-BE49-F238E27FC236}">
                <a16:creationId xmlns:a16="http://schemas.microsoft.com/office/drawing/2014/main" id="{3967577F-1CBC-1541-8EFC-4CB642648022}"/>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3" name="Picture 12">
            <a:extLst>
              <a:ext uri="{FF2B5EF4-FFF2-40B4-BE49-F238E27FC236}">
                <a16:creationId xmlns:a16="http://schemas.microsoft.com/office/drawing/2014/main" id="{113AD048-0966-6D4C-B34A-DD352C3387A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737188" y="175674"/>
            <a:ext cx="2248491" cy="4706756"/>
          </a:xfrm>
          <a:prstGeom prst="rect">
            <a:avLst/>
          </a:prstGeom>
        </p:spPr>
      </p:pic>
      <p:sp>
        <p:nvSpPr>
          <p:cNvPr id="14" name="Picture Placeholder 8">
            <a:extLst>
              <a:ext uri="{FF2B5EF4-FFF2-40B4-BE49-F238E27FC236}">
                <a16:creationId xmlns:a16="http://schemas.microsoft.com/office/drawing/2014/main" id="{AD76A85F-9D04-7F49-96DF-51181B6B8D04}"/>
              </a:ext>
              <a:ext uri="{C183D7F6-B498-43B3-948B-1728B52AA6E4}">
                <adec:decorative xmlns:adec="http://schemas.microsoft.com/office/drawing/2017/decorative" val="1"/>
              </a:ext>
            </a:extLst>
          </p:cNvPr>
          <p:cNvSpPr>
            <a:spLocks noGrp="1"/>
          </p:cNvSpPr>
          <p:nvPr>
            <p:ph type="pic" sz="quarter" idx="10" hasCustomPrompt="1"/>
          </p:nvPr>
        </p:nvSpPr>
        <p:spPr>
          <a:xfrm>
            <a:off x="4817119" y="445770"/>
            <a:ext cx="2091676" cy="4297680"/>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wrap="square" lIns="457200" tIns="2103120" rIns="457200">
            <a:noAutofit/>
          </a:bodyPr>
          <a:lstStyle>
            <a:lvl1pPr marL="0" indent="0" algn="l">
              <a:buNone/>
              <a:defRPr sz="1500">
                <a:solidFill>
                  <a:schemeClr val="tx1"/>
                </a:solidFill>
              </a:defRPr>
            </a:lvl1pPr>
          </a:lstStyle>
          <a:p>
            <a:r>
              <a:rPr lang="en-US"/>
              <a:t>Drag and drop your Samsung screenshot into this photo placeholder</a:t>
            </a:r>
          </a:p>
        </p:txBody>
      </p:sp>
      <p:pic>
        <p:nvPicPr>
          <p:cNvPr id="15" name="Picture 14">
            <a:extLst>
              <a:ext uri="{FF2B5EF4-FFF2-40B4-BE49-F238E27FC236}">
                <a16:creationId xmlns:a16="http://schemas.microsoft.com/office/drawing/2014/main" id="{EE84EF8F-F869-3642-92EF-E90FF17FB38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7081835" y="175674"/>
            <a:ext cx="2248491" cy="4706756"/>
          </a:xfrm>
          <a:prstGeom prst="rect">
            <a:avLst/>
          </a:prstGeom>
        </p:spPr>
      </p:pic>
      <p:sp>
        <p:nvSpPr>
          <p:cNvPr id="16" name="Picture Placeholder 8">
            <a:extLst>
              <a:ext uri="{FF2B5EF4-FFF2-40B4-BE49-F238E27FC236}">
                <a16:creationId xmlns:a16="http://schemas.microsoft.com/office/drawing/2014/main" id="{CA2F9D34-D3D0-0346-9D1E-6642A2B237E2}"/>
              </a:ext>
              <a:ext uri="{C183D7F6-B498-43B3-948B-1728B52AA6E4}">
                <adec:decorative xmlns:adec="http://schemas.microsoft.com/office/drawing/2017/decorative" val="1"/>
              </a:ext>
            </a:extLst>
          </p:cNvPr>
          <p:cNvSpPr>
            <a:spLocks noGrp="1"/>
          </p:cNvSpPr>
          <p:nvPr>
            <p:ph type="pic" sz="quarter" idx="18" hasCustomPrompt="1"/>
          </p:nvPr>
        </p:nvSpPr>
        <p:spPr>
          <a:xfrm>
            <a:off x="7161767" y="445770"/>
            <a:ext cx="2091676" cy="4297680"/>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wrap="square" lIns="457200" tIns="2103120" rIns="457200">
            <a:noAutofit/>
          </a:bodyPr>
          <a:lstStyle>
            <a:lvl1pPr marL="0" indent="0" algn="l">
              <a:buNone/>
              <a:defRPr sz="1500">
                <a:solidFill>
                  <a:schemeClr val="tx1"/>
                </a:solidFill>
              </a:defRPr>
            </a:lvl1pPr>
          </a:lstStyle>
          <a:p>
            <a:r>
              <a:rPr lang="en-US"/>
              <a:t>Drag and drop your Samsung screenshot into this photo placeholder</a:t>
            </a:r>
          </a:p>
        </p:txBody>
      </p:sp>
      <p:sp>
        <p:nvSpPr>
          <p:cNvPr id="9" name="Folded Corner 8">
            <a:extLst>
              <a:ext uri="{FF2B5EF4-FFF2-40B4-BE49-F238E27FC236}">
                <a16:creationId xmlns:a16="http://schemas.microsoft.com/office/drawing/2014/main" id="{B3077190-2005-CB4A-B96B-DA06E085A112}"/>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2 Samsung  Galaxy S9 screenshots.</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195035840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samsung 9 vertical">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0C9F3F10-B381-9C46-868C-48506C8DAF51}"/>
              </a:ext>
            </a:extLst>
          </p:cNvPr>
          <p:cNvSpPr>
            <a:spLocks noGrp="1"/>
          </p:cNvSpPr>
          <p:nvPr>
            <p:ph type="title" hasCustomPrompt="1"/>
          </p:nvPr>
        </p:nvSpPr>
        <p:spPr>
          <a:xfrm>
            <a:off x="540566" y="1628777"/>
            <a:ext cx="2687664"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1" name="Text Placeholder 8">
            <a:extLst>
              <a:ext uri="{FF2B5EF4-FFF2-40B4-BE49-F238E27FC236}">
                <a16:creationId xmlns:a16="http://schemas.microsoft.com/office/drawing/2014/main" id="{E1693231-41F4-E141-8C3B-1F73C7190C3E}"/>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7" name="Freeform 6">
            <a:extLst>
              <a:ext uri="{FF2B5EF4-FFF2-40B4-BE49-F238E27FC236}">
                <a16:creationId xmlns:a16="http://schemas.microsoft.com/office/drawing/2014/main" id="{3967577F-1CBC-1541-8EFC-4CB642648022}"/>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2" name="Picture 1">
            <a:extLst>
              <a:ext uri="{FF2B5EF4-FFF2-40B4-BE49-F238E27FC236}">
                <a16:creationId xmlns:a16="http://schemas.microsoft.com/office/drawing/2014/main" id="{4298C3EB-2BEC-634C-9A47-7294ECA2F2C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5400000">
            <a:off x="5058115" y="174952"/>
            <a:ext cx="2249768" cy="4708201"/>
          </a:xfrm>
          <a:prstGeom prst="rect">
            <a:avLst/>
          </a:prstGeom>
        </p:spPr>
      </p:pic>
      <p:sp>
        <p:nvSpPr>
          <p:cNvPr id="9" name="Picture Placeholder 8">
            <a:extLst>
              <a:ext uri="{FF2B5EF4-FFF2-40B4-BE49-F238E27FC236}">
                <a16:creationId xmlns:a16="http://schemas.microsoft.com/office/drawing/2014/main" id="{07652BFE-7344-5745-ADC1-3ED93EC65FF6}"/>
              </a:ext>
              <a:ext uri="{C183D7F6-B498-43B3-948B-1728B52AA6E4}">
                <adec:decorative xmlns:adec="http://schemas.microsoft.com/office/drawing/2017/decorative" val="1"/>
              </a:ext>
            </a:extLst>
          </p:cNvPr>
          <p:cNvSpPr>
            <a:spLocks noGrp="1"/>
          </p:cNvSpPr>
          <p:nvPr>
            <p:ph type="pic" sz="quarter" idx="10" hasCustomPrompt="1"/>
          </p:nvPr>
        </p:nvSpPr>
        <p:spPr>
          <a:xfrm rot="5400000">
            <a:off x="5070963" y="382020"/>
            <a:ext cx="2091950" cy="4297121"/>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vert="vert270" wrap="square" lIns="731520" tIns="2194560" rIns="548640" bIns="640080">
            <a:noAutofit/>
          </a:bodyPr>
          <a:lstStyle>
            <a:lvl1pPr marL="0" indent="0" algn="l">
              <a:buNone/>
              <a:defRPr sz="1500">
                <a:solidFill>
                  <a:schemeClr val="tx1"/>
                </a:solidFill>
              </a:defRPr>
            </a:lvl1pPr>
          </a:lstStyle>
          <a:p>
            <a:r>
              <a:rPr lang="en-US"/>
              <a:t>Drag and drop your Samsung screenshot into this photo placeholder</a:t>
            </a:r>
          </a:p>
        </p:txBody>
      </p:sp>
      <p:sp>
        <p:nvSpPr>
          <p:cNvPr id="8" name="Folded Corner 7">
            <a:extLst>
              <a:ext uri="{FF2B5EF4-FFF2-40B4-BE49-F238E27FC236}">
                <a16:creationId xmlns:a16="http://schemas.microsoft.com/office/drawing/2014/main" id="{75A3EC66-090D-794F-8853-AAC52E6987EC}"/>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Samsung  Galaxy S9 screenshot landscape format.</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10818763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samsung s9 vertical detail">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E5AE2DF9-3105-3348-8CFD-17677E76AC08}"/>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2" name="Picture 11">
            <a:extLst>
              <a:ext uri="{FF2B5EF4-FFF2-40B4-BE49-F238E27FC236}">
                <a16:creationId xmlns:a16="http://schemas.microsoft.com/office/drawing/2014/main" id="{F499755C-7DBA-0E47-B0CE-19847931226C}"/>
              </a:ext>
            </a:extLst>
          </p:cNvPr>
          <p:cNvPicPr>
            <a:picLocks noChangeAspect="1"/>
          </p:cNvPicPr>
          <p:nvPr userDrawn="1"/>
        </p:nvPicPr>
        <p:blipFill>
          <a:blip r:embed="rId2"/>
          <a:stretch>
            <a:fillRect/>
          </a:stretch>
        </p:blipFill>
        <p:spPr>
          <a:xfrm>
            <a:off x="4714372" y="-920544"/>
            <a:ext cx="3307980" cy="6924581"/>
          </a:xfrm>
          <a:prstGeom prst="rect">
            <a:avLst/>
          </a:prstGeom>
        </p:spPr>
      </p:pic>
      <p:sp>
        <p:nvSpPr>
          <p:cNvPr id="7" name="Title Placeholder 1">
            <a:extLst>
              <a:ext uri="{FF2B5EF4-FFF2-40B4-BE49-F238E27FC236}">
                <a16:creationId xmlns:a16="http://schemas.microsoft.com/office/drawing/2014/main" id="{474629AC-C648-1348-AFD2-3FAB69D60A16}"/>
              </a:ext>
            </a:extLst>
          </p:cNvPr>
          <p:cNvSpPr>
            <a:spLocks noGrp="1"/>
          </p:cNvSpPr>
          <p:nvPr>
            <p:ph type="title" hasCustomPrompt="1"/>
          </p:nvPr>
        </p:nvSpPr>
        <p:spPr>
          <a:xfrm>
            <a:off x="540567" y="1628777"/>
            <a:ext cx="2667581"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0" name="Text Placeholder 8">
            <a:extLst>
              <a:ext uri="{FF2B5EF4-FFF2-40B4-BE49-F238E27FC236}">
                <a16:creationId xmlns:a16="http://schemas.microsoft.com/office/drawing/2014/main" id="{984F146A-7B3E-6B43-B6AF-4416BE73BFA5}"/>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9" name="Picture Placeholder 8">
            <a:extLst>
              <a:ext uri="{FF2B5EF4-FFF2-40B4-BE49-F238E27FC236}">
                <a16:creationId xmlns:a16="http://schemas.microsoft.com/office/drawing/2014/main" id="{07652BFE-7344-5745-ADC1-3ED93EC65FF6}"/>
              </a:ext>
              <a:ext uri="{C183D7F6-B498-43B3-948B-1728B52AA6E4}">
                <adec:decorative xmlns:adec="http://schemas.microsoft.com/office/drawing/2017/decorative" val="1"/>
              </a:ext>
            </a:extLst>
          </p:cNvPr>
          <p:cNvSpPr>
            <a:spLocks noGrp="1"/>
          </p:cNvSpPr>
          <p:nvPr>
            <p:ph type="pic" sz="quarter" idx="10" hasCustomPrompt="1"/>
          </p:nvPr>
        </p:nvSpPr>
        <p:spPr>
          <a:xfrm>
            <a:off x="4835643" y="-590084"/>
            <a:ext cx="3057365" cy="6294561"/>
          </a:xfrm>
          <a:custGeom>
            <a:avLst/>
            <a:gdLst>
              <a:gd name="connsiteX0" fmla="*/ 497476 w 5570220"/>
              <a:gd name="connsiteY0" fmla="*/ 0 h 11460480"/>
              <a:gd name="connsiteX1" fmla="*/ 5072744 w 5570220"/>
              <a:gd name="connsiteY1" fmla="*/ 0 h 11460480"/>
              <a:gd name="connsiteX2" fmla="*/ 5570220 w 5570220"/>
              <a:gd name="connsiteY2" fmla="*/ 497476 h 11460480"/>
              <a:gd name="connsiteX3" fmla="*/ 5570220 w 5570220"/>
              <a:gd name="connsiteY3" fmla="*/ 10963004 h 11460480"/>
              <a:gd name="connsiteX4" fmla="*/ 5072744 w 5570220"/>
              <a:gd name="connsiteY4" fmla="*/ 11460480 h 11460480"/>
              <a:gd name="connsiteX5" fmla="*/ 497476 w 5570220"/>
              <a:gd name="connsiteY5" fmla="*/ 11460480 h 11460480"/>
              <a:gd name="connsiteX6" fmla="*/ 0 w 5570220"/>
              <a:gd name="connsiteY6" fmla="*/ 10963004 h 11460480"/>
              <a:gd name="connsiteX7" fmla="*/ 0 w 5570220"/>
              <a:gd name="connsiteY7" fmla="*/ 497476 h 11460480"/>
              <a:gd name="connsiteX8" fmla="*/ 497476 w 5570220"/>
              <a:gd name="connsiteY8" fmla="*/ 0 h 1146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0220" h="11460480">
                <a:moveTo>
                  <a:pt x="497476" y="0"/>
                </a:moveTo>
                <a:lnTo>
                  <a:pt x="5072744" y="0"/>
                </a:lnTo>
                <a:cubicBezTo>
                  <a:pt x="5347492" y="0"/>
                  <a:pt x="5570220" y="222728"/>
                  <a:pt x="5570220" y="497476"/>
                </a:cubicBezTo>
                <a:lnTo>
                  <a:pt x="5570220" y="10963004"/>
                </a:lnTo>
                <a:cubicBezTo>
                  <a:pt x="5570220" y="11237752"/>
                  <a:pt x="5347492" y="11460480"/>
                  <a:pt x="5072744" y="11460480"/>
                </a:cubicBezTo>
                <a:lnTo>
                  <a:pt x="497476" y="11460480"/>
                </a:lnTo>
                <a:cubicBezTo>
                  <a:pt x="222728" y="11460480"/>
                  <a:pt x="0" y="11237752"/>
                  <a:pt x="0" y="10963004"/>
                </a:cubicBezTo>
                <a:lnTo>
                  <a:pt x="0" y="497476"/>
                </a:lnTo>
                <a:cubicBezTo>
                  <a:pt x="0" y="222728"/>
                  <a:pt x="222728" y="0"/>
                  <a:pt x="497476" y="0"/>
                </a:cubicBezTo>
                <a:close/>
              </a:path>
            </a:pathLst>
          </a:custGeom>
          <a:pattFill prst="wdUpDiag">
            <a:fgClr>
              <a:srgbClr val="FADFD9"/>
            </a:fgClr>
            <a:bgClr>
              <a:schemeClr val="bg1"/>
            </a:bgClr>
          </a:pattFill>
        </p:spPr>
        <p:txBody>
          <a:bodyPr vert="horz" wrap="square" lIns="457200" tIns="4297680" rIns="457200" bIns="731520">
            <a:noAutofit/>
          </a:bodyPr>
          <a:lstStyle>
            <a:lvl1pPr marL="0" indent="0" algn="l">
              <a:buNone/>
              <a:defRPr sz="1800">
                <a:solidFill>
                  <a:schemeClr val="tx1"/>
                </a:solidFill>
              </a:defRPr>
            </a:lvl1pPr>
          </a:lstStyle>
          <a:p>
            <a:r>
              <a:rPr lang="en-US"/>
              <a:t>Drag and drop your Samsung screenshot into this photo placeholder</a:t>
            </a:r>
          </a:p>
        </p:txBody>
      </p:sp>
      <p:sp>
        <p:nvSpPr>
          <p:cNvPr id="11" name="Folded Corner 10">
            <a:extLst>
              <a:ext uri="{FF2B5EF4-FFF2-40B4-BE49-F238E27FC236}">
                <a16:creationId xmlns:a16="http://schemas.microsoft.com/office/drawing/2014/main" id="{5A1D5519-FFF0-B24E-95A7-ECECAFD8AF06}"/>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a Samsung  Galaxy S9 screenshot, close up.</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23730874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samsung detail">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E5AE2DF9-3105-3348-8CFD-17677E76AC08}"/>
              </a:ext>
              <a:ext uri="{C183D7F6-B498-43B3-948B-1728B52AA6E4}">
                <adec:decorative xmlns:adec="http://schemas.microsoft.com/office/drawing/2017/decorative" val="1"/>
              </a:ext>
            </a:extLst>
          </p:cNvPr>
          <p:cNvSpPr/>
          <p:nvPr userDrawn="1"/>
        </p:nvSpPr>
        <p:spPr>
          <a:xfrm>
            <a:off x="4250362" y="0"/>
            <a:ext cx="4893641" cy="5143500"/>
          </a:xfrm>
          <a:custGeom>
            <a:avLst/>
            <a:gdLst>
              <a:gd name="connsiteX0" fmla="*/ 2591986 w 13051407"/>
              <a:gd name="connsiteY0" fmla="*/ 0 h 13716000"/>
              <a:gd name="connsiteX1" fmla="*/ 13051407 w 13051407"/>
              <a:gd name="connsiteY1" fmla="*/ 0 h 13716000"/>
              <a:gd name="connsiteX2" fmla="*/ 13051407 w 13051407"/>
              <a:gd name="connsiteY2" fmla="*/ 13716000 h 13716000"/>
              <a:gd name="connsiteX3" fmla="*/ 2591986 w 13051407"/>
              <a:gd name="connsiteY3" fmla="*/ 13716000 h 13716000"/>
              <a:gd name="connsiteX4" fmla="*/ 2369931 w 13051407"/>
              <a:gd name="connsiteY4" fmla="*/ 13459652 h 13716000"/>
              <a:gd name="connsiteX5" fmla="*/ 0 w 13051407"/>
              <a:gd name="connsiteY5" fmla="*/ 6858000 h 13716000"/>
              <a:gd name="connsiteX6" fmla="*/ 2369931 w 13051407"/>
              <a:gd name="connsiteY6" fmla="*/ 256349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51407" h="13716000">
                <a:moveTo>
                  <a:pt x="2591986" y="0"/>
                </a:moveTo>
                <a:lnTo>
                  <a:pt x="13051407" y="0"/>
                </a:lnTo>
                <a:lnTo>
                  <a:pt x="13051407" y="13716000"/>
                </a:lnTo>
                <a:lnTo>
                  <a:pt x="2591986" y="13716000"/>
                </a:lnTo>
                <a:lnTo>
                  <a:pt x="2369931" y="13459652"/>
                </a:lnTo>
                <a:cubicBezTo>
                  <a:pt x="889386" y="11665645"/>
                  <a:pt x="0" y="9365686"/>
                  <a:pt x="0" y="6858000"/>
                </a:cubicBezTo>
                <a:cubicBezTo>
                  <a:pt x="0" y="4350314"/>
                  <a:pt x="889386" y="2050355"/>
                  <a:pt x="2369931" y="256349"/>
                </a:cubicBezTo>
                <a:close/>
              </a:path>
            </a:pathLst>
          </a:cu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525" noProof="0"/>
          </a:p>
        </p:txBody>
      </p:sp>
      <p:pic>
        <p:nvPicPr>
          <p:cNvPr id="12" name="Picture 11">
            <a:extLst>
              <a:ext uri="{FF2B5EF4-FFF2-40B4-BE49-F238E27FC236}">
                <a16:creationId xmlns:a16="http://schemas.microsoft.com/office/drawing/2014/main" id="{F499755C-7DBA-0E47-B0CE-19847931226C}"/>
              </a:ext>
            </a:extLst>
          </p:cNvPr>
          <p:cNvPicPr>
            <a:picLocks noChangeAspect="1"/>
          </p:cNvPicPr>
          <p:nvPr userDrawn="1"/>
        </p:nvPicPr>
        <p:blipFill>
          <a:blip r:embed="rId2"/>
          <a:stretch>
            <a:fillRect/>
          </a:stretch>
        </p:blipFill>
        <p:spPr>
          <a:xfrm rot="5400000">
            <a:off x="5657499" y="-920461"/>
            <a:ext cx="3308762" cy="6924415"/>
          </a:xfrm>
          <a:prstGeom prst="rect">
            <a:avLst/>
          </a:prstGeom>
        </p:spPr>
      </p:pic>
      <p:sp>
        <p:nvSpPr>
          <p:cNvPr id="7" name="Title Placeholder 1">
            <a:extLst>
              <a:ext uri="{FF2B5EF4-FFF2-40B4-BE49-F238E27FC236}">
                <a16:creationId xmlns:a16="http://schemas.microsoft.com/office/drawing/2014/main" id="{474629AC-C648-1348-AFD2-3FAB69D60A16}"/>
              </a:ext>
            </a:extLst>
          </p:cNvPr>
          <p:cNvSpPr>
            <a:spLocks noGrp="1"/>
          </p:cNvSpPr>
          <p:nvPr>
            <p:ph type="title" hasCustomPrompt="1"/>
          </p:nvPr>
        </p:nvSpPr>
        <p:spPr>
          <a:xfrm>
            <a:off x="540567" y="1628777"/>
            <a:ext cx="2667581" cy="942975"/>
          </a:xfrm>
          <a:prstGeom prst="rect">
            <a:avLst/>
          </a:prstGeom>
        </p:spPr>
        <p:txBody>
          <a:bodyPr vert="horz" lIns="91440" tIns="45720" rIns="91440" bIns="45720" rtlCol="0" anchor="b" anchorCtr="0">
            <a:noAutofit/>
          </a:bodyPr>
          <a:lstStyle>
            <a:lvl1pPr>
              <a:defRPr sz="3299">
                <a:solidFill>
                  <a:schemeClr val="accent2"/>
                </a:solidFill>
              </a:defRPr>
            </a:lvl1pPr>
          </a:lstStyle>
          <a:p>
            <a:r>
              <a:rPr lang="en-US"/>
              <a:t>Enter slide title here in two lines</a:t>
            </a:r>
          </a:p>
        </p:txBody>
      </p:sp>
      <p:sp>
        <p:nvSpPr>
          <p:cNvPr id="10" name="Text Placeholder 8">
            <a:extLst>
              <a:ext uri="{FF2B5EF4-FFF2-40B4-BE49-F238E27FC236}">
                <a16:creationId xmlns:a16="http://schemas.microsoft.com/office/drawing/2014/main" id="{984F146A-7B3E-6B43-B6AF-4416BE73BFA5}"/>
              </a:ext>
            </a:extLst>
          </p:cNvPr>
          <p:cNvSpPr>
            <a:spLocks noGrp="1"/>
          </p:cNvSpPr>
          <p:nvPr>
            <p:ph type="body" sz="quarter" idx="17" hasCustomPrompt="1"/>
          </p:nvPr>
        </p:nvSpPr>
        <p:spPr>
          <a:xfrm>
            <a:off x="540567" y="2606041"/>
            <a:ext cx="2529074" cy="869720"/>
          </a:xfrm>
        </p:spPr>
        <p:txBody>
          <a:bodyPr lIns="109728" anchor="t">
            <a:normAutofit/>
          </a:bodyPr>
          <a:lstStyle>
            <a:lvl1pPr marL="0" indent="0">
              <a:buFontTx/>
              <a:buNone/>
              <a:defRPr sz="1650" b="0" i="0" baseline="0">
                <a:solidFill>
                  <a:schemeClr val="accent6"/>
                </a:solidFill>
                <a:latin typeface="Community Light" panose="02000303040000020003" pitchFamily="2" charset="0"/>
              </a:defRPr>
            </a:lvl1pPr>
            <a:lvl2pPr marL="342760" indent="0">
              <a:buFontTx/>
              <a:buNone/>
              <a:defRPr b="0" i="0">
                <a:solidFill>
                  <a:schemeClr val="accent6"/>
                </a:solidFill>
                <a:latin typeface="LKN Sans Light" panose="02000303040000020003" pitchFamily="2" charset="0"/>
              </a:defRPr>
            </a:lvl2pPr>
            <a:lvl3pPr marL="685518" indent="0">
              <a:buFontTx/>
              <a:buNone/>
              <a:defRPr b="0" i="0">
                <a:solidFill>
                  <a:schemeClr val="accent6"/>
                </a:solidFill>
                <a:latin typeface="LKN Sans Light" panose="02000303040000020003" pitchFamily="2" charset="0"/>
              </a:defRPr>
            </a:lvl3pPr>
            <a:lvl4pPr marL="1028277" indent="0">
              <a:buFontTx/>
              <a:buNone/>
              <a:defRPr b="0" i="0">
                <a:solidFill>
                  <a:schemeClr val="accent6"/>
                </a:solidFill>
                <a:latin typeface="LKN Sans Light" panose="02000303040000020003" pitchFamily="2" charset="0"/>
              </a:defRPr>
            </a:lvl4pPr>
            <a:lvl5pPr marL="1371035" indent="0">
              <a:buFontTx/>
              <a:buNone/>
              <a:defRPr b="0" i="0">
                <a:solidFill>
                  <a:schemeClr val="accent6"/>
                </a:solidFill>
                <a:latin typeface="LKN Sans Light" panose="02000303040000020003" pitchFamily="2" charset="0"/>
              </a:defRPr>
            </a:lvl5pPr>
          </a:lstStyle>
          <a:p>
            <a:pPr lvl="0"/>
            <a:r>
              <a:rPr lang="en-US"/>
              <a:t>Enter your description here</a:t>
            </a:r>
          </a:p>
        </p:txBody>
      </p:sp>
      <p:sp>
        <p:nvSpPr>
          <p:cNvPr id="11" name="Picture Placeholder 10">
            <a:extLst>
              <a:ext uri="{FF2B5EF4-FFF2-40B4-BE49-F238E27FC236}">
                <a16:creationId xmlns:a16="http://schemas.microsoft.com/office/drawing/2014/main" id="{6C5BD175-B920-A146-AFC3-3EFD98280940}"/>
              </a:ext>
            </a:extLst>
          </p:cNvPr>
          <p:cNvSpPr>
            <a:spLocks noGrp="1"/>
          </p:cNvSpPr>
          <p:nvPr>
            <p:ph type="pic" sz="quarter" idx="18" hasCustomPrompt="1"/>
          </p:nvPr>
        </p:nvSpPr>
        <p:spPr>
          <a:xfrm>
            <a:off x="4162211" y="1028317"/>
            <a:ext cx="6293742" cy="3057764"/>
          </a:xfrm>
          <a:custGeom>
            <a:avLst/>
            <a:gdLst>
              <a:gd name="connsiteX0" fmla="*/ 728624 w 16785497"/>
              <a:gd name="connsiteY0" fmla="*/ 0 h 8154036"/>
              <a:gd name="connsiteX1" fmla="*/ 16056871 w 16785497"/>
              <a:gd name="connsiteY1" fmla="*/ 0 h 8154036"/>
              <a:gd name="connsiteX2" fmla="*/ 16785497 w 16785497"/>
              <a:gd name="connsiteY2" fmla="*/ 728237 h 8154036"/>
              <a:gd name="connsiteX3" fmla="*/ 16785497 w 16785497"/>
              <a:gd name="connsiteY3" fmla="*/ 7425799 h 8154036"/>
              <a:gd name="connsiteX4" fmla="*/ 16056871 w 16785497"/>
              <a:gd name="connsiteY4" fmla="*/ 8154036 h 8154036"/>
              <a:gd name="connsiteX5" fmla="*/ 728624 w 16785497"/>
              <a:gd name="connsiteY5" fmla="*/ 8154036 h 8154036"/>
              <a:gd name="connsiteX6" fmla="*/ 0 w 16785497"/>
              <a:gd name="connsiteY6" fmla="*/ 7425799 h 8154036"/>
              <a:gd name="connsiteX7" fmla="*/ 0 w 16785497"/>
              <a:gd name="connsiteY7" fmla="*/ 728237 h 8154036"/>
              <a:gd name="connsiteX8" fmla="*/ 728624 w 16785497"/>
              <a:gd name="connsiteY8" fmla="*/ 0 h 815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5497" h="8154036">
                <a:moveTo>
                  <a:pt x="728624" y="0"/>
                </a:moveTo>
                <a:lnTo>
                  <a:pt x="16056871" y="0"/>
                </a:lnTo>
                <a:cubicBezTo>
                  <a:pt x="16459279" y="0"/>
                  <a:pt x="16785497" y="326044"/>
                  <a:pt x="16785497" y="728237"/>
                </a:cubicBezTo>
                <a:lnTo>
                  <a:pt x="16785497" y="7425799"/>
                </a:lnTo>
                <a:cubicBezTo>
                  <a:pt x="16785497" y="7827993"/>
                  <a:pt x="16459279" y="8154036"/>
                  <a:pt x="16056871" y="8154036"/>
                </a:cubicBezTo>
                <a:lnTo>
                  <a:pt x="728624" y="8154036"/>
                </a:lnTo>
                <a:cubicBezTo>
                  <a:pt x="326217" y="8154036"/>
                  <a:pt x="0" y="7827993"/>
                  <a:pt x="0" y="7425799"/>
                </a:cubicBezTo>
                <a:lnTo>
                  <a:pt x="0" y="728237"/>
                </a:lnTo>
                <a:cubicBezTo>
                  <a:pt x="0" y="326044"/>
                  <a:pt x="326217" y="0"/>
                  <a:pt x="728624" y="0"/>
                </a:cubicBezTo>
                <a:close/>
              </a:path>
            </a:pathLst>
          </a:custGeom>
          <a:pattFill prst="wdUpDiag">
            <a:fgClr>
              <a:srgbClr val="FADFD9"/>
            </a:fgClr>
            <a:bgClr>
              <a:schemeClr val="bg1"/>
            </a:bgClr>
          </a:pattFill>
        </p:spPr>
        <p:txBody>
          <a:bodyPr wrap="square" lIns="914400" rIns="4754880" anchor="ctr" anchorCtr="0">
            <a:noAutofit/>
          </a:bodyPr>
          <a:lstStyle>
            <a:lvl1pPr>
              <a:defRPr/>
            </a:lvl1pPr>
          </a:lstStyle>
          <a:p>
            <a:r>
              <a:rPr lang="en-US"/>
              <a:t>Drag and drop your Samsung screenshot into this photo placeholder</a:t>
            </a:r>
          </a:p>
        </p:txBody>
      </p:sp>
      <p:sp>
        <p:nvSpPr>
          <p:cNvPr id="9" name="Folded Corner 8">
            <a:extLst>
              <a:ext uri="{FF2B5EF4-FFF2-40B4-BE49-F238E27FC236}">
                <a16:creationId xmlns:a16="http://schemas.microsoft.com/office/drawing/2014/main" id="{BE4B5843-1BE3-5B4E-A4B2-74EA3489E5EB}"/>
              </a:ext>
              <a:ext uri="{C183D7F6-B498-43B3-948B-1728B52AA6E4}">
                <adec:decorative xmlns:adec="http://schemas.microsoft.com/office/drawing/2017/decorative" val="1"/>
              </a:ext>
            </a:extLst>
          </p:cNvPr>
          <p:cNvSpPr/>
          <p:nvPr userDrawn="1"/>
        </p:nvSpPr>
        <p:spPr>
          <a:xfrm>
            <a:off x="2" y="-828675"/>
            <a:ext cx="4457715" cy="609600"/>
          </a:xfrm>
          <a:prstGeom prst="foldedCorner">
            <a:avLst>
              <a:gd name="adj" fmla="val 8607"/>
            </a:avLst>
          </a:prstGeom>
          <a:solidFill>
            <a:srgbClr val="FCE3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To showcase a Samsung  Galaxy S9 screenshot, close up, landscape.</a:t>
            </a:r>
          </a:p>
          <a:p>
            <a:endParaRPr lang="en-US" sz="900">
              <a:solidFill>
                <a:schemeClr val="tx1"/>
              </a:solidFill>
              <a:latin typeface="Source Sans Pro" charset="0"/>
            </a:endParaRPr>
          </a:p>
          <a:p>
            <a:r>
              <a:rPr lang="en-US" sz="900" b="1">
                <a:solidFill>
                  <a:schemeClr val="tx1"/>
                </a:solidFill>
                <a:latin typeface="Source Sans Pro" charset="0"/>
                <a:ea typeface="Source Sans Pro" charset="0"/>
                <a:cs typeface="Arial" panose="020B0604020202020204" pitchFamily="34" charset="0"/>
              </a:rPr>
              <a:t>Tip</a:t>
            </a:r>
            <a:r>
              <a:rPr lang="en-US" sz="900">
                <a:solidFill>
                  <a:schemeClr val="tx1"/>
                </a:solidFill>
                <a:latin typeface="Source Sans Pro" charset="0"/>
                <a:ea typeface="Source Sans Pro" charset="0"/>
                <a:cs typeface="Arial" panose="020B0604020202020204" pitchFamily="34" charset="0"/>
              </a:rPr>
              <a:t>: Drag and drop your screenshot and replace text placeholders with your own words.</a:t>
            </a:r>
            <a:endParaRPr lang="en-US" sz="900">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36642512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green_thank you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C2AD6D-183E-C44D-8A20-1CC05117379B}"/>
              </a:ext>
            </a:extLst>
          </p:cNvPr>
          <p:cNvSpPr/>
          <p:nvPr userDrawn="1"/>
        </p:nvSpPr>
        <p:spPr>
          <a:xfrm>
            <a:off x="0" y="3262747"/>
            <a:ext cx="9144000" cy="1880756"/>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Community Light" panose="02000303040000020003" pitchFamily="2" charset="0"/>
            </a:endParaRPr>
          </a:p>
        </p:txBody>
      </p:sp>
      <p:sp>
        <p:nvSpPr>
          <p:cNvPr id="4" name="Title 3">
            <a:extLst>
              <a:ext uri="{FF2B5EF4-FFF2-40B4-BE49-F238E27FC236}">
                <a16:creationId xmlns:a16="http://schemas.microsoft.com/office/drawing/2014/main" id="{A80142C1-34F3-0645-BD1B-D306B4628C70}"/>
              </a:ext>
            </a:extLst>
          </p:cNvPr>
          <p:cNvSpPr>
            <a:spLocks noGrp="1"/>
          </p:cNvSpPr>
          <p:nvPr>
            <p:ph type="title" hasCustomPrompt="1"/>
          </p:nvPr>
        </p:nvSpPr>
        <p:spPr>
          <a:xfrm>
            <a:off x="572021" y="3709556"/>
            <a:ext cx="5120946" cy="1087067"/>
          </a:xfrm>
        </p:spPr>
        <p:txBody>
          <a:bodyPr anchor="ctr" anchorCtr="0">
            <a:noAutofit/>
          </a:bodyPr>
          <a:lstStyle>
            <a:lvl1pPr>
              <a:defRPr sz="8248">
                <a:solidFill>
                  <a:schemeClr val="accent1"/>
                </a:solidFill>
              </a:defRPr>
            </a:lvl1pPr>
          </a:lstStyle>
          <a:p>
            <a:r>
              <a:rPr lang="en-US"/>
              <a:t>Thank you</a:t>
            </a:r>
          </a:p>
        </p:txBody>
      </p:sp>
      <p:pic>
        <p:nvPicPr>
          <p:cNvPr id="7" name="Picture 6" descr="A picture containing shoji, wall&#10;&#10;Description automatically generated">
            <a:extLst>
              <a:ext uri="{FF2B5EF4-FFF2-40B4-BE49-F238E27FC236}">
                <a16:creationId xmlns:a16="http://schemas.microsoft.com/office/drawing/2014/main" id="{66CA5B8C-4166-E549-9A6E-8CCB5BCA7648}"/>
              </a:ext>
            </a:extLst>
          </p:cNvPr>
          <p:cNvPicPr>
            <a:picLocks noChangeAspect="1"/>
          </p:cNvPicPr>
          <p:nvPr userDrawn="1"/>
        </p:nvPicPr>
        <p:blipFill>
          <a:blip r:embed="rId2"/>
          <a:stretch>
            <a:fillRect/>
          </a:stretch>
        </p:blipFill>
        <p:spPr>
          <a:xfrm>
            <a:off x="795442" y="8393764"/>
            <a:ext cx="5993097" cy="4363544"/>
          </a:xfrm>
          <a:prstGeom prst="rect">
            <a:avLst/>
          </a:prstGeom>
        </p:spPr>
      </p:pic>
      <p:pic>
        <p:nvPicPr>
          <p:cNvPr id="28" name="Picture 27">
            <a:extLst>
              <a:ext uri="{FF2B5EF4-FFF2-40B4-BE49-F238E27FC236}">
                <a16:creationId xmlns:a16="http://schemas.microsoft.com/office/drawing/2014/main" id="{A5FFA6F5-5021-D242-B90C-369DE51C226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31" name="Picture Placeholder 30">
            <a:extLst>
              <a:ext uri="{FF2B5EF4-FFF2-40B4-BE49-F238E27FC236}">
                <a16:creationId xmlns:a16="http://schemas.microsoft.com/office/drawing/2014/main" id="{E874A05F-C723-DE43-8214-816B0EFBA4E2}"/>
              </a:ext>
            </a:extLst>
          </p:cNvPr>
          <p:cNvSpPr>
            <a:spLocks noGrp="1"/>
          </p:cNvSpPr>
          <p:nvPr>
            <p:ph type="pic" sz="quarter" idx="10" hasCustomPrompt="1"/>
          </p:nvPr>
        </p:nvSpPr>
        <p:spPr>
          <a:xfrm>
            <a:off x="-1081146" y="2"/>
            <a:ext cx="11306294" cy="2815578"/>
          </a:xfrm>
          <a:custGeom>
            <a:avLst/>
            <a:gdLst>
              <a:gd name="connsiteX0" fmla="*/ 0 w 30154043"/>
              <a:gd name="connsiteY0" fmla="*/ 0 h 7508207"/>
              <a:gd name="connsiteX1" fmla="*/ 30154043 w 30154043"/>
              <a:gd name="connsiteY1" fmla="*/ 0 h 7508207"/>
              <a:gd name="connsiteX2" fmla="*/ 30078847 w 30154043"/>
              <a:gd name="connsiteY2" fmla="*/ 101548 h 7508207"/>
              <a:gd name="connsiteX3" fmla="*/ 15077021 w 30154043"/>
              <a:gd name="connsiteY3" fmla="*/ 7508207 h 7508207"/>
              <a:gd name="connsiteX4" fmla="*/ 75195 w 30154043"/>
              <a:gd name="connsiteY4" fmla="*/ 101548 h 75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4043" h="7508207">
                <a:moveTo>
                  <a:pt x="0" y="0"/>
                </a:moveTo>
                <a:lnTo>
                  <a:pt x="30154043" y="0"/>
                </a:lnTo>
                <a:lnTo>
                  <a:pt x="30078847" y="101548"/>
                </a:lnTo>
                <a:cubicBezTo>
                  <a:pt x="26664839" y="4597846"/>
                  <a:pt x="21216003" y="7508207"/>
                  <a:pt x="15077021" y="7508207"/>
                </a:cubicBezTo>
                <a:cubicBezTo>
                  <a:pt x="8938038" y="7508207"/>
                  <a:pt x="3489202" y="4597846"/>
                  <a:pt x="75195" y="101548"/>
                </a:cubicBezTo>
                <a:close/>
              </a:path>
            </a:pathLst>
          </a:custGeom>
          <a:pattFill prst="wdUpDiag">
            <a:fgClr>
              <a:srgbClr val="FBE9E2"/>
            </a:fgClr>
            <a:bgClr>
              <a:schemeClr val="bg1"/>
            </a:bgClr>
          </a:pattFill>
        </p:spPr>
        <p:txBody>
          <a:bodyPr wrap="square" anchor="ctr" anchorCtr="0">
            <a:noAutofit/>
          </a:bodyPr>
          <a:lstStyle>
            <a:lvl1pPr algn="ctr">
              <a:defRPr/>
            </a:lvl1pPr>
          </a:lstStyle>
          <a:p>
            <a:r>
              <a:rPr lang="en-US"/>
              <a:t>Drag and drop image into this placeholder</a:t>
            </a:r>
          </a:p>
        </p:txBody>
      </p:sp>
      <p:sp>
        <p:nvSpPr>
          <p:cNvPr id="8" name="Folded Corner 7">
            <a:extLst>
              <a:ext uri="{FF2B5EF4-FFF2-40B4-BE49-F238E27FC236}">
                <a16:creationId xmlns:a16="http://schemas.microsoft.com/office/drawing/2014/main" id="{0E583815-EB56-714E-9903-18B844ACE783}"/>
              </a:ext>
              <a:ext uri="{C183D7F6-B498-43B3-948B-1728B52AA6E4}">
                <adec:decorative xmlns:adec="http://schemas.microsoft.com/office/drawing/2017/decorative" val="1"/>
              </a:ext>
            </a:extLst>
          </p:cNvPr>
          <p:cNvSpPr/>
          <p:nvPr userDrawn="1"/>
        </p:nvSpPr>
        <p:spPr>
          <a:xfrm>
            <a:off x="1" y="-785813"/>
            <a:ext cx="3714863" cy="566738"/>
          </a:xfrm>
          <a:prstGeom prst="foldedCorner">
            <a:avLst>
              <a:gd name="adj" fmla="val 8607"/>
            </a:avLst>
          </a:prstGeom>
          <a:solidFill>
            <a:srgbClr val="FCE2B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Drag and drop your image into the placeholder.</a:t>
            </a:r>
            <a:endParaRPr lang="en-US" sz="900" b="1">
              <a:solidFill>
                <a:schemeClr val="tx1"/>
              </a:solidFill>
              <a:latin typeface="Source Sans Pro" charset="0"/>
              <a:ea typeface="Source Sans Pro" charset="0"/>
              <a:cs typeface="Arial" panose="020B0604020202020204" pitchFamily="34" charset="0"/>
            </a:endParaRPr>
          </a:p>
          <a:p>
            <a:endParaRPr lang="en-US" sz="900">
              <a:solidFill>
                <a:schemeClr val="tx1"/>
              </a:solidFill>
              <a:latin typeface="Source Sans Pro" charset="0"/>
            </a:endParaRPr>
          </a:p>
        </p:txBody>
      </p:sp>
    </p:spTree>
    <p:extLst>
      <p:ext uri="{BB962C8B-B14F-4D97-AF65-F5344CB8AC3E}">
        <p14:creationId xmlns:p14="http://schemas.microsoft.com/office/powerpoint/2010/main" val="15878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p:tgtEl>
                                          <p:spTgt spid="12"/>
                                        </p:tgtEl>
                                        <p:attrNameLst>
                                          <p:attrName>ppt_y</p:attrName>
                                        </p:attrNameLst>
                                      </p:cBhvr>
                                      <p:tavLst>
                                        <p:tav tm="0">
                                          <p:val>
                                            <p:strVal val="#ppt_y+#ppt_h*1.125000"/>
                                          </p:val>
                                        </p:tav>
                                        <p:tav tm="100000">
                                          <p:val>
                                            <p:strVal val="#ppt_y"/>
                                          </p:val>
                                        </p:tav>
                                      </p:tavLst>
                                    </p:anim>
                                    <p:animEffect transition="in" filter="wipe(up)">
                                      <p:cBhvr>
                                        <p:cTn id="8"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_red_thank you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C2AD6D-183E-C44D-8A20-1CC05117379B}"/>
              </a:ext>
            </a:extLst>
          </p:cNvPr>
          <p:cNvSpPr/>
          <p:nvPr userDrawn="1"/>
        </p:nvSpPr>
        <p:spPr>
          <a:xfrm>
            <a:off x="0" y="3262747"/>
            <a:ext cx="9144000" cy="1880756"/>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Community Light" panose="02000303040000020003" pitchFamily="2" charset="0"/>
            </a:endParaRPr>
          </a:p>
        </p:txBody>
      </p:sp>
      <p:sp>
        <p:nvSpPr>
          <p:cNvPr id="4" name="Title 3">
            <a:extLst>
              <a:ext uri="{FF2B5EF4-FFF2-40B4-BE49-F238E27FC236}">
                <a16:creationId xmlns:a16="http://schemas.microsoft.com/office/drawing/2014/main" id="{A80142C1-34F3-0645-BD1B-D306B4628C70}"/>
              </a:ext>
            </a:extLst>
          </p:cNvPr>
          <p:cNvSpPr>
            <a:spLocks noGrp="1"/>
          </p:cNvSpPr>
          <p:nvPr>
            <p:ph type="title" hasCustomPrompt="1"/>
          </p:nvPr>
        </p:nvSpPr>
        <p:spPr>
          <a:xfrm>
            <a:off x="572021" y="3709556"/>
            <a:ext cx="5120946" cy="1087067"/>
          </a:xfrm>
        </p:spPr>
        <p:txBody>
          <a:bodyPr anchor="ctr" anchorCtr="0">
            <a:noAutofit/>
          </a:bodyPr>
          <a:lstStyle>
            <a:lvl1pPr>
              <a:defRPr sz="8248">
                <a:solidFill>
                  <a:schemeClr val="accent2"/>
                </a:solidFill>
              </a:defRPr>
            </a:lvl1pPr>
          </a:lstStyle>
          <a:p>
            <a:r>
              <a:rPr lang="en-US"/>
              <a:t>Thank you</a:t>
            </a:r>
          </a:p>
        </p:txBody>
      </p:sp>
      <p:pic>
        <p:nvPicPr>
          <p:cNvPr id="7" name="Picture 6" descr="A picture containing shoji, wall&#10;&#10;Description automatically generated">
            <a:extLst>
              <a:ext uri="{FF2B5EF4-FFF2-40B4-BE49-F238E27FC236}">
                <a16:creationId xmlns:a16="http://schemas.microsoft.com/office/drawing/2014/main" id="{66CA5B8C-4166-E549-9A6E-8CCB5BCA7648}"/>
              </a:ext>
            </a:extLst>
          </p:cNvPr>
          <p:cNvPicPr>
            <a:picLocks noChangeAspect="1"/>
          </p:cNvPicPr>
          <p:nvPr userDrawn="1"/>
        </p:nvPicPr>
        <p:blipFill>
          <a:blip r:embed="rId2"/>
          <a:stretch>
            <a:fillRect/>
          </a:stretch>
        </p:blipFill>
        <p:spPr>
          <a:xfrm>
            <a:off x="795442" y="8393764"/>
            <a:ext cx="5993097" cy="4363544"/>
          </a:xfrm>
          <a:prstGeom prst="rect">
            <a:avLst/>
          </a:prstGeom>
        </p:spPr>
      </p:pic>
      <p:pic>
        <p:nvPicPr>
          <p:cNvPr id="28" name="Picture 27">
            <a:extLst>
              <a:ext uri="{FF2B5EF4-FFF2-40B4-BE49-F238E27FC236}">
                <a16:creationId xmlns:a16="http://schemas.microsoft.com/office/drawing/2014/main" id="{A5FFA6F5-5021-D242-B90C-369DE51C226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31" name="Picture Placeholder 30">
            <a:extLst>
              <a:ext uri="{FF2B5EF4-FFF2-40B4-BE49-F238E27FC236}">
                <a16:creationId xmlns:a16="http://schemas.microsoft.com/office/drawing/2014/main" id="{E874A05F-C723-DE43-8214-816B0EFBA4E2}"/>
              </a:ext>
            </a:extLst>
          </p:cNvPr>
          <p:cNvSpPr>
            <a:spLocks noGrp="1"/>
          </p:cNvSpPr>
          <p:nvPr>
            <p:ph type="pic" sz="quarter" idx="10" hasCustomPrompt="1"/>
          </p:nvPr>
        </p:nvSpPr>
        <p:spPr>
          <a:xfrm>
            <a:off x="-1081146" y="2"/>
            <a:ext cx="11306294" cy="2815578"/>
          </a:xfrm>
          <a:custGeom>
            <a:avLst/>
            <a:gdLst>
              <a:gd name="connsiteX0" fmla="*/ 0 w 30154043"/>
              <a:gd name="connsiteY0" fmla="*/ 0 h 7508207"/>
              <a:gd name="connsiteX1" fmla="*/ 30154043 w 30154043"/>
              <a:gd name="connsiteY1" fmla="*/ 0 h 7508207"/>
              <a:gd name="connsiteX2" fmla="*/ 30078847 w 30154043"/>
              <a:gd name="connsiteY2" fmla="*/ 101548 h 7508207"/>
              <a:gd name="connsiteX3" fmla="*/ 15077021 w 30154043"/>
              <a:gd name="connsiteY3" fmla="*/ 7508207 h 7508207"/>
              <a:gd name="connsiteX4" fmla="*/ 75195 w 30154043"/>
              <a:gd name="connsiteY4" fmla="*/ 101548 h 75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4043" h="7508207">
                <a:moveTo>
                  <a:pt x="0" y="0"/>
                </a:moveTo>
                <a:lnTo>
                  <a:pt x="30154043" y="0"/>
                </a:lnTo>
                <a:lnTo>
                  <a:pt x="30078847" y="101548"/>
                </a:lnTo>
                <a:cubicBezTo>
                  <a:pt x="26664839" y="4597846"/>
                  <a:pt x="21216003" y="7508207"/>
                  <a:pt x="15077021" y="7508207"/>
                </a:cubicBezTo>
                <a:cubicBezTo>
                  <a:pt x="8938038" y="7508207"/>
                  <a:pt x="3489202" y="4597846"/>
                  <a:pt x="75195" y="101548"/>
                </a:cubicBezTo>
                <a:close/>
              </a:path>
            </a:pathLst>
          </a:custGeom>
          <a:pattFill prst="wdUpDiag">
            <a:fgClr>
              <a:srgbClr val="FBE9E2"/>
            </a:fgClr>
            <a:bgClr>
              <a:schemeClr val="bg1"/>
            </a:bgClr>
          </a:pattFill>
        </p:spPr>
        <p:txBody>
          <a:bodyPr wrap="square" anchor="ctr" anchorCtr="0">
            <a:noAutofit/>
          </a:bodyPr>
          <a:lstStyle>
            <a:lvl1pPr algn="ctr">
              <a:defRPr/>
            </a:lvl1pPr>
          </a:lstStyle>
          <a:p>
            <a:r>
              <a:rPr lang="en-US"/>
              <a:t>Drag and drop image into this placeholder</a:t>
            </a:r>
          </a:p>
        </p:txBody>
      </p:sp>
      <p:sp>
        <p:nvSpPr>
          <p:cNvPr id="8" name="Folded Corner 7">
            <a:extLst>
              <a:ext uri="{FF2B5EF4-FFF2-40B4-BE49-F238E27FC236}">
                <a16:creationId xmlns:a16="http://schemas.microsoft.com/office/drawing/2014/main" id="{07BA2AF9-B94B-BB47-B56A-6A2BF4FAF2D0}"/>
              </a:ext>
              <a:ext uri="{C183D7F6-B498-43B3-948B-1728B52AA6E4}">
                <adec:decorative xmlns:adec="http://schemas.microsoft.com/office/drawing/2017/decorative" val="1"/>
              </a:ext>
            </a:extLst>
          </p:cNvPr>
          <p:cNvSpPr/>
          <p:nvPr userDrawn="1"/>
        </p:nvSpPr>
        <p:spPr>
          <a:xfrm>
            <a:off x="1" y="-785813"/>
            <a:ext cx="3714863" cy="566738"/>
          </a:xfrm>
          <a:prstGeom prst="foldedCorner">
            <a:avLst>
              <a:gd name="adj" fmla="val 8607"/>
            </a:avLst>
          </a:prstGeom>
          <a:solidFill>
            <a:srgbClr val="FCE2B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Drag and drop your image into the placeholder.</a:t>
            </a:r>
            <a:endParaRPr lang="en-US" sz="900" b="1">
              <a:solidFill>
                <a:schemeClr val="tx1"/>
              </a:solidFill>
              <a:latin typeface="Source Sans Pro" charset="0"/>
              <a:ea typeface="Source Sans Pro" charset="0"/>
              <a:cs typeface="Arial" panose="020B0604020202020204" pitchFamily="34" charset="0"/>
            </a:endParaRPr>
          </a:p>
          <a:p>
            <a:endParaRPr lang="en-US" sz="900">
              <a:solidFill>
                <a:schemeClr val="tx1"/>
              </a:solidFill>
              <a:latin typeface="Source Sans Pro" charset="0"/>
            </a:endParaRPr>
          </a:p>
        </p:txBody>
      </p:sp>
    </p:spTree>
    <p:extLst>
      <p:ext uri="{BB962C8B-B14F-4D97-AF65-F5344CB8AC3E}">
        <p14:creationId xmlns:p14="http://schemas.microsoft.com/office/powerpoint/2010/main" val="271506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p:tgtEl>
                                          <p:spTgt spid="12"/>
                                        </p:tgtEl>
                                        <p:attrNameLst>
                                          <p:attrName>ppt_y</p:attrName>
                                        </p:attrNameLst>
                                      </p:cBhvr>
                                      <p:tavLst>
                                        <p:tav tm="0">
                                          <p:val>
                                            <p:strVal val="#ppt_y+#ppt_h*1.125000"/>
                                          </p:val>
                                        </p:tav>
                                        <p:tav tm="100000">
                                          <p:val>
                                            <p:strVal val="#ppt_y"/>
                                          </p:val>
                                        </p:tav>
                                      </p:tavLst>
                                    </p:anim>
                                    <p:animEffect transition="in" filter="wipe(up)">
                                      <p:cBhvr>
                                        <p:cTn id="8"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red_thankyou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C2AD6D-183E-C44D-8A20-1CC05117379B}"/>
              </a:ext>
            </a:extLst>
          </p:cNvPr>
          <p:cNvSpPr/>
          <p:nvPr userDrawn="1"/>
        </p:nvSpPr>
        <p:spPr>
          <a:xfrm>
            <a:off x="0" y="3262747"/>
            <a:ext cx="9144000" cy="1880756"/>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Community Light" panose="02000303040000020003" pitchFamily="2" charset="0"/>
            </a:endParaRPr>
          </a:p>
        </p:txBody>
      </p:sp>
      <p:sp>
        <p:nvSpPr>
          <p:cNvPr id="4" name="Title 3">
            <a:extLst>
              <a:ext uri="{FF2B5EF4-FFF2-40B4-BE49-F238E27FC236}">
                <a16:creationId xmlns:a16="http://schemas.microsoft.com/office/drawing/2014/main" id="{A80142C1-34F3-0645-BD1B-D306B4628C70}"/>
              </a:ext>
            </a:extLst>
          </p:cNvPr>
          <p:cNvSpPr>
            <a:spLocks noGrp="1"/>
          </p:cNvSpPr>
          <p:nvPr>
            <p:ph type="title" hasCustomPrompt="1"/>
          </p:nvPr>
        </p:nvSpPr>
        <p:spPr>
          <a:xfrm>
            <a:off x="572021" y="3709556"/>
            <a:ext cx="5120946" cy="1087067"/>
          </a:xfrm>
        </p:spPr>
        <p:txBody>
          <a:bodyPr anchor="ctr" anchorCtr="0">
            <a:noAutofit/>
          </a:bodyPr>
          <a:lstStyle>
            <a:lvl1pPr>
              <a:defRPr sz="8248">
                <a:solidFill>
                  <a:schemeClr val="tx2"/>
                </a:solidFill>
              </a:defRPr>
            </a:lvl1pPr>
          </a:lstStyle>
          <a:p>
            <a:r>
              <a:rPr lang="en-US"/>
              <a:t>Thank you</a:t>
            </a:r>
          </a:p>
        </p:txBody>
      </p:sp>
      <p:pic>
        <p:nvPicPr>
          <p:cNvPr id="7" name="Picture 6" descr="A picture containing shoji, wall&#10;&#10;Description automatically generated">
            <a:extLst>
              <a:ext uri="{FF2B5EF4-FFF2-40B4-BE49-F238E27FC236}">
                <a16:creationId xmlns:a16="http://schemas.microsoft.com/office/drawing/2014/main" id="{66CA5B8C-4166-E549-9A6E-8CCB5BCA7648}"/>
              </a:ext>
            </a:extLst>
          </p:cNvPr>
          <p:cNvPicPr>
            <a:picLocks noChangeAspect="1"/>
          </p:cNvPicPr>
          <p:nvPr userDrawn="1"/>
        </p:nvPicPr>
        <p:blipFill>
          <a:blip r:embed="rId2"/>
          <a:stretch>
            <a:fillRect/>
          </a:stretch>
        </p:blipFill>
        <p:spPr>
          <a:xfrm>
            <a:off x="795442" y="8393764"/>
            <a:ext cx="5993097" cy="4363544"/>
          </a:xfrm>
          <a:prstGeom prst="rect">
            <a:avLst/>
          </a:prstGeom>
        </p:spPr>
      </p:pic>
      <p:pic>
        <p:nvPicPr>
          <p:cNvPr id="28" name="Picture 27">
            <a:extLst>
              <a:ext uri="{FF2B5EF4-FFF2-40B4-BE49-F238E27FC236}">
                <a16:creationId xmlns:a16="http://schemas.microsoft.com/office/drawing/2014/main" id="{A5FFA6F5-5021-D242-B90C-369DE51C226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31" name="Picture Placeholder 30">
            <a:extLst>
              <a:ext uri="{FF2B5EF4-FFF2-40B4-BE49-F238E27FC236}">
                <a16:creationId xmlns:a16="http://schemas.microsoft.com/office/drawing/2014/main" id="{E874A05F-C723-DE43-8214-816B0EFBA4E2}"/>
              </a:ext>
            </a:extLst>
          </p:cNvPr>
          <p:cNvSpPr>
            <a:spLocks noGrp="1"/>
          </p:cNvSpPr>
          <p:nvPr>
            <p:ph type="pic" sz="quarter" idx="10" hasCustomPrompt="1"/>
          </p:nvPr>
        </p:nvSpPr>
        <p:spPr>
          <a:xfrm>
            <a:off x="-1081146" y="2"/>
            <a:ext cx="11306294" cy="2815578"/>
          </a:xfrm>
          <a:custGeom>
            <a:avLst/>
            <a:gdLst>
              <a:gd name="connsiteX0" fmla="*/ 0 w 30154043"/>
              <a:gd name="connsiteY0" fmla="*/ 0 h 7508207"/>
              <a:gd name="connsiteX1" fmla="*/ 30154043 w 30154043"/>
              <a:gd name="connsiteY1" fmla="*/ 0 h 7508207"/>
              <a:gd name="connsiteX2" fmla="*/ 30078847 w 30154043"/>
              <a:gd name="connsiteY2" fmla="*/ 101548 h 7508207"/>
              <a:gd name="connsiteX3" fmla="*/ 15077021 w 30154043"/>
              <a:gd name="connsiteY3" fmla="*/ 7508207 h 7508207"/>
              <a:gd name="connsiteX4" fmla="*/ 75195 w 30154043"/>
              <a:gd name="connsiteY4" fmla="*/ 101548 h 75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4043" h="7508207">
                <a:moveTo>
                  <a:pt x="0" y="0"/>
                </a:moveTo>
                <a:lnTo>
                  <a:pt x="30154043" y="0"/>
                </a:lnTo>
                <a:lnTo>
                  <a:pt x="30078847" y="101548"/>
                </a:lnTo>
                <a:cubicBezTo>
                  <a:pt x="26664839" y="4597846"/>
                  <a:pt x="21216003" y="7508207"/>
                  <a:pt x="15077021" y="7508207"/>
                </a:cubicBezTo>
                <a:cubicBezTo>
                  <a:pt x="8938038" y="7508207"/>
                  <a:pt x="3489202" y="4597846"/>
                  <a:pt x="75195" y="101548"/>
                </a:cubicBezTo>
                <a:close/>
              </a:path>
            </a:pathLst>
          </a:custGeom>
          <a:pattFill prst="wdUpDiag">
            <a:fgClr>
              <a:srgbClr val="FBE9E2"/>
            </a:fgClr>
            <a:bgClr>
              <a:schemeClr val="bg1"/>
            </a:bgClr>
          </a:pattFill>
        </p:spPr>
        <p:txBody>
          <a:bodyPr wrap="square" anchor="ctr" anchorCtr="0">
            <a:noAutofit/>
          </a:bodyPr>
          <a:lstStyle>
            <a:lvl1pPr algn="ctr">
              <a:defRPr/>
            </a:lvl1pPr>
          </a:lstStyle>
          <a:p>
            <a:r>
              <a:rPr lang="en-US"/>
              <a:t>Drag and drop image into this placeholder</a:t>
            </a:r>
          </a:p>
        </p:txBody>
      </p:sp>
      <p:sp>
        <p:nvSpPr>
          <p:cNvPr id="8" name="Folded Corner 7">
            <a:extLst>
              <a:ext uri="{FF2B5EF4-FFF2-40B4-BE49-F238E27FC236}">
                <a16:creationId xmlns:a16="http://schemas.microsoft.com/office/drawing/2014/main" id="{B1300C8C-8EF6-024C-B4B8-41FE99B94748}"/>
              </a:ext>
              <a:ext uri="{C183D7F6-B498-43B3-948B-1728B52AA6E4}">
                <adec:decorative xmlns:adec="http://schemas.microsoft.com/office/drawing/2017/decorative" val="1"/>
              </a:ext>
            </a:extLst>
          </p:cNvPr>
          <p:cNvSpPr/>
          <p:nvPr userDrawn="1"/>
        </p:nvSpPr>
        <p:spPr>
          <a:xfrm>
            <a:off x="1" y="-785813"/>
            <a:ext cx="3714863" cy="566738"/>
          </a:xfrm>
          <a:prstGeom prst="foldedCorner">
            <a:avLst>
              <a:gd name="adj" fmla="val 8607"/>
            </a:avLst>
          </a:prstGeom>
          <a:solidFill>
            <a:srgbClr val="FCE2B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Drag and drop your image into the placeholder.</a:t>
            </a:r>
            <a:endParaRPr lang="en-US" sz="900" b="1">
              <a:solidFill>
                <a:schemeClr val="tx1"/>
              </a:solidFill>
              <a:latin typeface="Source Sans Pro" charset="0"/>
              <a:ea typeface="Source Sans Pro" charset="0"/>
              <a:cs typeface="Arial" panose="020B0604020202020204" pitchFamily="34" charset="0"/>
            </a:endParaRPr>
          </a:p>
          <a:p>
            <a:endParaRPr lang="en-US" sz="900">
              <a:solidFill>
                <a:schemeClr val="tx1"/>
              </a:solidFill>
              <a:latin typeface="Source Sans Pro" charset="0"/>
            </a:endParaRPr>
          </a:p>
        </p:txBody>
      </p:sp>
    </p:spTree>
    <p:extLst>
      <p:ext uri="{BB962C8B-B14F-4D97-AF65-F5344CB8AC3E}">
        <p14:creationId xmlns:p14="http://schemas.microsoft.com/office/powerpoint/2010/main" val="38365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p:tgtEl>
                                          <p:spTgt spid="12"/>
                                        </p:tgtEl>
                                        <p:attrNameLst>
                                          <p:attrName>ppt_y</p:attrName>
                                        </p:attrNameLst>
                                      </p:cBhvr>
                                      <p:tavLst>
                                        <p:tav tm="0">
                                          <p:val>
                                            <p:strVal val="#ppt_y+#ppt_h*1.125000"/>
                                          </p:val>
                                        </p:tav>
                                        <p:tav tm="100000">
                                          <p:val>
                                            <p:strVal val="#ppt_y"/>
                                          </p:val>
                                        </p:tav>
                                      </p:tavLst>
                                    </p:anim>
                                    <p:animEffect transition="in" filter="wipe(up)">
                                      <p:cBhvr>
                                        <p:cTn id="8"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blue_thank you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C2AD6D-183E-C44D-8A20-1CC05117379B}"/>
              </a:ext>
            </a:extLst>
          </p:cNvPr>
          <p:cNvSpPr/>
          <p:nvPr userDrawn="1"/>
        </p:nvSpPr>
        <p:spPr>
          <a:xfrm>
            <a:off x="0" y="3262747"/>
            <a:ext cx="9144000" cy="1880756"/>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Community Light" panose="02000303040000020003" pitchFamily="2" charset="0"/>
            </a:endParaRPr>
          </a:p>
        </p:txBody>
      </p:sp>
      <p:sp>
        <p:nvSpPr>
          <p:cNvPr id="4" name="Title 3">
            <a:extLst>
              <a:ext uri="{FF2B5EF4-FFF2-40B4-BE49-F238E27FC236}">
                <a16:creationId xmlns:a16="http://schemas.microsoft.com/office/drawing/2014/main" id="{A80142C1-34F3-0645-BD1B-D306B4628C70}"/>
              </a:ext>
            </a:extLst>
          </p:cNvPr>
          <p:cNvSpPr>
            <a:spLocks noGrp="1"/>
          </p:cNvSpPr>
          <p:nvPr>
            <p:ph type="title" hasCustomPrompt="1"/>
          </p:nvPr>
        </p:nvSpPr>
        <p:spPr>
          <a:xfrm>
            <a:off x="572021" y="3709556"/>
            <a:ext cx="5120946" cy="1087067"/>
          </a:xfrm>
        </p:spPr>
        <p:txBody>
          <a:bodyPr anchor="ctr" anchorCtr="0">
            <a:noAutofit/>
          </a:bodyPr>
          <a:lstStyle>
            <a:lvl1pPr>
              <a:defRPr sz="8248">
                <a:solidFill>
                  <a:schemeClr val="bg2"/>
                </a:solidFill>
              </a:defRPr>
            </a:lvl1pPr>
          </a:lstStyle>
          <a:p>
            <a:r>
              <a:rPr lang="en-US"/>
              <a:t>Thank you</a:t>
            </a:r>
          </a:p>
        </p:txBody>
      </p:sp>
      <p:pic>
        <p:nvPicPr>
          <p:cNvPr id="7" name="Picture 6" descr="A picture containing shoji, wall&#10;&#10;Description automatically generated">
            <a:extLst>
              <a:ext uri="{FF2B5EF4-FFF2-40B4-BE49-F238E27FC236}">
                <a16:creationId xmlns:a16="http://schemas.microsoft.com/office/drawing/2014/main" id="{66CA5B8C-4166-E549-9A6E-8CCB5BCA7648}"/>
              </a:ext>
            </a:extLst>
          </p:cNvPr>
          <p:cNvPicPr>
            <a:picLocks noChangeAspect="1"/>
          </p:cNvPicPr>
          <p:nvPr userDrawn="1"/>
        </p:nvPicPr>
        <p:blipFill>
          <a:blip r:embed="rId2"/>
          <a:stretch>
            <a:fillRect/>
          </a:stretch>
        </p:blipFill>
        <p:spPr>
          <a:xfrm>
            <a:off x="795442" y="8393764"/>
            <a:ext cx="5993097" cy="4363544"/>
          </a:xfrm>
          <a:prstGeom prst="rect">
            <a:avLst/>
          </a:prstGeom>
        </p:spPr>
      </p:pic>
      <p:pic>
        <p:nvPicPr>
          <p:cNvPr id="28" name="Picture 27">
            <a:extLst>
              <a:ext uri="{FF2B5EF4-FFF2-40B4-BE49-F238E27FC236}">
                <a16:creationId xmlns:a16="http://schemas.microsoft.com/office/drawing/2014/main" id="{A5FFA6F5-5021-D242-B90C-369DE51C226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31" name="Picture Placeholder 30">
            <a:extLst>
              <a:ext uri="{FF2B5EF4-FFF2-40B4-BE49-F238E27FC236}">
                <a16:creationId xmlns:a16="http://schemas.microsoft.com/office/drawing/2014/main" id="{E874A05F-C723-DE43-8214-816B0EFBA4E2}"/>
              </a:ext>
            </a:extLst>
          </p:cNvPr>
          <p:cNvSpPr>
            <a:spLocks noGrp="1"/>
          </p:cNvSpPr>
          <p:nvPr>
            <p:ph type="pic" sz="quarter" idx="10" hasCustomPrompt="1"/>
          </p:nvPr>
        </p:nvSpPr>
        <p:spPr>
          <a:xfrm>
            <a:off x="-1081146" y="2"/>
            <a:ext cx="11306294" cy="2815578"/>
          </a:xfrm>
          <a:custGeom>
            <a:avLst/>
            <a:gdLst>
              <a:gd name="connsiteX0" fmla="*/ 0 w 30154043"/>
              <a:gd name="connsiteY0" fmla="*/ 0 h 7508207"/>
              <a:gd name="connsiteX1" fmla="*/ 30154043 w 30154043"/>
              <a:gd name="connsiteY1" fmla="*/ 0 h 7508207"/>
              <a:gd name="connsiteX2" fmla="*/ 30078847 w 30154043"/>
              <a:gd name="connsiteY2" fmla="*/ 101548 h 7508207"/>
              <a:gd name="connsiteX3" fmla="*/ 15077021 w 30154043"/>
              <a:gd name="connsiteY3" fmla="*/ 7508207 h 7508207"/>
              <a:gd name="connsiteX4" fmla="*/ 75195 w 30154043"/>
              <a:gd name="connsiteY4" fmla="*/ 101548 h 75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4043" h="7508207">
                <a:moveTo>
                  <a:pt x="0" y="0"/>
                </a:moveTo>
                <a:lnTo>
                  <a:pt x="30154043" y="0"/>
                </a:lnTo>
                <a:lnTo>
                  <a:pt x="30078847" y="101548"/>
                </a:lnTo>
                <a:cubicBezTo>
                  <a:pt x="26664839" y="4597846"/>
                  <a:pt x="21216003" y="7508207"/>
                  <a:pt x="15077021" y="7508207"/>
                </a:cubicBezTo>
                <a:cubicBezTo>
                  <a:pt x="8938038" y="7508207"/>
                  <a:pt x="3489202" y="4597846"/>
                  <a:pt x="75195" y="101548"/>
                </a:cubicBezTo>
                <a:close/>
              </a:path>
            </a:pathLst>
          </a:custGeom>
          <a:pattFill prst="wdUpDiag">
            <a:fgClr>
              <a:srgbClr val="FBE9E2"/>
            </a:fgClr>
            <a:bgClr>
              <a:schemeClr val="bg1"/>
            </a:bgClr>
          </a:pattFill>
        </p:spPr>
        <p:txBody>
          <a:bodyPr wrap="square" anchor="ctr" anchorCtr="0">
            <a:noAutofit/>
          </a:bodyPr>
          <a:lstStyle>
            <a:lvl1pPr algn="ctr">
              <a:defRPr/>
            </a:lvl1pPr>
          </a:lstStyle>
          <a:p>
            <a:r>
              <a:rPr lang="en-US"/>
              <a:t>Drag and drop image into this placeholder</a:t>
            </a:r>
          </a:p>
        </p:txBody>
      </p:sp>
      <p:sp>
        <p:nvSpPr>
          <p:cNvPr id="8" name="Folded Corner 7">
            <a:extLst>
              <a:ext uri="{FF2B5EF4-FFF2-40B4-BE49-F238E27FC236}">
                <a16:creationId xmlns:a16="http://schemas.microsoft.com/office/drawing/2014/main" id="{1EE0EF77-E708-F34B-95D2-9AF4015F51E9}"/>
              </a:ext>
              <a:ext uri="{C183D7F6-B498-43B3-948B-1728B52AA6E4}">
                <adec:decorative xmlns:adec="http://schemas.microsoft.com/office/drawing/2017/decorative" val="1"/>
              </a:ext>
            </a:extLst>
          </p:cNvPr>
          <p:cNvSpPr/>
          <p:nvPr userDrawn="1"/>
        </p:nvSpPr>
        <p:spPr>
          <a:xfrm>
            <a:off x="1" y="-785813"/>
            <a:ext cx="3714863" cy="566738"/>
          </a:xfrm>
          <a:prstGeom prst="foldedCorner">
            <a:avLst>
              <a:gd name="adj" fmla="val 8607"/>
            </a:avLst>
          </a:prstGeom>
          <a:solidFill>
            <a:srgbClr val="FCE2B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Drag and drop your image into the placeholder.</a:t>
            </a:r>
            <a:endParaRPr lang="en-US" sz="900" b="1">
              <a:solidFill>
                <a:schemeClr val="tx1"/>
              </a:solidFill>
              <a:latin typeface="Source Sans Pro" charset="0"/>
              <a:ea typeface="Source Sans Pro" charset="0"/>
              <a:cs typeface="Arial" panose="020B0604020202020204" pitchFamily="34" charset="0"/>
            </a:endParaRPr>
          </a:p>
          <a:p>
            <a:endParaRPr lang="en-US" sz="900">
              <a:solidFill>
                <a:schemeClr val="tx1"/>
              </a:solidFill>
              <a:latin typeface="Source Sans Pro" charset="0"/>
            </a:endParaRPr>
          </a:p>
        </p:txBody>
      </p:sp>
    </p:spTree>
    <p:extLst>
      <p:ext uri="{BB962C8B-B14F-4D97-AF65-F5344CB8AC3E}">
        <p14:creationId xmlns:p14="http://schemas.microsoft.com/office/powerpoint/2010/main" val="87671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p:tgtEl>
                                          <p:spTgt spid="12"/>
                                        </p:tgtEl>
                                        <p:attrNameLst>
                                          <p:attrName>ppt_y</p:attrName>
                                        </p:attrNameLst>
                                      </p:cBhvr>
                                      <p:tavLst>
                                        <p:tav tm="0">
                                          <p:val>
                                            <p:strVal val="#ppt_y+#ppt_h*1.125000"/>
                                          </p:val>
                                        </p:tav>
                                        <p:tav tm="100000">
                                          <p:val>
                                            <p:strVal val="#ppt_y"/>
                                          </p:val>
                                        </p:tav>
                                      </p:tavLst>
                                    </p:anim>
                                    <p:animEffect transition="in" filter="wipe(up)">
                                      <p:cBhvr>
                                        <p:cTn id="8"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darkamber_thank you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C2AD6D-183E-C44D-8A20-1CC05117379B}"/>
              </a:ext>
            </a:extLst>
          </p:cNvPr>
          <p:cNvSpPr/>
          <p:nvPr userDrawn="1"/>
        </p:nvSpPr>
        <p:spPr>
          <a:xfrm>
            <a:off x="0" y="3262747"/>
            <a:ext cx="9144000" cy="1880756"/>
          </a:xfrm>
          <a:prstGeom prst="rect">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Community Light" panose="02000303040000020003" pitchFamily="2" charset="0"/>
            </a:endParaRPr>
          </a:p>
        </p:txBody>
      </p:sp>
      <p:sp>
        <p:nvSpPr>
          <p:cNvPr id="24" name="Folded Corner 23">
            <a:extLst>
              <a:ext uri="{FF2B5EF4-FFF2-40B4-BE49-F238E27FC236}">
                <a16:creationId xmlns:a16="http://schemas.microsoft.com/office/drawing/2014/main" id="{173D6323-2372-F04E-9953-78620B8FB754}"/>
              </a:ext>
              <a:ext uri="{C183D7F6-B498-43B3-948B-1728B52AA6E4}">
                <adec:decorative xmlns:adec="http://schemas.microsoft.com/office/drawing/2017/decorative" val="1"/>
              </a:ext>
            </a:extLst>
          </p:cNvPr>
          <p:cNvSpPr/>
          <p:nvPr/>
        </p:nvSpPr>
        <p:spPr>
          <a:xfrm>
            <a:off x="1" y="-785813"/>
            <a:ext cx="3714863" cy="566738"/>
          </a:xfrm>
          <a:prstGeom prst="foldedCorner">
            <a:avLst>
              <a:gd name="adj" fmla="val 8607"/>
            </a:avLst>
          </a:prstGeom>
          <a:solidFill>
            <a:srgbClr val="FCE2BA"/>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Drag and drop your image into the placeholder.</a:t>
            </a:r>
            <a:endParaRPr lang="en-US" sz="900" b="1">
              <a:solidFill>
                <a:schemeClr val="tx1"/>
              </a:solidFill>
              <a:latin typeface="Source Sans Pro" charset="0"/>
              <a:ea typeface="Source Sans Pro" charset="0"/>
              <a:cs typeface="Arial" panose="020B0604020202020204" pitchFamily="34" charset="0"/>
            </a:endParaRPr>
          </a:p>
          <a:p>
            <a:endParaRPr lang="en-US" sz="900">
              <a:solidFill>
                <a:schemeClr val="tx1"/>
              </a:solidFill>
              <a:latin typeface="Source Sans Pro" charset="0"/>
            </a:endParaRPr>
          </a:p>
        </p:txBody>
      </p:sp>
      <p:sp>
        <p:nvSpPr>
          <p:cNvPr id="4" name="Title 3">
            <a:extLst>
              <a:ext uri="{FF2B5EF4-FFF2-40B4-BE49-F238E27FC236}">
                <a16:creationId xmlns:a16="http://schemas.microsoft.com/office/drawing/2014/main" id="{A80142C1-34F3-0645-BD1B-D306B4628C70}"/>
              </a:ext>
            </a:extLst>
          </p:cNvPr>
          <p:cNvSpPr>
            <a:spLocks noGrp="1"/>
          </p:cNvSpPr>
          <p:nvPr>
            <p:ph type="title" hasCustomPrompt="1"/>
          </p:nvPr>
        </p:nvSpPr>
        <p:spPr>
          <a:xfrm>
            <a:off x="572021" y="3709556"/>
            <a:ext cx="5120946" cy="1087067"/>
          </a:xfrm>
        </p:spPr>
        <p:txBody>
          <a:bodyPr anchor="ctr" anchorCtr="0">
            <a:noAutofit/>
          </a:bodyPr>
          <a:lstStyle>
            <a:lvl1pPr>
              <a:defRPr sz="8248">
                <a:solidFill>
                  <a:schemeClr val="accent2"/>
                </a:solidFill>
              </a:defRPr>
            </a:lvl1pPr>
          </a:lstStyle>
          <a:p>
            <a:r>
              <a:rPr lang="en-US"/>
              <a:t>Thank you</a:t>
            </a:r>
          </a:p>
        </p:txBody>
      </p:sp>
      <p:pic>
        <p:nvPicPr>
          <p:cNvPr id="7" name="Picture 6" descr="A picture containing shoji, wall&#10;&#10;Description automatically generated">
            <a:extLst>
              <a:ext uri="{FF2B5EF4-FFF2-40B4-BE49-F238E27FC236}">
                <a16:creationId xmlns:a16="http://schemas.microsoft.com/office/drawing/2014/main" id="{66CA5B8C-4166-E549-9A6E-8CCB5BCA7648}"/>
              </a:ext>
            </a:extLst>
          </p:cNvPr>
          <p:cNvPicPr>
            <a:picLocks noChangeAspect="1"/>
          </p:cNvPicPr>
          <p:nvPr userDrawn="1"/>
        </p:nvPicPr>
        <p:blipFill>
          <a:blip r:embed="rId2"/>
          <a:stretch>
            <a:fillRect/>
          </a:stretch>
        </p:blipFill>
        <p:spPr>
          <a:xfrm>
            <a:off x="795442" y="8393764"/>
            <a:ext cx="5993097" cy="4363544"/>
          </a:xfrm>
          <a:prstGeom prst="rect">
            <a:avLst/>
          </a:prstGeom>
        </p:spPr>
      </p:pic>
      <p:pic>
        <p:nvPicPr>
          <p:cNvPr id="28" name="Picture 27">
            <a:extLst>
              <a:ext uri="{FF2B5EF4-FFF2-40B4-BE49-F238E27FC236}">
                <a16:creationId xmlns:a16="http://schemas.microsoft.com/office/drawing/2014/main" id="{A5FFA6F5-5021-D242-B90C-369DE51C226D}"/>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31" name="Picture Placeholder 30">
            <a:extLst>
              <a:ext uri="{FF2B5EF4-FFF2-40B4-BE49-F238E27FC236}">
                <a16:creationId xmlns:a16="http://schemas.microsoft.com/office/drawing/2014/main" id="{E874A05F-C723-DE43-8214-816B0EFBA4E2}"/>
              </a:ext>
            </a:extLst>
          </p:cNvPr>
          <p:cNvSpPr>
            <a:spLocks noGrp="1"/>
          </p:cNvSpPr>
          <p:nvPr>
            <p:ph type="pic" sz="quarter" idx="10" hasCustomPrompt="1"/>
          </p:nvPr>
        </p:nvSpPr>
        <p:spPr>
          <a:xfrm>
            <a:off x="-1081146" y="2"/>
            <a:ext cx="11306294" cy="2815578"/>
          </a:xfrm>
          <a:custGeom>
            <a:avLst/>
            <a:gdLst>
              <a:gd name="connsiteX0" fmla="*/ 0 w 30154043"/>
              <a:gd name="connsiteY0" fmla="*/ 0 h 7508207"/>
              <a:gd name="connsiteX1" fmla="*/ 30154043 w 30154043"/>
              <a:gd name="connsiteY1" fmla="*/ 0 h 7508207"/>
              <a:gd name="connsiteX2" fmla="*/ 30078847 w 30154043"/>
              <a:gd name="connsiteY2" fmla="*/ 101548 h 7508207"/>
              <a:gd name="connsiteX3" fmla="*/ 15077021 w 30154043"/>
              <a:gd name="connsiteY3" fmla="*/ 7508207 h 7508207"/>
              <a:gd name="connsiteX4" fmla="*/ 75195 w 30154043"/>
              <a:gd name="connsiteY4" fmla="*/ 101548 h 7508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54043" h="7508207">
                <a:moveTo>
                  <a:pt x="0" y="0"/>
                </a:moveTo>
                <a:lnTo>
                  <a:pt x="30154043" y="0"/>
                </a:lnTo>
                <a:lnTo>
                  <a:pt x="30078847" y="101548"/>
                </a:lnTo>
                <a:cubicBezTo>
                  <a:pt x="26664839" y="4597846"/>
                  <a:pt x="21216003" y="7508207"/>
                  <a:pt x="15077021" y="7508207"/>
                </a:cubicBezTo>
                <a:cubicBezTo>
                  <a:pt x="8938038" y="7508207"/>
                  <a:pt x="3489202" y="4597846"/>
                  <a:pt x="75195" y="101548"/>
                </a:cubicBezTo>
                <a:close/>
              </a:path>
            </a:pathLst>
          </a:custGeom>
          <a:pattFill prst="wdUpDiag">
            <a:fgClr>
              <a:srgbClr val="FBE9E2"/>
            </a:fgClr>
            <a:bgClr>
              <a:schemeClr val="bg1"/>
            </a:bgClr>
          </a:pattFill>
        </p:spPr>
        <p:txBody>
          <a:bodyPr wrap="square" anchor="ctr" anchorCtr="0">
            <a:noAutofit/>
          </a:bodyPr>
          <a:lstStyle>
            <a:lvl1pPr algn="ctr">
              <a:defRPr/>
            </a:lvl1pPr>
          </a:lstStyle>
          <a:p>
            <a:r>
              <a:rPr lang="en-US"/>
              <a:t>Drag and drop image into this placeholder</a:t>
            </a:r>
          </a:p>
        </p:txBody>
      </p:sp>
    </p:spTree>
    <p:extLst>
      <p:ext uri="{BB962C8B-B14F-4D97-AF65-F5344CB8AC3E}">
        <p14:creationId xmlns:p14="http://schemas.microsoft.com/office/powerpoint/2010/main" val="334469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p:tgtEl>
                                          <p:spTgt spid="12"/>
                                        </p:tgtEl>
                                        <p:attrNameLst>
                                          <p:attrName>ppt_y</p:attrName>
                                        </p:attrNameLst>
                                      </p:cBhvr>
                                      <p:tavLst>
                                        <p:tav tm="0">
                                          <p:val>
                                            <p:strVal val="#ppt_y+#ppt_h*1.125000"/>
                                          </p:val>
                                        </p:tav>
                                        <p:tav tm="100000">
                                          <p:val>
                                            <p:strVal val="#ppt_y"/>
                                          </p:val>
                                        </p:tav>
                                      </p:tavLst>
                                    </p:anim>
                                    <p:animEffect transition="in" filter="wipe(up)">
                                      <p:cBhvr>
                                        <p:cTn id="8"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green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 uri="{C183D7F6-B498-43B3-948B-1728B52AA6E4}">
                <adec:decorative xmlns:adec="http://schemas.microsoft.com/office/drawing/2017/decorative" val="1"/>
              </a:ext>
            </a:extLst>
          </p:cNvPr>
          <p:cNvSpPr/>
          <p:nvPr userDrawn="1"/>
        </p:nvSpPr>
        <p:spPr>
          <a:xfrm>
            <a:off x="0" y="3793808"/>
            <a:ext cx="9144000" cy="1409700"/>
          </a:xfrm>
          <a:prstGeom prst="rect">
            <a:avLst/>
          </a:prstGeom>
          <a:solidFill>
            <a:srgbClr val="EA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1514875" y="2"/>
            <a:ext cx="6114254" cy="3800475"/>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3" name="Text Placeholder 2">
            <a:extLst>
              <a:ext uri="{FF2B5EF4-FFF2-40B4-BE49-F238E27FC236}">
                <a16:creationId xmlns:a16="http://schemas.microsoft.com/office/drawing/2014/main" id="{50B45C85-D5F1-A748-B445-F412F2870BC7}"/>
              </a:ext>
            </a:extLst>
          </p:cNvPr>
          <p:cNvSpPr>
            <a:spLocks noGrp="1"/>
          </p:cNvSpPr>
          <p:nvPr>
            <p:ph type="body" sz="quarter" idx="10" hasCustomPrompt="1"/>
          </p:nvPr>
        </p:nvSpPr>
        <p:spPr>
          <a:xfrm>
            <a:off x="1833531" y="1643519"/>
            <a:ext cx="5470780" cy="1251091"/>
          </a:xfrm>
          <a:noFill/>
          <a:ln w="3175" cap="flat">
            <a:noFill/>
            <a:miter lim="400000"/>
          </a:ln>
          <a:effectLst/>
        </p:spPr>
        <p:txBody>
          <a:bodyPr wrap="square" lIns="48154" tIns="48154" rIns="48154" bIns="48154" numCol="1" anchor="t" anchorCtr="0">
            <a:spAutoFit/>
          </a:bodyPr>
          <a:lstStyle>
            <a:lvl1pPr algn="ctr">
              <a:defRPr lang="en-US" sz="7498" b="0" smtClean="0">
                <a:solidFill>
                  <a:schemeClr val="accent1"/>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685551">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2" y="2"/>
            <a:ext cx="2542734" cy="3800475"/>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6601267" y="2"/>
            <a:ext cx="2542736" cy="3800475"/>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2542736" y="3800477"/>
            <a:ext cx="4058532" cy="771525"/>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24" name="Folded Corner 23">
            <a:extLst>
              <a:ext uri="{FF2B5EF4-FFF2-40B4-BE49-F238E27FC236}">
                <a16:creationId xmlns:a16="http://schemas.microsoft.com/office/drawing/2014/main" id="{173D6323-2372-F04E-9953-78620B8FB754}"/>
              </a:ext>
              <a:ext uri="{C183D7F6-B498-43B3-948B-1728B52AA6E4}">
                <adec:decorative xmlns:adec="http://schemas.microsoft.com/office/drawing/2017/decorative" val="1"/>
              </a:ext>
            </a:extLst>
          </p:cNvPr>
          <p:cNvSpPr/>
          <p:nvPr/>
        </p:nvSpPr>
        <p:spPr>
          <a:xfrm>
            <a:off x="2" y="-785813"/>
            <a:ext cx="3429149" cy="566738"/>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Replace placeholder text with your own words!</a:t>
            </a:r>
            <a:endParaRPr lang="en-US" sz="900" b="1">
              <a:solidFill>
                <a:schemeClr val="tx1"/>
              </a:solidFill>
              <a:latin typeface="Source Sans Pro" charset="0"/>
            </a:endParaRPr>
          </a:p>
        </p:txBody>
      </p:sp>
      <p:pic>
        <p:nvPicPr>
          <p:cNvPr id="12" name="Picture 11">
            <a:extLst>
              <a:ext uri="{FF2B5EF4-FFF2-40B4-BE49-F238E27FC236}">
                <a16:creationId xmlns:a16="http://schemas.microsoft.com/office/drawing/2014/main" id="{5E196EF9-53ED-3B47-975C-80F212A77C4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Tree>
    <p:extLst>
      <p:ext uri="{BB962C8B-B14F-4D97-AF65-F5344CB8AC3E}">
        <p14:creationId xmlns:p14="http://schemas.microsoft.com/office/powerpoint/2010/main" val="54771620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amber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3793808"/>
            <a:ext cx="9144000" cy="1409700"/>
          </a:xfrm>
          <a:prstGeom prst="rect">
            <a:avLst/>
          </a:prstGeom>
          <a:solidFill>
            <a:srgbClr val="EA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1514875" y="2"/>
            <a:ext cx="6114254" cy="3800475"/>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1" name="Text Placeholder 2">
            <a:extLst>
              <a:ext uri="{FF2B5EF4-FFF2-40B4-BE49-F238E27FC236}">
                <a16:creationId xmlns:a16="http://schemas.microsoft.com/office/drawing/2014/main" id="{811EB30D-75C1-EE43-9642-F77857412513}"/>
              </a:ext>
            </a:extLst>
          </p:cNvPr>
          <p:cNvSpPr>
            <a:spLocks noGrp="1"/>
          </p:cNvSpPr>
          <p:nvPr>
            <p:ph type="body" sz="quarter" idx="10" hasCustomPrompt="1"/>
          </p:nvPr>
        </p:nvSpPr>
        <p:spPr>
          <a:xfrm>
            <a:off x="1833531" y="1643519"/>
            <a:ext cx="5470780" cy="1251091"/>
          </a:xfrm>
          <a:noFill/>
          <a:ln w="3175" cap="flat">
            <a:noFill/>
            <a:miter lim="400000"/>
          </a:ln>
          <a:effectLst/>
        </p:spPr>
        <p:txBody>
          <a:bodyPr wrap="square" lIns="48154" tIns="48154" rIns="48154" bIns="48154" numCol="1" anchor="t" anchorCtr="0">
            <a:spAutoFit/>
          </a:bodyPr>
          <a:lstStyle>
            <a:lvl1pPr algn="ctr">
              <a:defRPr lang="en-US" sz="7498" b="0" smtClean="0">
                <a:solidFill>
                  <a:schemeClr val="accent2"/>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685551">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2" y="2"/>
            <a:ext cx="2542734" cy="3800475"/>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6601267" y="2"/>
            <a:ext cx="2542736" cy="3800475"/>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2542736" y="3800477"/>
            <a:ext cx="4058532" cy="771525"/>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pic>
        <p:nvPicPr>
          <p:cNvPr id="12" name="Picture 11">
            <a:extLst>
              <a:ext uri="{FF2B5EF4-FFF2-40B4-BE49-F238E27FC236}">
                <a16:creationId xmlns:a16="http://schemas.microsoft.com/office/drawing/2014/main" id="{D75B3F08-D347-264C-B7E5-307912C4CE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13" name="Folded Corner 12">
            <a:extLst>
              <a:ext uri="{FF2B5EF4-FFF2-40B4-BE49-F238E27FC236}">
                <a16:creationId xmlns:a16="http://schemas.microsoft.com/office/drawing/2014/main" id="{019995F2-7EDF-A14B-89E9-71E4BEF1D55D}"/>
              </a:ext>
              <a:ext uri="{C183D7F6-B498-43B3-948B-1728B52AA6E4}">
                <adec:decorative xmlns:adec="http://schemas.microsoft.com/office/drawing/2017/decorative" val="1"/>
              </a:ext>
            </a:extLst>
          </p:cNvPr>
          <p:cNvSpPr/>
          <p:nvPr userDrawn="1"/>
        </p:nvSpPr>
        <p:spPr>
          <a:xfrm>
            <a:off x="2" y="-785813"/>
            <a:ext cx="3429149" cy="566738"/>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Replace placeholder text with your own words!</a:t>
            </a:r>
            <a:endParaRPr lang="en-US" sz="900" b="1">
              <a:solidFill>
                <a:schemeClr val="tx1"/>
              </a:solidFill>
              <a:latin typeface="Source Sans Pro" charset="0"/>
            </a:endParaRPr>
          </a:p>
        </p:txBody>
      </p:sp>
    </p:spTree>
    <p:extLst>
      <p:ext uri="{BB962C8B-B14F-4D97-AF65-F5344CB8AC3E}">
        <p14:creationId xmlns:p14="http://schemas.microsoft.com/office/powerpoint/2010/main" val="291253119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red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3793808"/>
            <a:ext cx="9144000" cy="1409700"/>
          </a:xfrm>
          <a:prstGeom prst="rect">
            <a:avLst/>
          </a:prstGeom>
          <a:solidFill>
            <a:srgbClr val="EA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1514875" y="2"/>
            <a:ext cx="6114254" cy="3800475"/>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1" name="Text Placeholder 2">
            <a:extLst>
              <a:ext uri="{FF2B5EF4-FFF2-40B4-BE49-F238E27FC236}">
                <a16:creationId xmlns:a16="http://schemas.microsoft.com/office/drawing/2014/main" id="{21A0ABD8-5ADC-A243-BD42-19649032B928}"/>
              </a:ext>
            </a:extLst>
          </p:cNvPr>
          <p:cNvSpPr>
            <a:spLocks noGrp="1"/>
          </p:cNvSpPr>
          <p:nvPr>
            <p:ph type="body" sz="quarter" idx="10" hasCustomPrompt="1"/>
          </p:nvPr>
        </p:nvSpPr>
        <p:spPr>
          <a:xfrm>
            <a:off x="1833531" y="1643519"/>
            <a:ext cx="5470780" cy="1251091"/>
          </a:xfrm>
          <a:noFill/>
          <a:ln w="3175" cap="flat">
            <a:noFill/>
            <a:miter lim="400000"/>
          </a:ln>
          <a:effectLst/>
        </p:spPr>
        <p:txBody>
          <a:bodyPr wrap="square" lIns="48154" tIns="48154" rIns="48154" bIns="48154" numCol="1" anchor="t" anchorCtr="0">
            <a:spAutoFit/>
          </a:bodyPr>
          <a:lstStyle>
            <a:lvl1pPr algn="ctr">
              <a:defRPr lang="en-US" sz="7498" b="0" smtClean="0">
                <a:solidFill>
                  <a:schemeClr val="tx2"/>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685551">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2" y="2"/>
            <a:ext cx="2542734" cy="3800475"/>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6601267" y="2"/>
            <a:ext cx="2542736" cy="3800475"/>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2542736" y="3800477"/>
            <a:ext cx="4058532" cy="771525"/>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pic>
        <p:nvPicPr>
          <p:cNvPr id="12" name="Picture 11">
            <a:extLst>
              <a:ext uri="{FF2B5EF4-FFF2-40B4-BE49-F238E27FC236}">
                <a16:creationId xmlns:a16="http://schemas.microsoft.com/office/drawing/2014/main" id="{1DB403CA-68E8-8646-854F-42E7B54E079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13" name="Folded Corner 12">
            <a:extLst>
              <a:ext uri="{FF2B5EF4-FFF2-40B4-BE49-F238E27FC236}">
                <a16:creationId xmlns:a16="http://schemas.microsoft.com/office/drawing/2014/main" id="{243C095A-D4B3-EF4A-A66F-E5AA6E6B305E}"/>
              </a:ext>
              <a:ext uri="{C183D7F6-B498-43B3-948B-1728B52AA6E4}">
                <adec:decorative xmlns:adec="http://schemas.microsoft.com/office/drawing/2017/decorative" val="1"/>
              </a:ext>
            </a:extLst>
          </p:cNvPr>
          <p:cNvSpPr/>
          <p:nvPr userDrawn="1"/>
        </p:nvSpPr>
        <p:spPr>
          <a:xfrm>
            <a:off x="2" y="-785813"/>
            <a:ext cx="3429149" cy="566738"/>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Replace placeholder text with your own words!</a:t>
            </a:r>
            <a:endParaRPr lang="en-US" sz="900" b="1">
              <a:solidFill>
                <a:schemeClr val="tx1"/>
              </a:solidFill>
              <a:latin typeface="Source Sans Pro" charset="0"/>
            </a:endParaRPr>
          </a:p>
        </p:txBody>
      </p:sp>
    </p:spTree>
    <p:extLst>
      <p:ext uri="{BB962C8B-B14F-4D97-AF65-F5344CB8AC3E}">
        <p14:creationId xmlns:p14="http://schemas.microsoft.com/office/powerpoint/2010/main" val="125620390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blue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3800477"/>
            <a:ext cx="9144000" cy="1409700"/>
          </a:xfrm>
          <a:prstGeom prst="rect">
            <a:avLst/>
          </a:prstGeom>
          <a:solidFill>
            <a:srgbClr val="EA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1514875" y="2"/>
            <a:ext cx="6114254" cy="3800475"/>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1" name="Text Placeholder 2">
            <a:extLst>
              <a:ext uri="{FF2B5EF4-FFF2-40B4-BE49-F238E27FC236}">
                <a16:creationId xmlns:a16="http://schemas.microsoft.com/office/drawing/2014/main" id="{255515F5-2D18-B84B-B109-A1D0E864CA3D}"/>
              </a:ext>
            </a:extLst>
          </p:cNvPr>
          <p:cNvSpPr>
            <a:spLocks noGrp="1"/>
          </p:cNvSpPr>
          <p:nvPr>
            <p:ph type="body" sz="quarter" idx="10" hasCustomPrompt="1"/>
          </p:nvPr>
        </p:nvSpPr>
        <p:spPr>
          <a:xfrm>
            <a:off x="1833531" y="1643519"/>
            <a:ext cx="5470780" cy="1251091"/>
          </a:xfrm>
          <a:noFill/>
          <a:ln w="3175" cap="flat">
            <a:noFill/>
            <a:miter lim="400000"/>
          </a:ln>
          <a:effectLst/>
        </p:spPr>
        <p:txBody>
          <a:bodyPr wrap="square" lIns="48154" tIns="48154" rIns="48154" bIns="48154" numCol="1" anchor="t" anchorCtr="0">
            <a:spAutoFit/>
          </a:bodyPr>
          <a:lstStyle>
            <a:lvl1pPr algn="ctr">
              <a:defRPr lang="en-US" sz="7498" b="0" smtClean="0">
                <a:solidFill>
                  <a:schemeClr val="bg2"/>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685551">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2" y="2"/>
            <a:ext cx="2542734" cy="3800475"/>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6601267" y="2"/>
            <a:ext cx="2542736" cy="3800475"/>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2542736" y="3800477"/>
            <a:ext cx="4058532" cy="771525"/>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pic>
        <p:nvPicPr>
          <p:cNvPr id="12" name="Picture 11">
            <a:extLst>
              <a:ext uri="{FF2B5EF4-FFF2-40B4-BE49-F238E27FC236}">
                <a16:creationId xmlns:a16="http://schemas.microsoft.com/office/drawing/2014/main" id="{8D90590B-0EE5-5640-B89B-263A10BE450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14" name="Folded Corner 13">
            <a:extLst>
              <a:ext uri="{FF2B5EF4-FFF2-40B4-BE49-F238E27FC236}">
                <a16:creationId xmlns:a16="http://schemas.microsoft.com/office/drawing/2014/main" id="{64B17631-FEC2-044D-BD70-8BA4A9F99C17}"/>
              </a:ext>
              <a:ext uri="{C183D7F6-B498-43B3-948B-1728B52AA6E4}">
                <adec:decorative xmlns:adec="http://schemas.microsoft.com/office/drawing/2017/decorative" val="1"/>
              </a:ext>
            </a:extLst>
          </p:cNvPr>
          <p:cNvSpPr/>
          <p:nvPr userDrawn="1"/>
        </p:nvSpPr>
        <p:spPr>
          <a:xfrm>
            <a:off x="2" y="-785813"/>
            <a:ext cx="3429149" cy="566738"/>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Replace placeholder text with your own words!</a:t>
            </a:r>
            <a:endParaRPr lang="en-US" sz="900" b="1">
              <a:solidFill>
                <a:schemeClr val="tx1"/>
              </a:solidFill>
              <a:latin typeface="Source Sans Pro" charset="0"/>
            </a:endParaRPr>
          </a:p>
        </p:txBody>
      </p:sp>
    </p:spTree>
    <p:extLst>
      <p:ext uri="{BB962C8B-B14F-4D97-AF65-F5344CB8AC3E}">
        <p14:creationId xmlns:p14="http://schemas.microsoft.com/office/powerpoint/2010/main" val="258988524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darkamber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3793808"/>
            <a:ext cx="9144000" cy="1409700"/>
          </a:xfrm>
          <a:prstGeom prst="rect">
            <a:avLst/>
          </a:prstGeom>
          <a:solidFill>
            <a:srgbClr val="EA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1514875" y="2"/>
            <a:ext cx="6114254" cy="3800475"/>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1" name="Text Placeholder 2">
            <a:extLst>
              <a:ext uri="{FF2B5EF4-FFF2-40B4-BE49-F238E27FC236}">
                <a16:creationId xmlns:a16="http://schemas.microsoft.com/office/drawing/2014/main" id="{36BAB13D-E835-594B-997B-EF6ED23033FC}"/>
              </a:ext>
            </a:extLst>
          </p:cNvPr>
          <p:cNvSpPr>
            <a:spLocks noGrp="1"/>
          </p:cNvSpPr>
          <p:nvPr>
            <p:ph type="body" sz="quarter" idx="10" hasCustomPrompt="1"/>
          </p:nvPr>
        </p:nvSpPr>
        <p:spPr>
          <a:xfrm>
            <a:off x="1833531" y="1643519"/>
            <a:ext cx="5470780" cy="1251091"/>
          </a:xfrm>
          <a:noFill/>
          <a:ln w="3175" cap="flat">
            <a:noFill/>
            <a:miter lim="400000"/>
          </a:ln>
          <a:effectLst/>
        </p:spPr>
        <p:txBody>
          <a:bodyPr wrap="square" lIns="48154" tIns="48154" rIns="48154" bIns="48154" numCol="1" anchor="t" anchorCtr="0">
            <a:spAutoFit/>
          </a:bodyPr>
          <a:lstStyle>
            <a:lvl1pPr algn="ctr">
              <a:defRPr lang="en-US" sz="7498" b="0" smtClean="0">
                <a:solidFill>
                  <a:schemeClr val="accent2"/>
                </a:solidFill>
              </a:defRPr>
            </a:lvl1pPr>
            <a:lvl2pPr>
              <a:defRPr lang="en-US" sz="1350" smtClean="0">
                <a:solidFill>
                  <a:schemeClr val="tx1"/>
                </a:solidFill>
                <a:latin typeface="+mn-lt"/>
              </a:defRPr>
            </a:lvl2pPr>
            <a:lvl3pPr>
              <a:defRPr lang="en-US" sz="135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685551">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2" y="2"/>
            <a:ext cx="2542734" cy="3800475"/>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6601267" y="2"/>
            <a:ext cx="2542736" cy="3800475"/>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2542736" y="3800477"/>
            <a:ext cx="4058532" cy="771525"/>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5"/>
          </a:p>
        </p:txBody>
      </p:sp>
      <p:pic>
        <p:nvPicPr>
          <p:cNvPr id="12" name="Picture 11">
            <a:extLst>
              <a:ext uri="{FF2B5EF4-FFF2-40B4-BE49-F238E27FC236}">
                <a16:creationId xmlns:a16="http://schemas.microsoft.com/office/drawing/2014/main" id="{CA8B8AA4-B597-BD41-9EEA-F172126BFA5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5749" y="4387856"/>
            <a:ext cx="727659" cy="184146"/>
          </a:xfrm>
          <a:prstGeom prst="rect">
            <a:avLst/>
          </a:prstGeom>
        </p:spPr>
      </p:pic>
      <p:sp>
        <p:nvSpPr>
          <p:cNvPr id="13" name="Folded Corner 12">
            <a:extLst>
              <a:ext uri="{FF2B5EF4-FFF2-40B4-BE49-F238E27FC236}">
                <a16:creationId xmlns:a16="http://schemas.microsoft.com/office/drawing/2014/main" id="{6D0A7F79-392E-CF4C-B320-3CDD279A50C8}"/>
              </a:ext>
              <a:ext uri="{C183D7F6-B498-43B3-948B-1728B52AA6E4}">
                <adec:decorative xmlns:adec="http://schemas.microsoft.com/office/drawing/2017/decorative" val="1"/>
              </a:ext>
            </a:extLst>
          </p:cNvPr>
          <p:cNvSpPr/>
          <p:nvPr userDrawn="1"/>
        </p:nvSpPr>
        <p:spPr>
          <a:xfrm>
            <a:off x="2" y="-785813"/>
            <a:ext cx="3429149" cy="566738"/>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Thank you slide to wrap up your presentation.</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Replace placeholder text with your own words!</a:t>
            </a:r>
            <a:endParaRPr lang="en-US" sz="900" b="1">
              <a:solidFill>
                <a:schemeClr val="tx1"/>
              </a:solidFill>
              <a:latin typeface="Source Sans Pro" charset="0"/>
            </a:endParaRPr>
          </a:p>
        </p:txBody>
      </p:sp>
    </p:spTree>
    <p:extLst>
      <p:ext uri="{BB962C8B-B14F-4D97-AF65-F5344CB8AC3E}">
        <p14:creationId xmlns:p14="http://schemas.microsoft.com/office/powerpoint/2010/main" val="425613295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logo center">
    <p:bg>
      <p:bgPr>
        <a:solidFill>
          <a:srgbClr val="FDFAF5"/>
        </a:solidFill>
        <a:effectLst/>
      </p:bgPr>
    </p:bg>
    <p:spTree>
      <p:nvGrpSpPr>
        <p:cNvPr id="1" name=""/>
        <p:cNvGrpSpPr/>
        <p:nvPr/>
      </p:nvGrpSpPr>
      <p:grpSpPr>
        <a:xfrm>
          <a:off x="0" y="0"/>
          <a:ext cx="0" cy="0"/>
          <a:chOff x="0" y="0"/>
          <a:chExt cx="0" cy="0"/>
        </a:xfrm>
      </p:grpSpPr>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0" y="-1093572"/>
            <a:ext cx="2816974"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6A88B471-14B5-964F-9798-36B6FB5D690F}"/>
              </a:ext>
            </a:extLst>
          </p:cNvPr>
          <p:cNvPicPr>
            <a:picLocks noChangeAspect="1"/>
          </p:cNvPicPr>
          <p:nvPr userDrawn="1"/>
        </p:nvPicPr>
        <p:blipFill>
          <a:blip r:embed="rId2"/>
          <a:stretch>
            <a:fillRect/>
          </a:stretch>
        </p:blipFill>
        <p:spPr>
          <a:xfrm>
            <a:off x="3314864" y="2256130"/>
            <a:ext cx="2499987" cy="631244"/>
          </a:xfrm>
          <a:prstGeom prst="rect">
            <a:avLst/>
          </a:prstGeom>
        </p:spPr>
      </p:pic>
    </p:spTree>
    <p:extLst>
      <p:ext uri="{BB962C8B-B14F-4D97-AF65-F5344CB8AC3E}">
        <p14:creationId xmlns:p14="http://schemas.microsoft.com/office/powerpoint/2010/main" val="77475568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logo left">
    <p:bg>
      <p:bgPr>
        <a:solidFill>
          <a:srgbClr val="FDFAF5"/>
        </a:solidFill>
        <a:effectLst/>
      </p:bgPr>
    </p:bg>
    <p:spTree>
      <p:nvGrpSpPr>
        <p:cNvPr id="1" name=""/>
        <p:cNvGrpSpPr/>
        <p:nvPr/>
      </p:nvGrpSpPr>
      <p:grpSpPr>
        <a:xfrm>
          <a:off x="0" y="0"/>
          <a:ext cx="0" cy="0"/>
          <a:chOff x="0" y="0"/>
          <a:chExt cx="0" cy="0"/>
        </a:xfrm>
      </p:grpSpPr>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0" y="-1093572"/>
            <a:ext cx="2816974"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6A88B471-14B5-964F-9798-36B6FB5D690F}"/>
              </a:ext>
            </a:extLst>
          </p:cNvPr>
          <p:cNvPicPr>
            <a:picLocks noChangeAspect="1"/>
          </p:cNvPicPr>
          <p:nvPr userDrawn="1"/>
        </p:nvPicPr>
        <p:blipFill>
          <a:blip r:embed="rId2"/>
          <a:stretch>
            <a:fillRect/>
          </a:stretch>
        </p:blipFill>
        <p:spPr>
          <a:xfrm>
            <a:off x="572021" y="2256130"/>
            <a:ext cx="2499987" cy="631244"/>
          </a:xfrm>
          <a:prstGeom prst="rect">
            <a:avLst/>
          </a:prstGeom>
        </p:spPr>
      </p:pic>
    </p:spTree>
    <p:extLst>
      <p:ext uri="{BB962C8B-B14F-4D97-AF65-F5344CB8AC3E}">
        <p14:creationId xmlns:p14="http://schemas.microsoft.com/office/powerpoint/2010/main" val="255968955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logo right">
    <p:bg>
      <p:bgPr>
        <a:solidFill>
          <a:srgbClr val="FDFAF5"/>
        </a:solidFill>
        <a:effectLst/>
      </p:bgPr>
    </p:bg>
    <p:spTree>
      <p:nvGrpSpPr>
        <p:cNvPr id="1" name=""/>
        <p:cNvGrpSpPr/>
        <p:nvPr/>
      </p:nvGrpSpPr>
      <p:grpSpPr>
        <a:xfrm>
          <a:off x="0" y="0"/>
          <a:ext cx="0" cy="0"/>
          <a:chOff x="0" y="0"/>
          <a:chExt cx="0" cy="0"/>
        </a:xfrm>
      </p:grpSpPr>
      <p:sp>
        <p:nvSpPr>
          <p:cNvPr id="10" name="Folded Corner 9">
            <a:extLst>
              <a:ext uri="{FF2B5EF4-FFF2-40B4-BE49-F238E27FC236}">
                <a16:creationId xmlns:a16="http://schemas.microsoft.com/office/drawing/2014/main" id="{7A1C2934-10D2-924D-AC09-E17B3A6D1BF1}"/>
              </a:ext>
              <a:ext uri="{C183D7F6-B498-43B3-948B-1728B52AA6E4}">
                <adec:decorative xmlns:adec="http://schemas.microsoft.com/office/drawing/2017/decorative" val="1"/>
              </a:ext>
            </a:extLst>
          </p:cNvPr>
          <p:cNvSpPr/>
          <p:nvPr userDrawn="1"/>
        </p:nvSpPr>
        <p:spPr>
          <a:xfrm>
            <a:off x="0" y="-1093572"/>
            <a:ext cx="2816974" cy="836399"/>
          </a:xfrm>
          <a:prstGeom prst="foldedCorner">
            <a:avLst/>
          </a:prstGeom>
          <a:solidFill>
            <a:srgbClr val="FCE2BA"/>
          </a:solidFill>
          <a:ln w="6350" cap="flat" cmpd="sng" algn="ctr">
            <a:noFill/>
            <a:prstDash val="solid"/>
            <a:miter lim="800000"/>
          </a:ln>
          <a:effectLst/>
        </p:spPr>
        <p:txBody>
          <a:bodyPr lIns="102844" tIns="102844" rIns="102844" rtlCol="0" anchor="t"/>
          <a:lstStyle/>
          <a:p>
            <a:pPr marL="0" marR="0" lvl="0" indent="0" defTabSz="34276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Purpose of Layout</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Big idea statement utilizing about 7-8 words in length.</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algn="l" defTabSz="34276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Pro tip</a:t>
            </a:r>
            <a:r>
              <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rPr>
              <a:t>: Don’t use “Big idea statements” sequentially.</a:t>
            </a: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a:p>
            <a:pPr marL="0" marR="0" lvl="0" indent="0" defTabSz="34276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ource Sans Pro" charset="0"/>
              <a:ea typeface="Source Sans Pro" charset="0"/>
              <a:cs typeface="Source Sans Pro" charset="0"/>
            </a:endParaRPr>
          </a:p>
        </p:txBody>
      </p:sp>
      <p:pic>
        <p:nvPicPr>
          <p:cNvPr id="3" name="Picture 2">
            <a:extLst>
              <a:ext uri="{FF2B5EF4-FFF2-40B4-BE49-F238E27FC236}">
                <a16:creationId xmlns:a16="http://schemas.microsoft.com/office/drawing/2014/main" id="{6A88B471-14B5-964F-9798-36B6FB5D690F}"/>
              </a:ext>
            </a:extLst>
          </p:cNvPr>
          <p:cNvPicPr>
            <a:picLocks noChangeAspect="1"/>
          </p:cNvPicPr>
          <p:nvPr userDrawn="1"/>
        </p:nvPicPr>
        <p:blipFill>
          <a:blip r:embed="rId2"/>
          <a:stretch>
            <a:fillRect/>
          </a:stretch>
        </p:blipFill>
        <p:spPr>
          <a:xfrm>
            <a:off x="6065906" y="2256130"/>
            <a:ext cx="2499987" cy="631244"/>
          </a:xfrm>
          <a:prstGeom prst="rect">
            <a:avLst/>
          </a:prstGeom>
        </p:spPr>
      </p:pic>
    </p:spTree>
    <p:extLst>
      <p:ext uri="{BB962C8B-B14F-4D97-AF65-F5344CB8AC3E}">
        <p14:creationId xmlns:p14="http://schemas.microsoft.com/office/powerpoint/2010/main" val="3813602295"/>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Blank">
    <p:bg>
      <p:bgPr>
        <a:solidFill>
          <a:srgbClr val="FDFAF5"/>
        </a:solidFill>
        <a:effectLst/>
      </p:bgPr>
    </p:bg>
    <p:spTree>
      <p:nvGrpSpPr>
        <p:cNvPr id="1" name=""/>
        <p:cNvGrpSpPr/>
        <p:nvPr/>
      </p:nvGrpSpPr>
      <p:grpSpPr>
        <a:xfrm>
          <a:off x="0" y="0"/>
          <a:ext cx="0" cy="0"/>
          <a:chOff x="0" y="0"/>
          <a:chExt cx="0" cy="0"/>
        </a:xfrm>
      </p:grpSpPr>
      <p:sp>
        <p:nvSpPr>
          <p:cNvPr id="2" name="Folded Corner 1">
            <a:extLst>
              <a:ext uri="{FF2B5EF4-FFF2-40B4-BE49-F238E27FC236}">
                <a16:creationId xmlns:a16="http://schemas.microsoft.com/office/drawing/2014/main" id="{B0A96DEB-E57C-E945-B00B-66106BB7BF63}"/>
              </a:ext>
              <a:ext uri="{C183D7F6-B498-43B3-948B-1728B52AA6E4}">
                <adec:decorative xmlns:adec="http://schemas.microsoft.com/office/drawing/2017/decorative" val="1"/>
              </a:ext>
            </a:extLst>
          </p:cNvPr>
          <p:cNvSpPr/>
          <p:nvPr userDrawn="1"/>
        </p:nvSpPr>
        <p:spPr>
          <a:xfrm>
            <a:off x="1" y="-1000124"/>
            <a:ext cx="4772000" cy="866775"/>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A blank slide</a:t>
            </a:r>
          </a:p>
          <a:p>
            <a:endParaRPr lang="en-US" sz="900">
              <a:solidFill>
                <a:schemeClr val="tx1"/>
              </a:solidFill>
              <a:latin typeface="Source Sans Pro" charset="0"/>
            </a:endParaRPr>
          </a:p>
          <a:p>
            <a:r>
              <a:rPr lang="en-US" sz="900" b="1">
                <a:solidFill>
                  <a:schemeClr val="tx1"/>
                </a:solidFill>
                <a:latin typeface="Source Sans Pro" charset="0"/>
              </a:rPr>
              <a:t>Tip: </a:t>
            </a:r>
            <a:r>
              <a:rPr lang="en-US" sz="900" b="0">
                <a:solidFill>
                  <a:schemeClr val="tx1"/>
                </a:solidFill>
                <a:latin typeface="Source Sans Pro" charset="0"/>
              </a:rPr>
              <a:t>Use judiciously and as a last resort if you can’t find what you need in a master slide.</a:t>
            </a:r>
          </a:p>
          <a:p>
            <a:endParaRPr lang="en-US" sz="900" b="0">
              <a:solidFill>
                <a:schemeClr val="tx1"/>
              </a:solidFill>
              <a:latin typeface="Source Sans Pro" charset="0"/>
            </a:endParaRPr>
          </a:p>
          <a:p>
            <a:r>
              <a:rPr lang="en-US" sz="900" b="0">
                <a:solidFill>
                  <a:schemeClr val="tx1"/>
                </a:solidFill>
                <a:latin typeface="Source Sans Pro" charset="0"/>
              </a:rPr>
              <a:t>Use to copy paste a screenshot from another slide.</a:t>
            </a:r>
            <a:endParaRPr lang="en-US" sz="900" b="1">
              <a:solidFill>
                <a:schemeClr val="tx1"/>
              </a:solidFill>
              <a:latin typeface="Source Sans Pro" charset="0"/>
            </a:endParaRPr>
          </a:p>
        </p:txBody>
      </p:sp>
    </p:spTree>
    <p:extLst>
      <p:ext uri="{BB962C8B-B14F-4D97-AF65-F5344CB8AC3E}">
        <p14:creationId xmlns:p14="http://schemas.microsoft.com/office/powerpoint/2010/main" val="4286169701"/>
      </p:ext>
    </p:extLst>
  </p:cSld>
  <p:clrMapOvr>
    <a:overrideClrMapping bg1="lt1" tx1="dk1" bg2="lt2" tx2="dk2" accent1="accent1" accent2="accent2" accent3="accent3" accent4="accent4" accent5="accent5" accent6="accent6" hlink="hlink" folHlink="folHlink"/>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grid">
    <p:bg>
      <p:bgPr>
        <a:solidFill>
          <a:schemeClr val="bg1">
            <a:alpha val="5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3DF5BD-52A3-BD4C-A507-D95C6EAD8E27}"/>
              </a:ext>
            </a:extLst>
          </p:cNvPr>
          <p:cNvPicPr>
            <a:picLocks noChangeAspect="1"/>
          </p:cNvPicPr>
          <p:nvPr userDrawn="1"/>
        </p:nvPicPr>
        <p:blipFill>
          <a:blip r:embed="rId2">
            <a:alphaModFix amt="65000"/>
          </a:blip>
          <a:stretch>
            <a:fillRect/>
          </a:stretch>
        </p:blipFill>
        <p:spPr>
          <a:xfrm>
            <a:off x="597" y="0"/>
            <a:ext cx="9142810" cy="5143500"/>
          </a:xfrm>
          <a:prstGeom prst="rect">
            <a:avLst/>
          </a:prstGeom>
        </p:spPr>
      </p:pic>
      <p:sp>
        <p:nvSpPr>
          <p:cNvPr id="3" name="Folded Corner 2">
            <a:extLst>
              <a:ext uri="{FF2B5EF4-FFF2-40B4-BE49-F238E27FC236}">
                <a16:creationId xmlns:a16="http://schemas.microsoft.com/office/drawing/2014/main" id="{9242CC54-5AE3-2E44-89E2-6555742136B3}"/>
              </a:ext>
            </a:extLst>
          </p:cNvPr>
          <p:cNvSpPr/>
          <p:nvPr userDrawn="1"/>
        </p:nvSpPr>
        <p:spPr>
          <a:xfrm>
            <a:off x="1" y="-914400"/>
            <a:ext cx="4714856" cy="703496"/>
          </a:xfrm>
          <a:prstGeom prst="foldedCorner">
            <a:avLst>
              <a:gd name="adj" fmla="val 8607"/>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02844" tIns="102844" rIns="102844" rtlCol="0" anchor="t"/>
          <a:lstStyle/>
          <a:p>
            <a:r>
              <a:rPr lang="en-US" sz="900" b="1">
                <a:solidFill>
                  <a:schemeClr val="tx1"/>
                </a:solidFill>
                <a:latin typeface="Source Sans Pro" charset="0"/>
                <a:ea typeface="Source Sans Pro" charset="0"/>
                <a:cs typeface="Arial" panose="020B0604020202020204" pitchFamily="34" charset="0"/>
              </a:rPr>
              <a:t>Purpose of Layout</a:t>
            </a:r>
            <a:r>
              <a:rPr lang="en-US" sz="900">
                <a:solidFill>
                  <a:schemeClr val="tx1"/>
                </a:solidFill>
                <a:latin typeface="Source Sans Pro" charset="0"/>
                <a:ea typeface="Source Sans Pro" charset="0"/>
                <a:cs typeface="Arial" panose="020B0604020202020204" pitchFamily="34" charset="0"/>
              </a:rPr>
              <a:t>: This is the grid upon which designs in this template have been made.</a:t>
            </a:r>
          </a:p>
          <a:p>
            <a:endParaRPr lang="en-US" sz="900" b="1">
              <a:solidFill>
                <a:schemeClr val="tx1"/>
              </a:solidFill>
              <a:latin typeface="Source Sans Pro" charset="0"/>
              <a:ea typeface="Source Sans Pro" charset="0"/>
              <a:cs typeface="Arial" panose="020B0604020202020204" pitchFamily="34" charset="0"/>
            </a:endParaRPr>
          </a:p>
          <a:p>
            <a:r>
              <a:rPr lang="en-US" sz="900" b="1">
                <a:solidFill>
                  <a:schemeClr val="tx1"/>
                </a:solidFill>
                <a:latin typeface="Source Sans Pro" charset="0"/>
                <a:ea typeface="Source Sans Pro" charset="0"/>
                <a:cs typeface="Arial" panose="020B0604020202020204" pitchFamily="34" charset="0"/>
              </a:rPr>
              <a:t>Tip: </a:t>
            </a:r>
            <a:r>
              <a:rPr lang="en-US" sz="900" b="0">
                <a:solidFill>
                  <a:schemeClr val="tx1"/>
                </a:solidFill>
                <a:latin typeface="Source Sans Pro" charset="0"/>
                <a:ea typeface="Source Sans Pro" charset="0"/>
                <a:cs typeface="Arial" panose="020B0604020202020204" pitchFamily="34" charset="0"/>
              </a:rPr>
              <a:t> In the very rare case you need to design a layout from scratch, please consider using this as foundational guidance, in addition to the guides.</a:t>
            </a:r>
            <a:endParaRPr lang="en-US" sz="900" b="1">
              <a:solidFill>
                <a:schemeClr val="tx1"/>
              </a:solidFill>
              <a:latin typeface="Source Sans Pro" panose="020B0503030403020204" pitchFamily="34" charset="77"/>
              <a:ea typeface="Source Sans Pro" charset="0"/>
              <a:cs typeface="Arial" panose="020B0604020202020204" pitchFamily="34" charset="0"/>
            </a:endParaRPr>
          </a:p>
        </p:txBody>
      </p:sp>
    </p:spTree>
    <p:extLst>
      <p:ext uri="{BB962C8B-B14F-4D97-AF65-F5344CB8AC3E}">
        <p14:creationId xmlns:p14="http://schemas.microsoft.com/office/powerpoint/2010/main" val="2853932583"/>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04ED-A0B1-89A0-C0FD-7B70E5FAEAE6}"/>
              </a:ext>
            </a:extLst>
          </p:cNvPr>
          <p:cNvSpPr>
            <a:spLocks noGrp="1"/>
          </p:cNvSpPr>
          <p:nvPr>
            <p:ph type="ctrTitle"/>
          </p:nvPr>
        </p:nvSpPr>
        <p:spPr>
          <a:xfrm>
            <a:off x="1143000" y="841772"/>
            <a:ext cx="6858000" cy="1790700"/>
          </a:xfrm>
        </p:spPr>
        <p:txBody>
          <a:bodyPr anchor="b"/>
          <a:lstStyle>
            <a:lvl1pPr algn="ctr">
              <a:defRPr sz="4499"/>
            </a:lvl1pPr>
          </a:lstStyle>
          <a:p>
            <a:r>
              <a:rPr lang="en-US"/>
              <a:t>Click to edit Master title style</a:t>
            </a:r>
          </a:p>
        </p:txBody>
      </p:sp>
      <p:sp>
        <p:nvSpPr>
          <p:cNvPr id="3" name="Subtitle 2">
            <a:extLst>
              <a:ext uri="{FF2B5EF4-FFF2-40B4-BE49-F238E27FC236}">
                <a16:creationId xmlns:a16="http://schemas.microsoft.com/office/drawing/2014/main" id="{90ACD4CF-1E55-9186-61F1-B7AA73EF3623}"/>
              </a:ext>
            </a:extLst>
          </p:cNvPr>
          <p:cNvSpPr>
            <a:spLocks noGrp="1"/>
          </p:cNvSpPr>
          <p:nvPr>
            <p:ph type="subTitle" idx="1"/>
          </p:nvPr>
        </p:nvSpPr>
        <p:spPr>
          <a:xfrm>
            <a:off x="1143000" y="2701528"/>
            <a:ext cx="6858000" cy="1241822"/>
          </a:xfrm>
        </p:spPr>
        <p:txBody>
          <a:bodyPr/>
          <a:lstStyle>
            <a:lvl1pPr marL="0" indent="0" algn="ctr">
              <a:buNone/>
              <a:defRPr sz="1800"/>
            </a:lvl1pPr>
            <a:lvl2pPr marL="342824" indent="0" algn="ctr">
              <a:buNone/>
              <a:defRPr sz="1500"/>
            </a:lvl2pPr>
            <a:lvl3pPr marL="685646" indent="0" algn="ctr">
              <a:buNone/>
              <a:defRPr sz="1350"/>
            </a:lvl3pPr>
            <a:lvl4pPr marL="1028469" indent="0" algn="ctr">
              <a:buNone/>
              <a:defRPr sz="1200"/>
            </a:lvl4pPr>
            <a:lvl5pPr marL="1371292" indent="0" algn="ctr">
              <a:buNone/>
              <a:defRPr sz="1200"/>
            </a:lvl5pPr>
            <a:lvl6pPr marL="1714115" indent="0" algn="ctr">
              <a:buNone/>
              <a:defRPr sz="1200"/>
            </a:lvl6pPr>
            <a:lvl7pPr marL="2056937" indent="0" algn="ctr">
              <a:buNone/>
              <a:defRPr sz="1200"/>
            </a:lvl7pPr>
            <a:lvl8pPr marL="2399760" indent="0" algn="ctr">
              <a:buNone/>
              <a:defRPr sz="1200"/>
            </a:lvl8pPr>
            <a:lvl9pPr marL="2742583"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392EE27-2871-8861-A337-AF7A3B019D64}"/>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92DBA501-73DF-FDBB-0B1A-D64629618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4C18E-A4A2-4F0B-ADAD-E58D92C5F6BF}"/>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1598410516"/>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5DA6-5D8F-87F3-E008-0328F2C2A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A526B5-DA6F-40DC-3762-AD7B440078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1CEEC7-BCBB-4684-E189-0DC6916FDA26}"/>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E048D9C4-C192-C4B7-8417-AFA5C17AD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CB294F-7F2A-709D-4C8D-D8FF0F37B03D}"/>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290327450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E71FD-F615-8676-2BFB-D92AF7BB3D71}"/>
              </a:ext>
            </a:extLst>
          </p:cNvPr>
          <p:cNvSpPr>
            <a:spLocks noGrp="1"/>
          </p:cNvSpPr>
          <p:nvPr>
            <p:ph type="title"/>
          </p:nvPr>
        </p:nvSpPr>
        <p:spPr>
          <a:xfrm>
            <a:off x="623888" y="1282306"/>
            <a:ext cx="7886700" cy="2139553"/>
          </a:xfrm>
        </p:spPr>
        <p:txBody>
          <a:bodyPr anchor="b"/>
          <a:lstStyle>
            <a:lvl1pPr>
              <a:defRPr sz="4499"/>
            </a:lvl1pPr>
          </a:lstStyle>
          <a:p>
            <a:r>
              <a:rPr lang="en-US"/>
              <a:t>Click to edit Master title style</a:t>
            </a:r>
          </a:p>
        </p:txBody>
      </p:sp>
      <p:sp>
        <p:nvSpPr>
          <p:cNvPr id="3" name="Text Placeholder 2">
            <a:extLst>
              <a:ext uri="{FF2B5EF4-FFF2-40B4-BE49-F238E27FC236}">
                <a16:creationId xmlns:a16="http://schemas.microsoft.com/office/drawing/2014/main" id="{4D8D39E1-22D4-D262-15CE-7E4AE627B8A7}"/>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24" indent="0">
              <a:buNone/>
              <a:defRPr sz="1500">
                <a:solidFill>
                  <a:schemeClr val="tx1">
                    <a:tint val="75000"/>
                  </a:schemeClr>
                </a:solidFill>
              </a:defRPr>
            </a:lvl2pPr>
            <a:lvl3pPr marL="685646" indent="0">
              <a:buNone/>
              <a:defRPr sz="1350">
                <a:solidFill>
                  <a:schemeClr val="tx1">
                    <a:tint val="75000"/>
                  </a:schemeClr>
                </a:solidFill>
              </a:defRPr>
            </a:lvl3pPr>
            <a:lvl4pPr marL="1028469" indent="0">
              <a:buNone/>
              <a:defRPr sz="1200">
                <a:solidFill>
                  <a:schemeClr val="tx1">
                    <a:tint val="75000"/>
                  </a:schemeClr>
                </a:solidFill>
              </a:defRPr>
            </a:lvl4pPr>
            <a:lvl5pPr marL="1371292" indent="0">
              <a:buNone/>
              <a:defRPr sz="1200">
                <a:solidFill>
                  <a:schemeClr val="tx1">
                    <a:tint val="75000"/>
                  </a:schemeClr>
                </a:solidFill>
              </a:defRPr>
            </a:lvl5pPr>
            <a:lvl6pPr marL="1714115" indent="0">
              <a:buNone/>
              <a:defRPr sz="1200">
                <a:solidFill>
                  <a:schemeClr val="tx1">
                    <a:tint val="75000"/>
                  </a:schemeClr>
                </a:solidFill>
              </a:defRPr>
            </a:lvl6pPr>
            <a:lvl7pPr marL="2056937" indent="0">
              <a:buNone/>
              <a:defRPr sz="1200">
                <a:solidFill>
                  <a:schemeClr val="tx1">
                    <a:tint val="75000"/>
                  </a:schemeClr>
                </a:solidFill>
              </a:defRPr>
            </a:lvl7pPr>
            <a:lvl8pPr marL="2399760" indent="0">
              <a:buNone/>
              <a:defRPr sz="1200">
                <a:solidFill>
                  <a:schemeClr val="tx1">
                    <a:tint val="75000"/>
                  </a:schemeClr>
                </a:solidFill>
              </a:defRPr>
            </a:lvl8pPr>
            <a:lvl9pPr marL="2742583"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27743-D886-1AAA-9549-EACF99A6DCFB}"/>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B61904B7-FC18-28CD-1697-A4D9A38D7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F63046-FF32-BB20-F97F-9FFAF8342935}"/>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367891066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F64C-2312-F81A-12EE-F6282D8211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B7AA43-6CD4-3FEB-2F14-93823936025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80DDDF-E5D4-5404-E3EF-F7647DB66532}"/>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462C35-2A92-71F7-B7D9-DBD70E75BA1A}"/>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6" name="Footer Placeholder 5">
            <a:extLst>
              <a:ext uri="{FF2B5EF4-FFF2-40B4-BE49-F238E27FC236}">
                <a16:creationId xmlns:a16="http://schemas.microsoft.com/office/drawing/2014/main" id="{E6724D17-CBD3-F24B-0FC3-02B747E82C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C6115-EFE2-ACFD-AA56-F6EC4D955DC9}"/>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272904464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7B9C-5A3A-0DD9-58D8-1273E28BC151}"/>
              </a:ext>
            </a:extLst>
          </p:cNvPr>
          <p:cNvSpPr>
            <a:spLocks noGrp="1"/>
          </p:cNvSpPr>
          <p:nvPr>
            <p:ph type="title"/>
          </p:nvPr>
        </p:nvSpPr>
        <p:spPr>
          <a:xfrm>
            <a:off x="629841" y="273846"/>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CC34E7-5FA6-EAB5-4ADB-52F423258FDB}"/>
              </a:ext>
            </a:extLst>
          </p:cNvPr>
          <p:cNvSpPr>
            <a:spLocks noGrp="1"/>
          </p:cNvSpPr>
          <p:nvPr>
            <p:ph type="body" idx="1"/>
          </p:nvPr>
        </p:nvSpPr>
        <p:spPr>
          <a:xfrm>
            <a:off x="629842" y="1260872"/>
            <a:ext cx="3868340" cy="617934"/>
          </a:xfrm>
        </p:spPr>
        <p:txBody>
          <a:bodyPr anchor="b"/>
          <a:lstStyle>
            <a:lvl1pPr marL="0" indent="0">
              <a:buNone/>
              <a:defRPr sz="1800" b="1"/>
            </a:lvl1pPr>
            <a:lvl2pPr marL="342824" indent="0">
              <a:buNone/>
              <a:defRPr sz="1500" b="1"/>
            </a:lvl2pPr>
            <a:lvl3pPr marL="685646" indent="0">
              <a:buNone/>
              <a:defRPr sz="1350" b="1"/>
            </a:lvl3pPr>
            <a:lvl4pPr marL="1028469" indent="0">
              <a:buNone/>
              <a:defRPr sz="1200" b="1"/>
            </a:lvl4pPr>
            <a:lvl5pPr marL="1371292" indent="0">
              <a:buNone/>
              <a:defRPr sz="1200" b="1"/>
            </a:lvl5pPr>
            <a:lvl6pPr marL="1714115" indent="0">
              <a:buNone/>
              <a:defRPr sz="1200" b="1"/>
            </a:lvl6pPr>
            <a:lvl7pPr marL="2056937" indent="0">
              <a:buNone/>
              <a:defRPr sz="1200" b="1"/>
            </a:lvl7pPr>
            <a:lvl8pPr marL="2399760" indent="0">
              <a:buNone/>
              <a:defRPr sz="1200" b="1"/>
            </a:lvl8pPr>
            <a:lvl9pPr marL="2742583"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6C03A65-FE51-9D22-5B9A-8B941EE0D6D7}"/>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1B6C76-4549-E627-95AF-CFF4C3A95B04}"/>
              </a:ext>
            </a:extLst>
          </p:cNvPr>
          <p:cNvSpPr>
            <a:spLocks noGrp="1"/>
          </p:cNvSpPr>
          <p:nvPr>
            <p:ph type="body" sz="quarter" idx="3"/>
          </p:nvPr>
        </p:nvSpPr>
        <p:spPr>
          <a:xfrm>
            <a:off x="4629151" y="1260872"/>
            <a:ext cx="3887391" cy="617934"/>
          </a:xfrm>
        </p:spPr>
        <p:txBody>
          <a:bodyPr anchor="b"/>
          <a:lstStyle>
            <a:lvl1pPr marL="0" indent="0">
              <a:buNone/>
              <a:defRPr sz="1800" b="1"/>
            </a:lvl1pPr>
            <a:lvl2pPr marL="342824" indent="0">
              <a:buNone/>
              <a:defRPr sz="1500" b="1"/>
            </a:lvl2pPr>
            <a:lvl3pPr marL="685646" indent="0">
              <a:buNone/>
              <a:defRPr sz="1350" b="1"/>
            </a:lvl3pPr>
            <a:lvl4pPr marL="1028469" indent="0">
              <a:buNone/>
              <a:defRPr sz="1200" b="1"/>
            </a:lvl4pPr>
            <a:lvl5pPr marL="1371292" indent="0">
              <a:buNone/>
              <a:defRPr sz="1200" b="1"/>
            </a:lvl5pPr>
            <a:lvl6pPr marL="1714115" indent="0">
              <a:buNone/>
              <a:defRPr sz="1200" b="1"/>
            </a:lvl6pPr>
            <a:lvl7pPr marL="2056937" indent="0">
              <a:buNone/>
              <a:defRPr sz="1200" b="1"/>
            </a:lvl7pPr>
            <a:lvl8pPr marL="2399760" indent="0">
              <a:buNone/>
              <a:defRPr sz="1200" b="1"/>
            </a:lvl8pPr>
            <a:lvl9pPr marL="2742583"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F2057C-BB82-14DA-EAE0-5E19234331E6}"/>
              </a:ext>
            </a:extLst>
          </p:cNvPr>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C029A-0BA2-901C-D136-BC0195D62E40}"/>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8" name="Footer Placeholder 7">
            <a:extLst>
              <a:ext uri="{FF2B5EF4-FFF2-40B4-BE49-F238E27FC236}">
                <a16:creationId xmlns:a16="http://schemas.microsoft.com/office/drawing/2014/main" id="{E37DD1F2-5BD1-22EE-6FA3-DE96DB81F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2F0E03-946B-C734-8AC6-9CAD42CC53EC}"/>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1286508494"/>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881B-B037-8101-741E-8A7B3306F9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6948C2-DF84-51A0-79E3-6F51AFFEC51D}"/>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4" name="Footer Placeholder 3">
            <a:extLst>
              <a:ext uri="{FF2B5EF4-FFF2-40B4-BE49-F238E27FC236}">
                <a16:creationId xmlns:a16="http://schemas.microsoft.com/office/drawing/2014/main" id="{07B121CB-3846-CCD7-8711-4417E9BEFA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EDD313-7B6A-2793-A6E2-D9E7173C22B1}"/>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2230818918"/>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9FF8C1-6391-96FD-2761-F340EE2C44A9}"/>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3" name="Footer Placeholder 2">
            <a:extLst>
              <a:ext uri="{FF2B5EF4-FFF2-40B4-BE49-F238E27FC236}">
                <a16:creationId xmlns:a16="http://schemas.microsoft.com/office/drawing/2014/main" id="{1FAB096E-1F4D-FE1E-6694-CF65A92547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52A935-98D1-296F-13C6-FED58FECB751}"/>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154132139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A8B09-C0E2-CFE9-FA53-CD76CA9E7381}"/>
              </a:ext>
            </a:extLst>
          </p:cNvPr>
          <p:cNvSpPr>
            <a:spLocks noGrp="1"/>
          </p:cNvSpPr>
          <p:nvPr>
            <p:ph type="title"/>
          </p:nvPr>
        </p:nvSpPr>
        <p:spPr>
          <a:xfrm>
            <a:off x="629843" y="342900"/>
            <a:ext cx="2949178" cy="1200150"/>
          </a:xfrm>
        </p:spPr>
        <p:txBody>
          <a:bodyPr anchor="b"/>
          <a:lstStyle>
            <a:lvl1pPr>
              <a:defRPr sz="2399"/>
            </a:lvl1pPr>
          </a:lstStyle>
          <a:p>
            <a:r>
              <a:rPr lang="en-US"/>
              <a:t>Click to edit Master title style</a:t>
            </a:r>
          </a:p>
        </p:txBody>
      </p:sp>
      <p:sp>
        <p:nvSpPr>
          <p:cNvPr id="3" name="Content Placeholder 2">
            <a:extLst>
              <a:ext uri="{FF2B5EF4-FFF2-40B4-BE49-F238E27FC236}">
                <a16:creationId xmlns:a16="http://schemas.microsoft.com/office/drawing/2014/main" id="{EBABE432-C642-89A2-AC17-42116729193E}"/>
              </a:ext>
            </a:extLst>
          </p:cNvPr>
          <p:cNvSpPr>
            <a:spLocks noGrp="1"/>
          </p:cNvSpPr>
          <p:nvPr>
            <p:ph idx="1"/>
          </p:nvPr>
        </p:nvSpPr>
        <p:spPr>
          <a:xfrm>
            <a:off x="3887391" y="740571"/>
            <a:ext cx="4629150" cy="3655219"/>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985E58-B418-1F01-FBB2-79806E7494E7}"/>
              </a:ext>
            </a:extLst>
          </p:cNvPr>
          <p:cNvSpPr>
            <a:spLocks noGrp="1"/>
          </p:cNvSpPr>
          <p:nvPr>
            <p:ph type="body" sz="half" idx="2"/>
          </p:nvPr>
        </p:nvSpPr>
        <p:spPr>
          <a:xfrm>
            <a:off x="629843" y="1543051"/>
            <a:ext cx="2949178" cy="2858691"/>
          </a:xfrm>
        </p:spPr>
        <p:txBody>
          <a:bodyPr/>
          <a:lstStyle>
            <a:lvl1pPr marL="0" indent="0">
              <a:buNone/>
              <a:defRPr sz="1200"/>
            </a:lvl1pPr>
            <a:lvl2pPr marL="342824" indent="0">
              <a:buNone/>
              <a:defRPr sz="1050"/>
            </a:lvl2pPr>
            <a:lvl3pPr marL="685646" indent="0">
              <a:buNone/>
              <a:defRPr sz="900"/>
            </a:lvl3pPr>
            <a:lvl4pPr marL="1028469" indent="0">
              <a:buNone/>
              <a:defRPr sz="750"/>
            </a:lvl4pPr>
            <a:lvl5pPr marL="1371292" indent="0">
              <a:buNone/>
              <a:defRPr sz="750"/>
            </a:lvl5pPr>
            <a:lvl6pPr marL="1714115" indent="0">
              <a:buNone/>
              <a:defRPr sz="750"/>
            </a:lvl6pPr>
            <a:lvl7pPr marL="2056937" indent="0">
              <a:buNone/>
              <a:defRPr sz="750"/>
            </a:lvl7pPr>
            <a:lvl8pPr marL="2399760" indent="0">
              <a:buNone/>
              <a:defRPr sz="750"/>
            </a:lvl8pPr>
            <a:lvl9pPr marL="2742583"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BDF58FB-3D65-8C33-C1D4-3D0CF094405E}"/>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6" name="Footer Placeholder 5">
            <a:extLst>
              <a:ext uri="{FF2B5EF4-FFF2-40B4-BE49-F238E27FC236}">
                <a16:creationId xmlns:a16="http://schemas.microsoft.com/office/drawing/2014/main" id="{56937D6A-9164-B03F-4111-8D15080A4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7A803-9304-A1C4-F69D-5F09D9239684}"/>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351351250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2AEC-DBFE-B08E-A6F7-B14EB9174A72}"/>
              </a:ext>
            </a:extLst>
          </p:cNvPr>
          <p:cNvSpPr>
            <a:spLocks noGrp="1"/>
          </p:cNvSpPr>
          <p:nvPr>
            <p:ph type="title"/>
          </p:nvPr>
        </p:nvSpPr>
        <p:spPr>
          <a:xfrm>
            <a:off x="629843" y="342900"/>
            <a:ext cx="2949178" cy="1200150"/>
          </a:xfrm>
        </p:spPr>
        <p:txBody>
          <a:bodyPr anchor="b"/>
          <a:lstStyle>
            <a:lvl1pPr>
              <a:defRPr sz="2399"/>
            </a:lvl1pPr>
          </a:lstStyle>
          <a:p>
            <a:r>
              <a:rPr lang="en-US"/>
              <a:t>Click to edit Master title style</a:t>
            </a:r>
          </a:p>
        </p:txBody>
      </p:sp>
      <p:sp>
        <p:nvSpPr>
          <p:cNvPr id="3" name="Picture Placeholder 2">
            <a:extLst>
              <a:ext uri="{FF2B5EF4-FFF2-40B4-BE49-F238E27FC236}">
                <a16:creationId xmlns:a16="http://schemas.microsoft.com/office/drawing/2014/main" id="{2C3DB266-F166-E555-1B4C-44B281182B81}"/>
              </a:ext>
            </a:extLst>
          </p:cNvPr>
          <p:cNvSpPr>
            <a:spLocks noGrp="1"/>
          </p:cNvSpPr>
          <p:nvPr>
            <p:ph type="pic" idx="1"/>
          </p:nvPr>
        </p:nvSpPr>
        <p:spPr>
          <a:xfrm>
            <a:off x="3887391" y="740571"/>
            <a:ext cx="4629150" cy="3655219"/>
          </a:xfrm>
        </p:spPr>
        <p:txBody>
          <a:bodyPr/>
          <a:lstStyle>
            <a:lvl1pPr marL="0" indent="0">
              <a:buNone/>
              <a:defRPr sz="2399"/>
            </a:lvl1pPr>
            <a:lvl2pPr marL="342824" indent="0">
              <a:buNone/>
              <a:defRPr sz="2099"/>
            </a:lvl2pPr>
            <a:lvl3pPr marL="685646" indent="0">
              <a:buNone/>
              <a:defRPr sz="1800"/>
            </a:lvl3pPr>
            <a:lvl4pPr marL="1028469" indent="0">
              <a:buNone/>
              <a:defRPr sz="1500"/>
            </a:lvl4pPr>
            <a:lvl5pPr marL="1371292" indent="0">
              <a:buNone/>
              <a:defRPr sz="1500"/>
            </a:lvl5pPr>
            <a:lvl6pPr marL="1714115" indent="0">
              <a:buNone/>
              <a:defRPr sz="1500"/>
            </a:lvl6pPr>
            <a:lvl7pPr marL="2056937" indent="0">
              <a:buNone/>
              <a:defRPr sz="1500"/>
            </a:lvl7pPr>
            <a:lvl8pPr marL="2399760" indent="0">
              <a:buNone/>
              <a:defRPr sz="1500"/>
            </a:lvl8pPr>
            <a:lvl9pPr marL="2742583" indent="0">
              <a:buNone/>
              <a:defRPr sz="1500"/>
            </a:lvl9pPr>
          </a:lstStyle>
          <a:p>
            <a:endParaRPr lang="en-US"/>
          </a:p>
        </p:txBody>
      </p:sp>
      <p:sp>
        <p:nvSpPr>
          <p:cNvPr id="4" name="Text Placeholder 3">
            <a:extLst>
              <a:ext uri="{FF2B5EF4-FFF2-40B4-BE49-F238E27FC236}">
                <a16:creationId xmlns:a16="http://schemas.microsoft.com/office/drawing/2014/main" id="{C439224E-032D-1D0C-F0D0-24D7D8C04A29}"/>
              </a:ext>
            </a:extLst>
          </p:cNvPr>
          <p:cNvSpPr>
            <a:spLocks noGrp="1"/>
          </p:cNvSpPr>
          <p:nvPr>
            <p:ph type="body" sz="half" idx="2"/>
          </p:nvPr>
        </p:nvSpPr>
        <p:spPr>
          <a:xfrm>
            <a:off x="629843" y="1543051"/>
            <a:ext cx="2949178" cy="2858691"/>
          </a:xfrm>
        </p:spPr>
        <p:txBody>
          <a:bodyPr/>
          <a:lstStyle>
            <a:lvl1pPr marL="0" indent="0">
              <a:buNone/>
              <a:defRPr sz="1200"/>
            </a:lvl1pPr>
            <a:lvl2pPr marL="342824" indent="0">
              <a:buNone/>
              <a:defRPr sz="1050"/>
            </a:lvl2pPr>
            <a:lvl3pPr marL="685646" indent="0">
              <a:buNone/>
              <a:defRPr sz="900"/>
            </a:lvl3pPr>
            <a:lvl4pPr marL="1028469" indent="0">
              <a:buNone/>
              <a:defRPr sz="750"/>
            </a:lvl4pPr>
            <a:lvl5pPr marL="1371292" indent="0">
              <a:buNone/>
              <a:defRPr sz="750"/>
            </a:lvl5pPr>
            <a:lvl6pPr marL="1714115" indent="0">
              <a:buNone/>
              <a:defRPr sz="750"/>
            </a:lvl6pPr>
            <a:lvl7pPr marL="2056937" indent="0">
              <a:buNone/>
              <a:defRPr sz="750"/>
            </a:lvl7pPr>
            <a:lvl8pPr marL="2399760" indent="0">
              <a:buNone/>
              <a:defRPr sz="750"/>
            </a:lvl8pPr>
            <a:lvl9pPr marL="2742583"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992D80D-6A1B-BBC9-FA55-2232583C23EC}"/>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6" name="Footer Placeholder 5">
            <a:extLst>
              <a:ext uri="{FF2B5EF4-FFF2-40B4-BE49-F238E27FC236}">
                <a16:creationId xmlns:a16="http://schemas.microsoft.com/office/drawing/2014/main" id="{77E987D6-3B5A-3FF8-A858-27A4BE6880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95BB2A-4C59-C848-DDE7-61417B6E56A9}"/>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319362186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B81D-655E-BF92-5CB9-81D14007B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83ECB4-7163-9640-AA46-ACE416EFC5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89864-3EB2-00B2-705D-FDB3D8263294}"/>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34ECB249-B0F3-561E-AEDD-FD2074BEB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8359A-E07A-715A-B72C-40FDF97148DE}"/>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259496471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CE3B57-8AE6-A829-F404-BF4C0C6DFCE5}"/>
              </a:ext>
            </a:extLst>
          </p:cNvPr>
          <p:cNvSpPr>
            <a:spLocks noGrp="1"/>
          </p:cNvSpPr>
          <p:nvPr>
            <p:ph type="title" orient="vert"/>
          </p:nvPr>
        </p:nvSpPr>
        <p:spPr>
          <a:xfrm>
            <a:off x="6543676" y="273845"/>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33707F-8AC5-86A6-7209-97FF45BA130B}"/>
              </a:ext>
            </a:extLst>
          </p:cNvPr>
          <p:cNvSpPr>
            <a:spLocks noGrp="1"/>
          </p:cNvSpPr>
          <p:nvPr>
            <p:ph type="body" orient="vert" idx="1"/>
          </p:nvPr>
        </p:nvSpPr>
        <p:spPr>
          <a:xfrm>
            <a:off x="628651" y="273845"/>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537CB-7674-1164-980D-FE187406E2DD}"/>
              </a:ext>
            </a:extLst>
          </p:cNvPr>
          <p:cNvSpPr>
            <a:spLocks noGrp="1"/>
          </p:cNvSpPr>
          <p:nvPr>
            <p:ph type="dt" sz="half" idx="10"/>
          </p:nvPr>
        </p:nvSpPr>
        <p:spPr/>
        <p:txBody>
          <a:body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E521ABA0-A1D8-92D3-C530-016F24C97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DBB00B-C6CC-182B-409B-619ACF242BED}"/>
              </a:ext>
            </a:extLst>
          </p:cNvPr>
          <p:cNvSpPr>
            <a:spLocks noGrp="1"/>
          </p:cNvSpPr>
          <p:nvPr>
            <p:ph type="sldNum" sz="quarter" idx="12"/>
          </p:nvPr>
        </p:nvSpPr>
        <p:spPr/>
        <p:txBody>
          <a:bodyPr/>
          <a:lstStyle/>
          <a:p>
            <a:fld id="{52683748-D16F-446D-8459-E2BB7F77CBF7}" type="slidenum">
              <a:rPr lang="en-US" smtClean="0"/>
              <a:t>‹#›</a:t>
            </a:fld>
            <a:endParaRPr lang="en-US"/>
          </a:p>
        </p:txBody>
      </p:sp>
    </p:spTree>
    <p:extLst>
      <p:ext uri="{BB962C8B-B14F-4D97-AF65-F5344CB8AC3E}">
        <p14:creationId xmlns:p14="http://schemas.microsoft.com/office/powerpoint/2010/main" val="14071574"/>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Title of Content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406401" y="596206"/>
            <a:ext cx="8356600" cy="455521"/>
          </a:xfrm>
          <a:prstGeom prst="rect">
            <a:avLst/>
          </a:prstGeom>
        </p:spPr>
        <p:txBody>
          <a:bodyPr/>
          <a:lstStyle>
            <a:lvl1pPr>
              <a:defRPr sz="2499" b="1">
                <a:latin typeface="Arial" panose="020B0604020202020204" pitchFamily="34" charset="0"/>
                <a:cs typeface="Arial" panose="020B0604020202020204" pitchFamily="34" charset="0"/>
              </a:defRPr>
            </a:lvl1pPr>
            <a:lvl2pPr>
              <a:defRPr/>
            </a:lvl2pPr>
          </a:lstStyle>
          <a:p>
            <a:pPr lvl="0"/>
            <a:r>
              <a:rPr lang="en-US"/>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406401" y="1052515"/>
            <a:ext cx="8356600" cy="3103562"/>
          </a:xfrm>
          <a:prstGeom prst="rect">
            <a:avLst/>
          </a:prstGeom>
        </p:spPr>
        <p:txBody>
          <a:bodyPr/>
          <a:lstStyle>
            <a:lvl1pPr>
              <a:defRPr sz="1500">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1171289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10" Type="http://schemas.openxmlformats.org/officeDocument/2006/relationships/theme" Target="../theme/theme3.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6.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theme" Target="../theme/theme5.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image" Target="../media/image3.jpeg"/><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theme" Target="../theme/theme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5" Type="http://schemas.openxmlformats.org/officeDocument/2006/relationships/slideLayout" Target="../slideLayouts/slideLayout81.xml"/><Relationship Id="rId10" Type="http://schemas.openxmlformats.org/officeDocument/2006/relationships/theme" Target="../theme/theme8.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8.xml"/><Relationship Id="rId7" Type="http://schemas.openxmlformats.org/officeDocument/2006/relationships/image" Target="../media/image17.png"/><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theme" Target="../theme/theme9.xml"/><Relationship Id="rId5" Type="http://schemas.openxmlformats.org/officeDocument/2006/relationships/slideLayout" Target="../slideLayouts/slideLayout90.xml"/><Relationship Id="rId4"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117" Type="http://schemas.openxmlformats.org/officeDocument/2006/relationships/slideLayout" Target="../slideLayouts/slideLayout207.xml"/><Relationship Id="rId21" Type="http://schemas.openxmlformats.org/officeDocument/2006/relationships/slideLayout" Target="../slideLayouts/slideLayout111.xml"/><Relationship Id="rId42" Type="http://schemas.openxmlformats.org/officeDocument/2006/relationships/slideLayout" Target="../slideLayouts/slideLayout132.xml"/><Relationship Id="rId63" Type="http://schemas.openxmlformats.org/officeDocument/2006/relationships/slideLayout" Target="../slideLayouts/slideLayout153.xml"/><Relationship Id="rId84" Type="http://schemas.openxmlformats.org/officeDocument/2006/relationships/slideLayout" Target="../slideLayouts/slideLayout174.xml"/><Relationship Id="rId138" Type="http://schemas.openxmlformats.org/officeDocument/2006/relationships/slideLayout" Target="../slideLayouts/slideLayout228.xml"/><Relationship Id="rId159" Type="http://schemas.openxmlformats.org/officeDocument/2006/relationships/slideLayout" Target="../slideLayouts/slideLayout249.xml"/><Relationship Id="rId170" Type="http://schemas.openxmlformats.org/officeDocument/2006/relationships/slideLayout" Target="../slideLayouts/slideLayout260.xml"/><Relationship Id="rId191" Type="http://schemas.openxmlformats.org/officeDocument/2006/relationships/slideLayout" Target="../slideLayouts/slideLayout281.xml"/><Relationship Id="rId107" Type="http://schemas.openxmlformats.org/officeDocument/2006/relationships/slideLayout" Target="../slideLayouts/slideLayout197.xml"/><Relationship Id="rId11" Type="http://schemas.openxmlformats.org/officeDocument/2006/relationships/slideLayout" Target="../slideLayouts/slideLayout101.xml"/><Relationship Id="rId32" Type="http://schemas.openxmlformats.org/officeDocument/2006/relationships/slideLayout" Target="../slideLayouts/slideLayout122.xml"/><Relationship Id="rId53" Type="http://schemas.openxmlformats.org/officeDocument/2006/relationships/slideLayout" Target="../slideLayouts/slideLayout143.xml"/><Relationship Id="rId74" Type="http://schemas.openxmlformats.org/officeDocument/2006/relationships/slideLayout" Target="../slideLayouts/slideLayout164.xml"/><Relationship Id="rId128" Type="http://schemas.openxmlformats.org/officeDocument/2006/relationships/slideLayout" Target="../slideLayouts/slideLayout218.xml"/><Relationship Id="rId149" Type="http://schemas.openxmlformats.org/officeDocument/2006/relationships/slideLayout" Target="../slideLayouts/slideLayout239.xml"/><Relationship Id="rId5" Type="http://schemas.openxmlformats.org/officeDocument/2006/relationships/slideLayout" Target="../slideLayouts/slideLayout95.xml"/><Relationship Id="rId95" Type="http://schemas.openxmlformats.org/officeDocument/2006/relationships/slideLayout" Target="../slideLayouts/slideLayout185.xml"/><Relationship Id="rId160" Type="http://schemas.openxmlformats.org/officeDocument/2006/relationships/slideLayout" Target="../slideLayouts/slideLayout250.xml"/><Relationship Id="rId181" Type="http://schemas.openxmlformats.org/officeDocument/2006/relationships/slideLayout" Target="../slideLayouts/slideLayout271.xml"/><Relationship Id="rId22" Type="http://schemas.openxmlformats.org/officeDocument/2006/relationships/slideLayout" Target="../slideLayouts/slideLayout112.xml"/><Relationship Id="rId43" Type="http://schemas.openxmlformats.org/officeDocument/2006/relationships/slideLayout" Target="../slideLayouts/slideLayout133.xml"/><Relationship Id="rId64" Type="http://schemas.openxmlformats.org/officeDocument/2006/relationships/slideLayout" Target="../slideLayouts/slideLayout154.xml"/><Relationship Id="rId118" Type="http://schemas.openxmlformats.org/officeDocument/2006/relationships/slideLayout" Target="../slideLayouts/slideLayout208.xml"/><Relationship Id="rId139" Type="http://schemas.openxmlformats.org/officeDocument/2006/relationships/slideLayout" Target="../slideLayouts/slideLayout229.xml"/><Relationship Id="rId85" Type="http://schemas.openxmlformats.org/officeDocument/2006/relationships/slideLayout" Target="../slideLayouts/slideLayout175.xml"/><Relationship Id="rId150" Type="http://schemas.openxmlformats.org/officeDocument/2006/relationships/slideLayout" Target="../slideLayouts/slideLayout240.xml"/><Relationship Id="rId171" Type="http://schemas.openxmlformats.org/officeDocument/2006/relationships/slideLayout" Target="../slideLayouts/slideLayout261.xml"/><Relationship Id="rId192" Type="http://schemas.openxmlformats.org/officeDocument/2006/relationships/slideLayout" Target="../slideLayouts/slideLayout282.xml"/><Relationship Id="rId12" Type="http://schemas.openxmlformats.org/officeDocument/2006/relationships/slideLayout" Target="../slideLayouts/slideLayout102.xml"/><Relationship Id="rId33" Type="http://schemas.openxmlformats.org/officeDocument/2006/relationships/slideLayout" Target="../slideLayouts/slideLayout123.xml"/><Relationship Id="rId108" Type="http://schemas.openxmlformats.org/officeDocument/2006/relationships/slideLayout" Target="../slideLayouts/slideLayout198.xml"/><Relationship Id="rId129" Type="http://schemas.openxmlformats.org/officeDocument/2006/relationships/slideLayout" Target="../slideLayouts/slideLayout219.xml"/><Relationship Id="rId54" Type="http://schemas.openxmlformats.org/officeDocument/2006/relationships/slideLayout" Target="../slideLayouts/slideLayout144.xml"/><Relationship Id="rId75" Type="http://schemas.openxmlformats.org/officeDocument/2006/relationships/slideLayout" Target="../slideLayouts/slideLayout165.xml"/><Relationship Id="rId96" Type="http://schemas.openxmlformats.org/officeDocument/2006/relationships/slideLayout" Target="../slideLayouts/slideLayout186.xml"/><Relationship Id="rId140" Type="http://schemas.openxmlformats.org/officeDocument/2006/relationships/slideLayout" Target="../slideLayouts/slideLayout230.xml"/><Relationship Id="rId161" Type="http://schemas.openxmlformats.org/officeDocument/2006/relationships/slideLayout" Target="../slideLayouts/slideLayout251.xml"/><Relationship Id="rId182" Type="http://schemas.openxmlformats.org/officeDocument/2006/relationships/slideLayout" Target="../slideLayouts/slideLayout272.xml"/><Relationship Id="rId6" Type="http://schemas.openxmlformats.org/officeDocument/2006/relationships/slideLayout" Target="../slideLayouts/slideLayout96.xml"/><Relationship Id="rId23" Type="http://schemas.openxmlformats.org/officeDocument/2006/relationships/slideLayout" Target="../slideLayouts/slideLayout113.xml"/><Relationship Id="rId119" Type="http://schemas.openxmlformats.org/officeDocument/2006/relationships/slideLayout" Target="../slideLayouts/slideLayout209.xml"/><Relationship Id="rId44" Type="http://schemas.openxmlformats.org/officeDocument/2006/relationships/slideLayout" Target="../slideLayouts/slideLayout134.xml"/><Relationship Id="rId65" Type="http://schemas.openxmlformats.org/officeDocument/2006/relationships/slideLayout" Target="../slideLayouts/slideLayout155.xml"/><Relationship Id="rId86" Type="http://schemas.openxmlformats.org/officeDocument/2006/relationships/slideLayout" Target="../slideLayouts/slideLayout176.xml"/><Relationship Id="rId130" Type="http://schemas.openxmlformats.org/officeDocument/2006/relationships/slideLayout" Target="../slideLayouts/slideLayout220.xml"/><Relationship Id="rId151" Type="http://schemas.openxmlformats.org/officeDocument/2006/relationships/slideLayout" Target="../slideLayouts/slideLayout241.xml"/><Relationship Id="rId172" Type="http://schemas.openxmlformats.org/officeDocument/2006/relationships/slideLayout" Target="../slideLayouts/slideLayout262.xml"/><Relationship Id="rId193" Type="http://schemas.openxmlformats.org/officeDocument/2006/relationships/slideLayout" Target="../slideLayouts/slideLayout283.xml"/><Relationship Id="rId13" Type="http://schemas.openxmlformats.org/officeDocument/2006/relationships/slideLayout" Target="../slideLayouts/slideLayout103.xml"/><Relationship Id="rId109" Type="http://schemas.openxmlformats.org/officeDocument/2006/relationships/slideLayout" Target="../slideLayouts/slideLayout199.xml"/><Relationship Id="rId34" Type="http://schemas.openxmlformats.org/officeDocument/2006/relationships/slideLayout" Target="../slideLayouts/slideLayout124.xml"/><Relationship Id="rId50" Type="http://schemas.openxmlformats.org/officeDocument/2006/relationships/slideLayout" Target="../slideLayouts/slideLayout140.xml"/><Relationship Id="rId55" Type="http://schemas.openxmlformats.org/officeDocument/2006/relationships/slideLayout" Target="../slideLayouts/slideLayout145.xml"/><Relationship Id="rId76" Type="http://schemas.openxmlformats.org/officeDocument/2006/relationships/slideLayout" Target="../slideLayouts/slideLayout166.xml"/><Relationship Id="rId97" Type="http://schemas.openxmlformats.org/officeDocument/2006/relationships/slideLayout" Target="../slideLayouts/slideLayout187.xml"/><Relationship Id="rId104" Type="http://schemas.openxmlformats.org/officeDocument/2006/relationships/slideLayout" Target="../slideLayouts/slideLayout194.xml"/><Relationship Id="rId120" Type="http://schemas.openxmlformats.org/officeDocument/2006/relationships/slideLayout" Target="../slideLayouts/slideLayout210.xml"/><Relationship Id="rId125" Type="http://schemas.openxmlformats.org/officeDocument/2006/relationships/slideLayout" Target="../slideLayouts/slideLayout215.xml"/><Relationship Id="rId141" Type="http://schemas.openxmlformats.org/officeDocument/2006/relationships/slideLayout" Target="../slideLayouts/slideLayout231.xml"/><Relationship Id="rId146" Type="http://schemas.openxmlformats.org/officeDocument/2006/relationships/slideLayout" Target="../slideLayouts/slideLayout236.xml"/><Relationship Id="rId167" Type="http://schemas.openxmlformats.org/officeDocument/2006/relationships/slideLayout" Target="../slideLayouts/slideLayout257.xml"/><Relationship Id="rId188" Type="http://schemas.openxmlformats.org/officeDocument/2006/relationships/slideLayout" Target="../slideLayouts/slideLayout278.xml"/><Relationship Id="rId7" Type="http://schemas.openxmlformats.org/officeDocument/2006/relationships/slideLayout" Target="../slideLayouts/slideLayout97.xml"/><Relationship Id="rId71" Type="http://schemas.openxmlformats.org/officeDocument/2006/relationships/slideLayout" Target="../slideLayouts/slideLayout161.xml"/><Relationship Id="rId92" Type="http://schemas.openxmlformats.org/officeDocument/2006/relationships/slideLayout" Target="../slideLayouts/slideLayout182.xml"/><Relationship Id="rId162" Type="http://schemas.openxmlformats.org/officeDocument/2006/relationships/slideLayout" Target="../slideLayouts/slideLayout252.xml"/><Relationship Id="rId183" Type="http://schemas.openxmlformats.org/officeDocument/2006/relationships/slideLayout" Target="../slideLayouts/slideLayout273.xml"/><Relationship Id="rId2" Type="http://schemas.openxmlformats.org/officeDocument/2006/relationships/slideLayout" Target="../slideLayouts/slideLayout92.xml"/><Relationship Id="rId29" Type="http://schemas.openxmlformats.org/officeDocument/2006/relationships/slideLayout" Target="../slideLayouts/slideLayout119.xml"/><Relationship Id="rId24" Type="http://schemas.openxmlformats.org/officeDocument/2006/relationships/slideLayout" Target="../slideLayouts/slideLayout114.xml"/><Relationship Id="rId40" Type="http://schemas.openxmlformats.org/officeDocument/2006/relationships/slideLayout" Target="../slideLayouts/slideLayout130.xml"/><Relationship Id="rId45" Type="http://schemas.openxmlformats.org/officeDocument/2006/relationships/slideLayout" Target="../slideLayouts/slideLayout135.xml"/><Relationship Id="rId66" Type="http://schemas.openxmlformats.org/officeDocument/2006/relationships/slideLayout" Target="../slideLayouts/slideLayout156.xml"/><Relationship Id="rId87" Type="http://schemas.openxmlformats.org/officeDocument/2006/relationships/slideLayout" Target="../slideLayouts/slideLayout177.xml"/><Relationship Id="rId110" Type="http://schemas.openxmlformats.org/officeDocument/2006/relationships/slideLayout" Target="../slideLayouts/slideLayout200.xml"/><Relationship Id="rId115" Type="http://schemas.openxmlformats.org/officeDocument/2006/relationships/slideLayout" Target="../slideLayouts/slideLayout205.xml"/><Relationship Id="rId131" Type="http://schemas.openxmlformats.org/officeDocument/2006/relationships/slideLayout" Target="../slideLayouts/slideLayout221.xml"/><Relationship Id="rId136" Type="http://schemas.openxmlformats.org/officeDocument/2006/relationships/slideLayout" Target="../slideLayouts/slideLayout226.xml"/><Relationship Id="rId157" Type="http://schemas.openxmlformats.org/officeDocument/2006/relationships/slideLayout" Target="../slideLayouts/slideLayout247.xml"/><Relationship Id="rId178" Type="http://schemas.openxmlformats.org/officeDocument/2006/relationships/slideLayout" Target="../slideLayouts/slideLayout268.xml"/><Relationship Id="rId61" Type="http://schemas.openxmlformats.org/officeDocument/2006/relationships/slideLayout" Target="../slideLayouts/slideLayout151.xml"/><Relationship Id="rId82" Type="http://schemas.openxmlformats.org/officeDocument/2006/relationships/slideLayout" Target="../slideLayouts/slideLayout172.xml"/><Relationship Id="rId152" Type="http://schemas.openxmlformats.org/officeDocument/2006/relationships/slideLayout" Target="../slideLayouts/slideLayout242.xml"/><Relationship Id="rId173" Type="http://schemas.openxmlformats.org/officeDocument/2006/relationships/slideLayout" Target="../slideLayouts/slideLayout263.xml"/><Relationship Id="rId194" Type="http://schemas.openxmlformats.org/officeDocument/2006/relationships/slideLayout" Target="../slideLayouts/slideLayout284.xml"/><Relationship Id="rId19" Type="http://schemas.openxmlformats.org/officeDocument/2006/relationships/slideLayout" Target="../slideLayouts/slideLayout109.xml"/><Relationship Id="rId14" Type="http://schemas.openxmlformats.org/officeDocument/2006/relationships/slideLayout" Target="../slideLayouts/slideLayout104.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56" Type="http://schemas.openxmlformats.org/officeDocument/2006/relationships/slideLayout" Target="../slideLayouts/slideLayout146.xml"/><Relationship Id="rId77" Type="http://schemas.openxmlformats.org/officeDocument/2006/relationships/slideLayout" Target="../slideLayouts/slideLayout167.xml"/><Relationship Id="rId100" Type="http://schemas.openxmlformats.org/officeDocument/2006/relationships/slideLayout" Target="../slideLayouts/slideLayout190.xml"/><Relationship Id="rId105" Type="http://schemas.openxmlformats.org/officeDocument/2006/relationships/slideLayout" Target="../slideLayouts/slideLayout195.xml"/><Relationship Id="rId126" Type="http://schemas.openxmlformats.org/officeDocument/2006/relationships/slideLayout" Target="../slideLayouts/slideLayout216.xml"/><Relationship Id="rId147" Type="http://schemas.openxmlformats.org/officeDocument/2006/relationships/slideLayout" Target="../slideLayouts/slideLayout237.xml"/><Relationship Id="rId168" Type="http://schemas.openxmlformats.org/officeDocument/2006/relationships/slideLayout" Target="../slideLayouts/slideLayout258.xml"/><Relationship Id="rId8" Type="http://schemas.openxmlformats.org/officeDocument/2006/relationships/slideLayout" Target="../slideLayouts/slideLayout98.xml"/><Relationship Id="rId51" Type="http://schemas.openxmlformats.org/officeDocument/2006/relationships/slideLayout" Target="../slideLayouts/slideLayout141.xml"/><Relationship Id="rId72" Type="http://schemas.openxmlformats.org/officeDocument/2006/relationships/slideLayout" Target="../slideLayouts/slideLayout162.xml"/><Relationship Id="rId93" Type="http://schemas.openxmlformats.org/officeDocument/2006/relationships/slideLayout" Target="../slideLayouts/slideLayout183.xml"/><Relationship Id="rId98" Type="http://schemas.openxmlformats.org/officeDocument/2006/relationships/slideLayout" Target="../slideLayouts/slideLayout188.xml"/><Relationship Id="rId121" Type="http://schemas.openxmlformats.org/officeDocument/2006/relationships/slideLayout" Target="../slideLayouts/slideLayout211.xml"/><Relationship Id="rId142" Type="http://schemas.openxmlformats.org/officeDocument/2006/relationships/slideLayout" Target="../slideLayouts/slideLayout232.xml"/><Relationship Id="rId163" Type="http://schemas.openxmlformats.org/officeDocument/2006/relationships/slideLayout" Target="../slideLayouts/slideLayout253.xml"/><Relationship Id="rId184" Type="http://schemas.openxmlformats.org/officeDocument/2006/relationships/slideLayout" Target="../slideLayouts/slideLayout274.xml"/><Relationship Id="rId189" Type="http://schemas.openxmlformats.org/officeDocument/2006/relationships/slideLayout" Target="../slideLayouts/slideLayout279.xml"/><Relationship Id="rId3" Type="http://schemas.openxmlformats.org/officeDocument/2006/relationships/slideLayout" Target="../slideLayouts/slideLayout93.xml"/><Relationship Id="rId25" Type="http://schemas.openxmlformats.org/officeDocument/2006/relationships/slideLayout" Target="../slideLayouts/slideLayout115.xml"/><Relationship Id="rId46" Type="http://schemas.openxmlformats.org/officeDocument/2006/relationships/slideLayout" Target="../slideLayouts/slideLayout136.xml"/><Relationship Id="rId67" Type="http://schemas.openxmlformats.org/officeDocument/2006/relationships/slideLayout" Target="../slideLayouts/slideLayout157.xml"/><Relationship Id="rId116" Type="http://schemas.openxmlformats.org/officeDocument/2006/relationships/slideLayout" Target="../slideLayouts/slideLayout206.xml"/><Relationship Id="rId137" Type="http://schemas.openxmlformats.org/officeDocument/2006/relationships/slideLayout" Target="../slideLayouts/slideLayout227.xml"/><Relationship Id="rId158" Type="http://schemas.openxmlformats.org/officeDocument/2006/relationships/slideLayout" Target="../slideLayouts/slideLayout248.xml"/><Relationship Id="rId20" Type="http://schemas.openxmlformats.org/officeDocument/2006/relationships/slideLayout" Target="../slideLayouts/slideLayout110.xml"/><Relationship Id="rId41" Type="http://schemas.openxmlformats.org/officeDocument/2006/relationships/slideLayout" Target="../slideLayouts/slideLayout131.xml"/><Relationship Id="rId62" Type="http://schemas.openxmlformats.org/officeDocument/2006/relationships/slideLayout" Target="../slideLayouts/slideLayout152.xml"/><Relationship Id="rId83" Type="http://schemas.openxmlformats.org/officeDocument/2006/relationships/slideLayout" Target="../slideLayouts/slideLayout173.xml"/><Relationship Id="rId88" Type="http://schemas.openxmlformats.org/officeDocument/2006/relationships/slideLayout" Target="../slideLayouts/slideLayout178.xml"/><Relationship Id="rId111" Type="http://schemas.openxmlformats.org/officeDocument/2006/relationships/slideLayout" Target="../slideLayouts/slideLayout201.xml"/><Relationship Id="rId132" Type="http://schemas.openxmlformats.org/officeDocument/2006/relationships/slideLayout" Target="../slideLayouts/slideLayout222.xml"/><Relationship Id="rId153" Type="http://schemas.openxmlformats.org/officeDocument/2006/relationships/slideLayout" Target="../slideLayouts/slideLayout243.xml"/><Relationship Id="rId174" Type="http://schemas.openxmlformats.org/officeDocument/2006/relationships/slideLayout" Target="../slideLayouts/slideLayout264.xml"/><Relationship Id="rId179" Type="http://schemas.openxmlformats.org/officeDocument/2006/relationships/slideLayout" Target="../slideLayouts/slideLayout269.xml"/><Relationship Id="rId195" Type="http://schemas.openxmlformats.org/officeDocument/2006/relationships/slideLayout" Target="../slideLayouts/slideLayout285.xml"/><Relationship Id="rId190" Type="http://schemas.openxmlformats.org/officeDocument/2006/relationships/slideLayout" Target="../slideLayouts/slideLayout280.xml"/><Relationship Id="rId15" Type="http://schemas.openxmlformats.org/officeDocument/2006/relationships/slideLayout" Target="../slideLayouts/slideLayout105.xml"/><Relationship Id="rId36" Type="http://schemas.openxmlformats.org/officeDocument/2006/relationships/slideLayout" Target="../slideLayouts/slideLayout126.xml"/><Relationship Id="rId57" Type="http://schemas.openxmlformats.org/officeDocument/2006/relationships/slideLayout" Target="../slideLayouts/slideLayout147.xml"/><Relationship Id="rId106" Type="http://schemas.openxmlformats.org/officeDocument/2006/relationships/slideLayout" Target="../slideLayouts/slideLayout196.xml"/><Relationship Id="rId127" Type="http://schemas.openxmlformats.org/officeDocument/2006/relationships/slideLayout" Target="../slideLayouts/slideLayout217.xml"/><Relationship Id="rId10" Type="http://schemas.openxmlformats.org/officeDocument/2006/relationships/slideLayout" Target="../slideLayouts/slideLayout100.xml"/><Relationship Id="rId31" Type="http://schemas.openxmlformats.org/officeDocument/2006/relationships/slideLayout" Target="../slideLayouts/slideLayout121.xml"/><Relationship Id="rId52" Type="http://schemas.openxmlformats.org/officeDocument/2006/relationships/slideLayout" Target="../slideLayouts/slideLayout142.xml"/><Relationship Id="rId73" Type="http://schemas.openxmlformats.org/officeDocument/2006/relationships/slideLayout" Target="../slideLayouts/slideLayout163.xml"/><Relationship Id="rId78" Type="http://schemas.openxmlformats.org/officeDocument/2006/relationships/slideLayout" Target="../slideLayouts/slideLayout168.xml"/><Relationship Id="rId94" Type="http://schemas.openxmlformats.org/officeDocument/2006/relationships/slideLayout" Target="../slideLayouts/slideLayout184.xml"/><Relationship Id="rId99" Type="http://schemas.openxmlformats.org/officeDocument/2006/relationships/slideLayout" Target="../slideLayouts/slideLayout189.xml"/><Relationship Id="rId101" Type="http://schemas.openxmlformats.org/officeDocument/2006/relationships/slideLayout" Target="../slideLayouts/slideLayout191.xml"/><Relationship Id="rId122" Type="http://schemas.openxmlformats.org/officeDocument/2006/relationships/slideLayout" Target="../slideLayouts/slideLayout212.xml"/><Relationship Id="rId143" Type="http://schemas.openxmlformats.org/officeDocument/2006/relationships/slideLayout" Target="../slideLayouts/slideLayout233.xml"/><Relationship Id="rId148" Type="http://schemas.openxmlformats.org/officeDocument/2006/relationships/slideLayout" Target="../slideLayouts/slideLayout238.xml"/><Relationship Id="rId164" Type="http://schemas.openxmlformats.org/officeDocument/2006/relationships/slideLayout" Target="../slideLayouts/slideLayout254.xml"/><Relationship Id="rId169" Type="http://schemas.openxmlformats.org/officeDocument/2006/relationships/slideLayout" Target="../slideLayouts/slideLayout259.xml"/><Relationship Id="rId185" Type="http://schemas.openxmlformats.org/officeDocument/2006/relationships/slideLayout" Target="../slideLayouts/slideLayout275.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80" Type="http://schemas.openxmlformats.org/officeDocument/2006/relationships/slideLayout" Target="../slideLayouts/slideLayout270.xml"/><Relationship Id="rId26" Type="http://schemas.openxmlformats.org/officeDocument/2006/relationships/slideLayout" Target="../slideLayouts/slideLayout116.xml"/><Relationship Id="rId47" Type="http://schemas.openxmlformats.org/officeDocument/2006/relationships/slideLayout" Target="../slideLayouts/slideLayout137.xml"/><Relationship Id="rId68" Type="http://schemas.openxmlformats.org/officeDocument/2006/relationships/slideLayout" Target="../slideLayouts/slideLayout158.xml"/><Relationship Id="rId89" Type="http://schemas.openxmlformats.org/officeDocument/2006/relationships/slideLayout" Target="../slideLayouts/slideLayout179.xml"/><Relationship Id="rId112" Type="http://schemas.openxmlformats.org/officeDocument/2006/relationships/slideLayout" Target="../slideLayouts/slideLayout202.xml"/><Relationship Id="rId133" Type="http://schemas.openxmlformats.org/officeDocument/2006/relationships/slideLayout" Target="../slideLayouts/slideLayout223.xml"/><Relationship Id="rId154" Type="http://schemas.openxmlformats.org/officeDocument/2006/relationships/slideLayout" Target="../slideLayouts/slideLayout244.xml"/><Relationship Id="rId175" Type="http://schemas.openxmlformats.org/officeDocument/2006/relationships/slideLayout" Target="../slideLayouts/slideLayout265.xml"/><Relationship Id="rId196" Type="http://schemas.openxmlformats.org/officeDocument/2006/relationships/theme" Target="../theme/theme10.xml"/><Relationship Id="rId16" Type="http://schemas.openxmlformats.org/officeDocument/2006/relationships/slideLayout" Target="../slideLayouts/slideLayout106.xml"/><Relationship Id="rId37" Type="http://schemas.openxmlformats.org/officeDocument/2006/relationships/slideLayout" Target="../slideLayouts/slideLayout127.xml"/><Relationship Id="rId58" Type="http://schemas.openxmlformats.org/officeDocument/2006/relationships/slideLayout" Target="../slideLayouts/slideLayout148.xml"/><Relationship Id="rId79" Type="http://schemas.openxmlformats.org/officeDocument/2006/relationships/slideLayout" Target="../slideLayouts/slideLayout169.xml"/><Relationship Id="rId102" Type="http://schemas.openxmlformats.org/officeDocument/2006/relationships/slideLayout" Target="../slideLayouts/slideLayout192.xml"/><Relationship Id="rId123" Type="http://schemas.openxmlformats.org/officeDocument/2006/relationships/slideLayout" Target="../slideLayouts/slideLayout213.xml"/><Relationship Id="rId144" Type="http://schemas.openxmlformats.org/officeDocument/2006/relationships/slideLayout" Target="../slideLayouts/slideLayout234.xml"/><Relationship Id="rId90" Type="http://schemas.openxmlformats.org/officeDocument/2006/relationships/slideLayout" Target="../slideLayouts/slideLayout180.xml"/><Relationship Id="rId165" Type="http://schemas.openxmlformats.org/officeDocument/2006/relationships/slideLayout" Target="../slideLayouts/slideLayout255.xml"/><Relationship Id="rId186" Type="http://schemas.openxmlformats.org/officeDocument/2006/relationships/slideLayout" Target="../slideLayouts/slideLayout276.xml"/><Relationship Id="rId27" Type="http://schemas.openxmlformats.org/officeDocument/2006/relationships/slideLayout" Target="../slideLayouts/slideLayout117.xml"/><Relationship Id="rId48" Type="http://schemas.openxmlformats.org/officeDocument/2006/relationships/slideLayout" Target="../slideLayouts/slideLayout138.xml"/><Relationship Id="rId69" Type="http://schemas.openxmlformats.org/officeDocument/2006/relationships/slideLayout" Target="../slideLayouts/slideLayout159.xml"/><Relationship Id="rId113" Type="http://schemas.openxmlformats.org/officeDocument/2006/relationships/slideLayout" Target="../slideLayouts/slideLayout203.xml"/><Relationship Id="rId134" Type="http://schemas.openxmlformats.org/officeDocument/2006/relationships/slideLayout" Target="../slideLayouts/slideLayout224.xml"/><Relationship Id="rId80" Type="http://schemas.openxmlformats.org/officeDocument/2006/relationships/slideLayout" Target="../slideLayouts/slideLayout170.xml"/><Relationship Id="rId155" Type="http://schemas.openxmlformats.org/officeDocument/2006/relationships/slideLayout" Target="../slideLayouts/slideLayout245.xml"/><Relationship Id="rId176" Type="http://schemas.openxmlformats.org/officeDocument/2006/relationships/slideLayout" Target="../slideLayouts/slideLayout266.xml"/><Relationship Id="rId17" Type="http://schemas.openxmlformats.org/officeDocument/2006/relationships/slideLayout" Target="../slideLayouts/slideLayout107.xml"/><Relationship Id="rId38" Type="http://schemas.openxmlformats.org/officeDocument/2006/relationships/slideLayout" Target="../slideLayouts/slideLayout128.xml"/><Relationship Id="rId59" Type="http://schemas.openxmlformats.org/officeDocument/2006/relationships/slideLayout" Target="../slideLayouts/slideLayout149.xml"/><Relationship Id="rId103" Type="http://schemas.openxmlformats.org/officeDocument/2006/relationships/slideLayout" Target="../slideLayouts/slideLayout193.xml"/><Relationship Id="rId124" Type="http://schemas.openxmlformats.org/officeDocument/2006/relationships/slideLayout" Target="../slideLayouts/slideLayout214.xml"/><Relationship Id="rId70" Type="http://schemas.openxmlformats.org/officeDocument/2006/relationships/slideLayout" Target="../slideLayouts/slideLayout160.xml"/><Relationship Id="rId91" Type="http://schemas.openxmlformats.org/officeDocument/2006/relationships/slideLayout" Target="../slideLayouts/slideLayout181.xml"/><Relationship Id="rId145" Type="http://schemas.openxmlformats.org/officeDocument/2006/relationships/slideLayout" Target="../slideLayouts/slideLayout235.xml"/><Relationship Id="rId166" Type="http://schemas.openxmlformats.org/officeDocument/2006/relationships/slideLayout" Target="../slideLayouts/slideLayout256.xml"/><Relationship Id="rId187" Type="http://schemas.openxmlformats.org/officeDocument/2006/relationships/slideLayout" Target="../slideLayouts/slideLayout277.xml"/><Relationship Id="rId1" Type="http://schemas.openxmlformats.org/officeDocument/2006/relationships/slideLayout" Target="../slideLayouts/slideLayout91.xml"/><Relationship Id="rId28" Type="http://schemas.openxmlformats.org/officeDocument/2006/relationships/slideLayout" Target="../slideLayouts/slideLayout118.xml"/><Relationship Id="rId49" Type="http://schemas.openxmlformats.org/officeDocument/2006/relationships/slideLayout" Target="../slideLayouts/slideLayout139.xml"/><Relationship Id="rId114" Type="http://schemas.openxmlformats.org/officeDocument/2006/relationships/slideLayout" Target="../slideLayouts/slideLayout204.xml"/><Relationship Id="rId60" Type="http://schemas.openxmlformats.org/officeDocument/2006/relationships/slideLayout" Target="../slideLayouts/slideLayout150.xml"/><Relationship Id="rId81" Type="http://schemas.openxmlformats.org/officeDocument/2006/relationships/slideLayout" Target="../slideLayouts/slideLayout171.xml"/><Relationship Id="rId135" Type="http://schemas.openxmlformats.org/officeDocument/2006/relationships/slideLayout" Target="../slideLayouts/slideLayout225.xml"/><Relationship Id="rId156" Type="http://schemas.openxmlformats.org/officeDocument/2006/relationships/slideLayout" Target="../slideLayouts/slideLayout246.xml"/><Relationship Id="rId177" Type="http://schemas.openxmlformats.org/officeDocument/2006/relationships/slideLayout" Target="../slideLayouts/slideLayout267.xml"/><Relationship Id="rId18" Type="http://schemas.openxmlformats.org/officeDocument/2006/relationships/slideLayout" Target="../slideLayouts/slideLayout108.xml"/><Relationship Id="rId39" Type="http://schemas.openxmlformats.org/officeDocument/2006/relationships/slideLayout" Target="../slideLayouts/slideLayout12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93.xml"/><Relationship Id="rId13" Type="http://schemas.openxmlformats.org/officeDocument/2006/relationships/theme" Target="../theme/theme11.xml"/><Relationship Id="rId3" Type="http://schemas.openxmlformats.org/officeDocument/2006/relationships/slideLayout" Target="../slideLayouts/slideLayout288.xml"/><Relationship Id="rId7" Type="http://schemas.openxmlformats.org/officeDocument/2006/relationships/slideLayout" Target="../slideLayouts/slideLayout292.xml"/><Relationship Id="rId12" Type="http://schemas.openxmlformats.org/officeDocument/2006/relationships/slideLayout" Target="../slideLayouts/slideLayout297.xml"/><Relationship Id="rId2" Type="http://schemas.openxmlformats.org/officeDocument/2006/relationships/slideLayout" Target="../slideLayouts/slideLayout287.xml"/><Relationship Id="rId1" Type="http://schemas.openxmlformats.org/officeDocument/2006/relationships/slideLayout" Target="../slideLayouts/slideLayout286.xml"/><Relationship Id="rId6" Type="http://schemas.openxmlformats.org/officeDocument/2006/relationships/slideLayout" Target="../slideLayouts/slideLayout291.xml"/><Relationship Id="rId11" Type="http://schemas.openxmlformats.org/officeDocument/2006/relationships/slideLayout" Target="../slideLayouts/slideLayout296.xml"/><Relationship Id="rId5" Type="http://schemas.openxmlformats.org/officeDocument/2006/relationships/slideLayout" Target="../slideLayouts/slideLayout290.xml"/><Relationship Id="rId10" Type="http://schemas.openxmlformats.org/officeDocument/2006/relationships/slideLayout" Target="../slideLayouts/slideLayout295.xml"/><Relationship Id="rId4" Type="http://schemas.openxmlformats.org/officeDocument/2006/relationships/slideLayout" Target="../slideLayouts/slideLayout289.xml"/><Relationship Id="rId9" Type="http://schemas.openxmlformats.org/officeDocument/2006/relationships/slideLayout" Target="../slideLayouts/slideLayout2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4" r:id="rId3"/>
    <p:sldLayoutId id="2147483655" r:id="rId4"/>
    <p:sldLayoutId id="2147483657" r:id="rId5"/>
    <p:sldLayoutId id="2147483786" r:id="rId6"/>
    <p:sldLayoutId id="2147483787" r:id="rId7"/>
    <p:sldLayoutId id="2147483930" r:id="rId8"/>
    <p:sldLayoutId id="2147483931" r:id="rId9"/>
    <p:sldLayoutId id="2147483983" r:id="rId10"/>
    <p:sldLayoutId id="21474839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84707873"/>
      </p:ext>
    </p:extLst>
  </p:cSld>
  <p:clrMap bg1="lt1" tx1="dk1" bg2="dk2" tx2="lt2" accent1="accent1" accent2="accent2" accent3="accent3" accent4="accent4" accent5="accent5" accent6="accent6" hlink="hlink" folHlink="folHlink"/>
  <p:sldLayoutIdLst>
    <p:sldLayoutId id="2147483726" r:id="rId1"/>
    <p:sldLayoutId id="2147483727" r:id="rId2"/>
    <p:sldLayoutId id="2147483924" r:id="rId3"/>
    <p:sldLayoutId id="2147483789" r:id="rId4"/>
    <p:sldLayoutId id="2147483927" r:id="rId5"/>
    <p:sldLayoutId id="2147483928" r:id="rId6"/>
    <p:sldLayoutId id="2147483929" r:id="rId7"/>
    <p:sldLayoutId id="2147483719" r:id="rId8"/>
    <p:sldLayoutId id="2147483919" r:id="rId9"/>
    <p:sldLayoutId id="2147483790" r:id="rId10"/>
    <p:sldLayoutId id="2147483791" r:id="rId11"/>
    <p:sldLayoutId id="2147483920" r:id="rId12"/>
    <p:sldLayoutId id="2147483921" r:id="rId13"/>
    <p:sldLayoutId id="2147483923" r:id="rId14"/>
    <p:sldLayoutId id="2147483925" r:id="rId15"/>
    <p:sldLayoutId id="2147483926" r:id="rId16"/>
    <p:sldLayoutId id="2147483752" r:id="rId17"/>
    <p:sldLayoutId id="2147483756" r:id="rId18"/>
    <p:sldLayoutId id="2147483757" r:id="rId19"/>
    <p:sldLayoutId id="214748391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2557" y="103585"/>
            <a:ext cx="8218886" cy="594122"/>
          </a:xfrm>
          <a:prstGeom prst="rect">
            <a:avLst/>
          </a:prstGeom>
        </p:spPr>
        <p:txBody>
          <a:bodyPr vert="horz" lIns="91440" tIns="45720" rIns="91440" bIns="0" rtlCol="0" anchor="ctr">
            <a:normAutofit/>
          </a:bodyPr>
          <a:lstStyle/>
          <a:p>
            <a:r>
              <a:rPr lang="en-US"/>
              <a:t>Click to edit Title</a:t>
            </a:r>
          </a:p>
        </p:txBody>
      </p:sp>
      <p:sp>
        <p:nvSpPr>
          <p:cNvPr id="3" name="Text Placeholder 2"/>
          <p:cNvSpPr>
            <a:spLocks noGrp="1"/>
          </p:cNvSpPr>
          <p:nvPr>
            <p:ph type="body" idx="1"/>
          </p:nvPr>
        </p:nvSpPr>
        <p:spPr>
          <a:xfrm>
            <a:off x="428626" y="1168003"/>
            <a:ext cx="8251032" cy="3128963"/>
          </a:xfrm>
          <a:prstGeom prst="rect">
            <a:avLst/>
          </a:prstGeom>
        </p:spPr>
        <p:txBody>
          <a:bodyPr vert="horz" lIns="91440" tIns="45720" rIns="91440" bIns="45720" rtlCol="0">
            <a:normAutofit/>
          </a:bodyPr>
          <a:lstStyle/>
          <a:p>
            <a:pPr lvl="0"/>
            <a:endParaRPr lang="en-US"/>
          </a:p>
        </p:txBody>
      </p:sp>
    </p:spTree>
    <p:extLst>
      <p:ext uri="{BB962C8B-B14F-4D97-AF65-F5344CB8AC3E}">
        <p14:creationId xmlns:p14="http://schemas.microsoft.com/office/powerpoint/2010/main" val="3380434325"/>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7" r:id="rId9"/>
  </p:sldLayoutIdLst>
  <p:hf hdr="0" ftr="0"/>
  <p:txStyles>
    <p:titleStyle>
      <a:lvl1pPr algn="l" defTabSz="685800" rtl="0" eaLnBrk="1" latinLnBrk="0" hangingPunct="1">
        <a:lnSpc>
          <a:spcPct val="90000"/>
        </a:lnSpc>
        <a:spcBef>
          <a:spcPct val="0"/>
        </a:spcBef>
        <a:buNone/>
        <a:defRPr sz="3000" b="1" i="0" kern="1200">
          <a:solidFill>
            <a:schemeClr val="bg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Font typeface="Arial"/>
        <a:buChar char="•"/>
        <a:defRPr sz="2100" b="0" i="0" kern="1200">
          <a:solidFill>
            <a:schemeClr val="tx1"/>
          </a:solidFill>
          <a:latin typeface="Times New Roman" charset="0"/>
          <a:ea typeface="Times New Roman" charset="0"/>
          <a:cs typeface="Times New Roman"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Times" charset="0"/>
          <a:ea typeface="Times" charset="0"/>
          <a:cs typeface="Times" charset="0"/>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Times" charset="0"/>
          <a:ea typeface="Times" charset="0"/>
          <a:cs typeface="Times" charset="0"/>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Times" charset="0"/>
          <a:ea typeface="Times" charset="0"/>
          <a:cs typeface="Times" charset="0"/>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Times" charset="0"/>
          <a:ea typeface="Times" charset="0"/>
          <a:cs typeface="Times"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75223970"/>
      </p:ext>
    </p:extLst>
  </p:cSld>
  <p:clrMap bg1="lt1" tx1="dk1" bg2="lt2" tx2="dk2" accent1="accent1" accent2="accent2" accent3="accent3" accent4="accent4" accent5="accent5" accent6="accent6" hlink="hlink" folHlink="folHlink"/>
  <p:sldLayoutIdLst>
    <p:sldLayoutId id="2147483986" r:id="rId1"/>
  </p:sldLayoutIdLst>
  <p:txStyles>
    <p:titleStyle>
      <a:lvl1pPr algn="l" defTabSz="685800" rtl="0" eaLnBrk="1" latinLnBrk="0" hangingPunct="1">
        <a:lnSpc>
          <a:spcPct val="90000"/>
        </a:lnSpc>
        <a:spcBef>
          <a:spcPct val="0"/>
        </a:spcBef>
        <a:buNone/>
        <a:defRPr sz="4500" b="1" kern="1200">
          <a:solidFill>
            <a:schemeClr val="bg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4500" b="1"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bg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blue rectangle with white background&#10;&#10;AI-generated content may be incorrect.">
            <a:extLst>
              <a:ext uri="{FF2B5EF4-FFF2-40B4-BE49-F238E27FC236}">
                <a16:creationId xmlns:a16="http://schemas.microsoft.com/office/drawing/2014/main" id="{FBA28B0A-3663-F7B4-63D8-E17A1CB8A37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a:extLst>
              <a:ext uri="{FF2B5EF4-FFF2-40B4-BE49-F238E27FC236}">
                <a16:creationId xmlns:a16="http://schemas.microsoft.com/office/drawing/2014/main" id="{0C10A427-61B9-3A1F-418F-619C30D6C456}"/>
              </a:ext>
            </a:extLst>
          </p:cNvPr>
          <p:cNvSpPr>
            <a:spLocks noGrp="1"/>
          </p:cNvSpPr>
          <p:nvPr>
            <p:ph type="title"/>
          </p:nvPr>
        </p:nvSpPr>
        <p:spPr>
          <a:xfrm>
            <a:off x="1272654" y="-5118"/>
            <a:ext cx="7886700" cy="425273"/>
          </a:xfrm>
          <a:prstGeom prst="rect">
            <a:avLst/>
          </a:prstGeom>
        </p:spPr>
        <p:txBody>
          <a:bodyPr vert="horz" lIns="91440" tIns="45720" rIns="91440" bIns="45720" rtlCol="0" anchor="ctr">
            <a:noAutofit/>
          </a:bodyPr>
          <a:lstStyle/>
          <a:p>
            <a:r>
              <a:rPr lang="en-US"/>
              <a:t>CLICK TO ADD CONTENT SLIDE TITLE – 24 PT APTOS BOLD ALL CAPS</a:t>
            </a:r>
          </a:p>
        </p:txBody>
      </p:sp>
      <p:sp>
        <p:nvSpPr>
          <p:cNvPr id="3" name="Text Placeholder 2">
            <a:extLst>
              <a:ext uri="{FF2B5EF4-FFF2-40B4-BE49-F238E27FC236}">
                <a16:creationId xmlns:a16="http://schemas.microsoft.com/office/drawing/2014/main" id="{60B9F61F-1C4F-2EF4-6FD9-EFBAB783A4C8}"/>
              </a:ext>
            </a:extLst>
          </p:cNvPr>
          <p:cNvSpPr>
            <a:spLocks noGrp="1"/>
          </p:cNvSpPr>
          <p:nvPr>
            <p:ph type="body" idx="1"/>
          </p:nvPr>
        </p:nvSpPr>
        <p:spPr>
          <a:xfrm>
            <a:off x="375636" y="1258409"/>
            <a:ext cx="7886700" cy="24621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4252187"/>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Lst>
  <p:txStyles>
    <p:titleStyle>
      <a:lvl1pPr algn="l" defTabSz="685800" rtl="0" eaLnBrk="1" latinLnBrk="0" hangingPunct="1">
        <a:lnSpc>
          <a:spcPct val="90000"/>
        </a:lnSpc>
        <a:spcBef>
          <a:spcPct val="0"/>
        </a:spcBef>
        <a:buNone/>
        <a:defRPr sz="1800" b="1" kern="1200">
          <a:solidFill>
            <a:schemeClr val="bg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7/21/2026</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62162689"/>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372532"/>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 id="2147484040" r:id="rId19"/>
  </p:sldLayoutIdLst>
  <p:txStyles>
    <p:titleStyle>
      <a:lvl1pPr marL="0" marR="0" indent="0" algn="l" defTabSz="685800" rtl="0" eaLnBrk="1" fontAlgn="auto" latinLnBrk="0" hangingPunct="1">
        <a:lnSpc>
          <a:spcPct val="100000"/>
        </a:lnSpc>
        <a:spcBef>
          <a:spcPts val="0"/>
        </a:spcBef>
        <a:spcAft>
          <a:spcPts val="0"/>
        </a:spcAft>
        <a:buClr>
          <a:srgbClr val="000000"/>
        </a:buClr>
        <a:buSzPts val="5200"/>
        <a:buFont typeface="Arial"/>
        <a:buNone/>
        <a:tabLst/>
        <a:defRPr sz="4000" kern="1200">
          <a:solidFill>
            <a:schemeClr val="tx1"/>
          </a:solidFill>
          <a:latin typeface="+mj-lt"/>
          <a:ea typeface="+mj-ea"/>
          <a:cs typeface="+mj-cs"/>
        </a:defRPr>
      </a:lvl1pPr>
    </p:titleStyle>
    <p:bodyStyle>
      <a:lvl1pPr marL="0" marR="0" indent="0" algn="l" defTabSz="685800" rtl="0" eaLnBrk="1" fontAlgn="auto" latinLnBrk="0" hangingPunct="1">
        <a:lnSpc>
          <a:spcPct val="100000"/>
        </a:lnSpc>
        <a:spcBef>
          <a:spcPts val="0"/>
        </a:spcBef>
        <a:spcAft>
          <a:spcPts val="0"/>
        </a:spcAft>
        <a:buClr>
          <a:srgbClr val="595959"/>
        </a:buClr>
        <a:buSzPts val="2800"/>
        <a:buFont typeface="Arial"/>
        <a:buNone/>
        <a:tabLst/>
        <a:defRPr sz="20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56550822"/>
      </p:ext>
    </p:extLst>
  </p:cSld>
  <p:clrMap bg1="lt1" tx1="dk1" bg2="dk2" tx2="lt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410765"/>
            <a:ext cx="9144000" cy="4732734"/>
          </a:xfrm>
          <a:prstGeom prst="rect">
            <a:avLst/>
          </a:prstGeom>
        </p:spPr>
      </p:pic>
      <p:sp>
        <p:nvSpPr>
          <p:cNvPr id="2" name="Holder 2"/>
          <p:cNvSpPr>
            <a:spLocks noGrp="1"/>
          </p:cNvSpPr>
          <p:nvPr>
            <p:ph type="title"/>
          </p:nvPr>
        </p:nvSpPr>
        <p:spPr>
          <a:xfrm>
            <a:off x="691083" y="724027"/>
            <a:ext cx="6623050" cy="415498"/>
          </a:xfrm>
          <a:prstGeom prst="rect">
            <a:avLst/>
          </a:prstGeom>
        </p:spPr>
        <p:txBody>
          <a:bodyPr wrap="square" lIns="0" tIns="0" rIns="0" bIns="0">
            <a:spAutoFit/>
          </a:bodyPr>
          <a:lstStyle>
            <a:lvl1pPr>
              <a:defRPr sz="2700" b="1" i="0">
                <a:solidFill>
                  <a:schemeClr val="tx1"/>
                </a:solidFill>
                <a:latin typeface="Arial"/>
                <a:cs typeface="Arial"/>
              </a:defRPr>
            </a:lvl1pPr>
          </a:lstStyle>
          <a:p>
            <a:endParaRPr/>
          </a:p>
        </p:txBody>
      </p:sp>
      <p:sp>
        <p:nvSpPr>
          <p:cNvPr id="3" name="Holder 3"/>
          <p:cNvSpPr>
            <a:spLocks noGrp="1"/>
          </p:cNvSpPr>
          <p:nvPr>
            <p:ph type="body" idx="1"/>
          </p:nvPr>
        </p:nvSpPr>
        <p:spPr>
          <a:xfrm>
            <a:off x="684073" y="1433576"/>
            <a:ext cx="4937125" cy="246221"/>
          </a:xfrm>
          <a:prstGeom prst="rect">
            <a:avLst/>
          </a:prstGeom>
        </p:spPr>
        <p:txBody>
          <a:bodyPr wrap="square" lIns="0" tIns="0" rIns="0" bIns="0">
            <a:spAutoFit/>
          </a:bodyPr>
          <a:lstStyle>
            <a:lvl1pPr>
              <a:defRPr sz="1600" b="0" i="0">
                <a:solidFill>
                  <a:srgbClr val="333333"/>
                </a:solidFill>
                <a:latin typeface="Arial"/>
                <a:cs typeface="Arial"/>
              </a:defRPr>
            </a:lvl1pPr>
          </a:lstStyle>
          <a:p>
            <a:endParaRPr/>
          </a:p>
        </p:txBody>
      </p:sp>
      <p:sp>
        <p:nvSpPr>
          <p:cNvPr id="4" name="Holder 4"/>
          <p:cNvSpPr>
            <a:spLocks noGrp="1"/>
          </p:cNvSpPr>
          <p:nvPr>
            <p:ph type="ftr" sz="quarter" idx="5"/>
          </p:nvPr>
        </p:nvSpPr>
        <p:spPr>
          <a:xfrm>
            <a:off x="3108960" y="4783456"/>
            <a:ext cx="2926080" cy="215444"/>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6"/>
            <a:ext cx="2103120" cy="215444"/>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7/21/2026</a:t>
            </a:fld>
            <a:endParaRPr lang="en-US"/>
          </a:p>
        </p:txBody>
      </p:sp>
      <p:sp>
        <p:nvSpPr>
          <p:cNvPr id="6" name="Holder 6"/>
          <p:cNvSpPr>
            <a:spLocks noGrp="1"/>
          </p:cNvSpPr>
          <p:nvPr>
            <p:ph type="sldNum" sz="quarter" idx="7"/>
          </p:nvPr>
        </p:nvSpPr>
        <p:spPr>
          <a:xfrm>
            <a:off x="6583680" y="4783456"/>
            <a:ext cx="2103120" cy="215444"/>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74356287"/>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Lst>
  <p:txStyles>
    <p:titleStyle>
      <a:lvl1pPr>
        <a:defRPr>
          <a:latin typeface="+mj-lt"/>
          <a:ea typeface="+mj-ea"/>
          <a:cs typeface="+mj-cs"/>
        </a:defRPr>
      </a:lvl1pPr>
    </p:titleStyle>
    <p:bodyStyle>
      <a:lvl1pPr marL="0">
        <a:defRPr>
          <a:latin typeface="+mn-lt"/>
          <a:ea typeface="+mn-ea"/>
          <a:cs typeface="+mn-cs"/>
        </a:defRPr>
      </a:lvl1pPr>
      <a:lvl2pPr marL="457189">
        <a:defRPr>
          <a:latin typeface="+mn-lt"/>
          <a:ea typeface="+mn-ea"/>
          <a:cs typeface="+mn-cs"/>
        </a:defRPr>
      </a:lvl2pPr>
      <a:lvl3pPr marL="914378">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2">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bodyStyle>
    <p:otherStyle>
      <a:lvl1pPr marL="0">
        <a:defRPr>
          <a:latin typeface="+mn-lt"/>
          <a:ea typeface="+mn-ea"/>
          <a:cs typeface="+mn-cs"/>
        </a:defRPr>
      </a:lvl1pPr>
      <a:lvl2pPr marL="457189">
        <a:defRPr>
          <a:latin typeface="+mn-lt"/>
          <a:ea typeface="+mn-ea"/>
          <a:cs typeface="+mn-cs"/>
        </a:defRPr>
      </a:lvl2pPr>
      <a:lvl3pPr marL="914378">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2">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DFAF5"/>
        </a:solidFill>
        <a:effectLst/>
      </p:bgPr>
    </p:bg>
    <p:spTree>
      <p:nvGrpSpPr>
        <p:cNvPr id="1" name=""/>
        <p:cNvGrpSpPr/>
        <p:nvPr/>
      </p:nvGrpSpPr>
      <p:grpSpPr>
        <a:xfrm>
          <a:off x="0" y="0"/>
          <a:ext cx="0" cy="0"/>
          <a:chOff x="0" y="0"/>
          <a:chExt cx="0" cy="0"/>
        </a:xfrm>
      </p:grpSpPr>
      <p:sp>
        <p:nvSpPr>
          <p:cNvPr id="47" name="Title Placeholder 46">
            <a:extLst>
              <a:ext uri="{FF2B5EF4-FFF2-40B4-BE49-F238E27FC236}">
                <a16:creationId xmlns:a16="http://schemas.microsoft.com/office/drawing/2014/main" id="{38B800DD-B917-004A-B805-BE8812DC0DFF}"/>
              </a:ext>
            </a:extLst>
          </p:cNvPr>
          <p:cNvSpPr>
            <a:spLocks noGrp="1"/>
          </p:cNvSpPr>
          <p:nvPr>
            <p:ph type="title"/>
          </p:nvPr>
        </p:nvSpPr>
        <p:spPr>
          <a:xfrm>
            <a:off x="550592" y="515375"/>
            <a:ext cx="7971387" cy="400050"/>
          </a:xfrm>
          <a:prstGeom prst="rect">
            <a:avLst/>
          </a:prstGeom>
        </p:spPr>
        <p:txBody>
          <a:bodyPr vert="horz" lIns="0" tIns="45720" rIns="0" bIns="45720" rtlCol="0" anchor="t" anchorCtr="0">
            <a:normAutofit/>
          </a:bodyPr>
          <a:lstStyle/>
          <a:p>
            <a:r>
              <a:rPr lang="en-US"/>
              <a:t>Enter slide title here  </a:t>
            </a:r>
          </a:p>
        </p:txBody>
      </p:sp>
      <p:sp>
        <p:nvSpPr>
          <p:cNvPr id="3" name="Text Placeholder 2"/>
          <p:cNvSpPr>
            <a:spLocks noGrp="1"/>
          </p:cNvSpPr>
          <p:nvPr>
            <p:ph type="body" idx="1"/>
          </p:nvPr>
        </p:nvSpPr>
        <p:spPr>
          <a:xfrm>
            <a:off x="555355" y="1117833"/>
            <a:ext cx="7963184" cy="3597044"/>
          </a:xfrm>
          <a:prstGeom prst="rect">
            <a:avLst/>
          </a:prstGeom>
          <a:noFill/>
        </p:spPr>
        <p:txBody>
          <a:bodyPr vert="horz" lIns="0" tIns="45720" rIns="0" bIns="45720" rtlCol="0">
            <a:norm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82936" y="4726783"/>
            <a:ext cx="2057400" cy="273845"/>
          </a:xfrm>
          <a:prstGeom prst="rect">
            <a:avLst/>
          </a:prstGeom>
        </p:spPr>
        <p:txBody>
          <a:bodyPr vert="horz" lIns="0" tIns="45720" rIns="0" bIns="45720" rtlCol="0" anchor="ctr"/>
          <a:lstStyle>
            <a:lvl1pPr algn="l">
              <a:defRPr sz="900">
                <a:solidFill>
                  <a:schemeClr val="tx1">
                    <a:tint val="75000"/>
                  </a:schemeClr>
                </a:solidFill>
                <a:latin typeface="Community" panose="02000303040000020003" pitchFamily="2" charset="0"/>
              </a:defRPr>
            </a:lvl1pPr>
          </a:lstStyle>
          <a:p>
            <a:fld id="{37839016-1707-4943-BBD3-81C0EB18A13F}" type="datetime1">
              <a:rPr lang="en-US" smtClean="0"/>
              <a:t>7/21/2026</a:t>
            </a:fld>
            <a:endParaRPr lang="en-US"/>
          </a:p>
        </p:txBody>
      </p:sp>
      <p:sp>
        <p:nvSpPr>
          <p:cNvPr id="5" name="Footer Placeholder 4"/>
          <p:cNvSpPr>
            <a:spLocks noGrp="1"/>
          </p:cNvSpPr>
          <p:nvPr>
            <p:ph type="ftr" sz="quarter" idx="3"/>
          </p:nvPr>
        </p:nvSpPr>
        <p:spPr>
          <a:xfrm>
            <a:off x="3314864" y="4726783"/>
            <a:ext cx="2499987" cy="273845"/>
          </a:xfrm>
          <a:prstGeom prst="rect">
            <a:avLst/>
          </a:prstGeom>
        </p:spPr>
        <p:txBody>
          <a:bodyPr vert="horz" lIns="91440" tIns="45720" rIns="91440" bIns="45720" rtlCol="0" anchor="ctr"/>
          <a:lstStyle>
            <a:lvl1pPr algn="ctr">
              <a:defRPr sz="900">
                <a:solidFill>
                  <a:schemeClr val="tx1">
                    <a:tint val="75000"/>
                  </a:schemeClr>
                </a:solidFill>
                <a:latin typeface="Community" panose="02000303040000020003" pitchFamily="2" charset="0"/>
              </a:defRPr>
            </a:lvl1pPr>
          </a:lstStyle>
          <a:p>
            <a:endParaRPr lang="en-US"/>
          </a:p>
        </p:txBody>
      </p:sp>
      <p:sp>
        <p:nvSpPr>
          <p:cNvPr id="6" name="Slide Number Placeholder 5"/>
          <p:cNvSpPr>
            <a:spLocks noGrp="1"/>
          </p:cNvSpPr>
          <p:nvPr>
            <p:ph type="sldNum" sz="quarter" idx="4"/>
          </p:nvPr>
        </p:nvSpPr>
        <p:spPr>
          <a:xfrm>
            <a:off x="6780366" y="4726783"/>
            <a:ext cx="1763044" cy="273845"/>
          </a:xfrm>
          <a:prstGeom prst="rect">
            <a:avLst/>
          </a:prstGeom>
        </p:spPr>
        <p:txBody>
          <a:bodyPr vert="horz" lIns="91440" tIns="45720" rIns="91440" bIns="45720" rtlCol="0" anchor="ctr"/>
          <a:lstStyle>
            <a:lvl1pPr algn="r">
              <a:defRPr sz="900">
                <a:solidFill>
                  <a:schemeClr val="tx1">
                    <a:tint val="75000"/>
                  </a:schemeClr>
                </a:solidFill>
                <a:latin typeface="Community" panose="02000303040000020003" pitchFamily="2" charset="0"/>
              </a:defRPr>
            </a:lvl1pPr>
          </a:lstStyle>
          <a:p>
            <a:fld id="{9386954D-29FB-504B-A61A-AC325EBF3697}" type="slidenum">
              <a:rPr lang="en-US" smtClean="0"/>
              <a:pPr/>
              <a:t>‹#›</a:t>
            </a:fld>
            <a:endParaRPr lang="en-US"/>
          </a:p>
        </p:txBody>
      </p:sp>
    </p:spTree>
    <p:extLst>
      <p:ext uri="{BB962C8B-B14F-4D97-AF65-F5344CB8AC3E}">
        <p14:creationId xmlns:p14="http://schemas.microsoft.com/office/powerpoint/2010/main" val="3266895941"/>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 id="2147484054" r:id="rId13"/>
    <p:sldLayoutId id="2147484055" r:id="rId14"/>
    <p:sldLayoutId id="2147484056" r:id="rId15"/>
    <p:sldLayoutId id="2147484057" r:id="rId16"/>
    <p:sldLayoutId id="2147484058" r:id="rId17"/>
    <p:sldLayoutId id="2147484059" r:id="rId18"/>
    <p:sldLayoutId id="2147484060" r:id="rId19"/>
    <p:sldLayoutId id="2147484061" r:id="rId20"/>
    <p:sldLayoutId id="2147484062" r:id="rId21"/>
    <p:sldLayoutId id="2147484063" r:id="rId22"/>
    <p:sldLayoutId id="2147484064" r:id="rId23"/>
    <p:sldLayoutId id="2147484065" r:id="rId24"/>
    <p:sldLayoutId id="2147484066" r:id="rId25"/>
    <p:sldLayoutId id="2147484067" r:id="rId26"/>
    <p:sldLayoutId id="2147484068" r:id="rId27"/>
    <p:sldLayoutId id="2147484069" r:id="rId28"/>
    <p:sldLayoutId id="2147484070" r:id="rId29"/>
    <p:sldLayoutId id="2147484071" r:id="rId30"/>
    <p:sldLayoutId id="2147484072" r:id="rId31"/>
    <p:sldLayoutId id="2147484073" r:id="rId32"/>
    <p:sldLayoutId id="2147484074" r:id="rId33"/>
    <p:sldLayoutId id="2147484075" r:id="rId34"/>
    <p:sldLayoutId id="2147484076" r:id="rId35"/>
    <p:sldLayoutId id="2147484077" r:id="rId36"/>
    <p:sldLayoutId id="2147484078" r:id="rId37"/>
    <p:sldLayoutId id="2147484079" r:id="rId38"/>
    <p:sldLayoutId id="2147484080" r:id="rId39"/>
    <p:sldLayoutId id="2147484081" r:id="rId40"/>
    <p:sldLayoutId id="2147484082" r:id="rId41"/>
    <p:sldLayoutId id="2147484083" r:id="rId42"/>
    <p:sldLayoutId id="2147484084" r:id="rId43"/>
    <p:sldLayoutId id="2147484085" r:id="rId44"/>
    <p:sldLayoutId id="2147484086" r:id="rId45"/>
    <p:sldLayoutId id="2147484087" r:id="rId46"/>
    <p:sldLayoutId id="2147484088" r:id="rId47"/>
    <p:sldLayoutId id="2147484089" r:id="rId48"/>
    <p:sldLayoutId id="2147484090" r:id="rId49"/>
    <p:sldLayoutId id="2147484091" r:id="rId50"/>
    <p:sldLayoutId id="2147484092" r:id="rId51"/>
    <p:sldLayoutId id="2147484093" r:id="rId52"/>
    <p:sldLayoutId id="2147484094" r:id="rId53"/>
    <p:sldLayoutId id="2147484095" r:id="rId54"/>
    <p:sldLayoutId id="2147484096" r:id="rId55"/>
    <p:sldLayoutId id="2147484097" r:id="rId56"/>
    <p:sldLayoutId id="2147484098" r:id="rId57"/>
    <p:sldLayoutId id="2147484099" r:id="rId58"/>
    <p:sldLayoutId id="2147484100" r:id="rId59"/>
    <p:sldLayoutId id="2147484101" r:id="rId60"/>
    <p:sldLayoutId id="2147484102" r:id="rId61"/>
    <p:sldLayoutId id="2147484103" r:id="rId62"/>
    <p:sldLayoutId id="2147484104" r:id="rId63"/>
    <p:sldLayoutId id="2147484105" r:id="rId64"/>
    <p:sldLayoutId id="2147484106" r:id="rId65"/>
    <p:sldLayoutId id="2147484107" r:id="rId66"/>
    <p:sldLayoutId id="2147484108" r:id="rId67"/>
    <p:sldLayoutId id="2147484109" r:id="rId68"/>
    <p:sldLayoutId id="2147484110" r:id="rId69"/>
    <p:sldLayoutId id="2147484111" r:id="rId70"/>
    <p:sldLayoutId id="2147484112" r:id="rId71"/>
    <p:sldLayoutId id="2147484113" r:id="rId72"/>
    <p:sldLayoutId id="2147484114" r:id="rId73"/>
    <p:sldLayoutId id="2147484115" r:id="rId74"/>
    <p:sldLayoutId id="2147484116" r:id="rId75"/>
    <p:sldLayoutId id="2147484117" r:id="rId76"/>
    <p:sldLayoutId id="2147484118" r:id="rId77"/>
    <p:sldLayoutId id="2147484119" r:id="rId78"/>
    <p:sldLayoutId id="2147484120" r:id="rId79"/>
    <p:sldLayoutId id="2147484121" r:id="rId80"/>
    <p:sldLayoutId id="2147484122" r:id="rId81"/>
    <p:sldLayoutId id="2147484123" r:id="rId82"/>
    <p:sldLayoutId id="2147484124" r:id="rId83"/>
    <p:sldLayoutId id="2147484125" r:id="rId84"/>
    <p:sldLayoutId id="2147484126" r:id="rId85"/>
    <p:sldLayoutId id="2147484127" r:id="rId86"/>
    <p:sldLayoutId id="2147484128" r:id="rId87"/>
    <p:sldLayoutId id="2147484129" r:id="rId88"/>
    <p:sldLayoutId id="2147484130" r:id="rId89"/>
    <p:sldLayoutId id="2147484131" r:id="rId90"/>
    <p:sldLayoutId id="2147484132" r:id="rId91"/>
    <p:sldLayoutId id="2147484133" r:id="rId92"/>
    <p:sldLayoutId id="2147484134" r:id="rId93"/>
    <p:sldLayoutId id="2147484135" r:id="rId94"/>
    <p:sldLayoutId id="2147484136" r:id="rId95"/>
    <p:sldLayoutId id="2147484137" r:id="rId96"/>
    <p:sldLayoutId id="2147484138" r:id="rId97"/>
    <p:sldLayoutId id="2147484139" r:id="rId98"/>
    <p:sldLayoutId id="2147484140" r:id="rId99"/>
    <p:sldLayoutId id="2147484141" r:id="rId100"/>
    <p:sldLayoutId id="2147484142" r:id="rId101"/>
    <p:sldLayoutId id="2147484143" r:id="rId102"/>
    <p:sldLayoutId id="2147484144" r:id="rId103"/>
    <p:sldLayoutId id="2147484145" r:id="rId104"/>
    <p:sldLayoutId id="2147484146" r:id="rId105"/>
    <p:sldLayoutId id="2147484147" r:id="rId106"/>
    <p:sldLayoutId id="2147484148" r:id="rId107"/>
    <p:sldLayoutId id="2147484149" r:id="rId108"/>
    <p:sldLayoutId id="2147484150" r:id="rId109"/>
    <p:sldLayoutId id="2147484151" r:id="rId110"/>
    <p:sldLayoutId id="2147484152" r:id="rId111"/>
    <p:sldLayoutId id="2147484153" r:id="rId112"/>
    <p:sldLayoutId id="2147484154" r:id="rId113"/>
    <p:sldLayoutId id="2147484155" r:id="rId114"/>
    <p:sldLayoutId id="2147484156" r:id="rId115"/>
    <p:sldLayoutId id="2147484157" r:id="rId116"/>
    <p:sldLayoutId id="2147484158" r:id="rId117"/>
    <p:sldLayoutId id="2147484159" r:id="rId118"/>
    <p:sldLayoutId id="2147484160" r:id="rId119"/>
    <p:sldLayoutId id="2147484161" r:id="rId120"/>
    <p:sldLayoutId id="2147484162" r:id="rId121"/>
    <p:sldLayoutId id="2147484163" r:id="rId122"/>
    <p:sldLayoutId id="2147484164" r:id="rId123"/>
    <p:sldLayoutId id="2147484165" r:id="rId124"/>
    <p:sldLayoutId id="2147484166" r:id="rId125"/>
    <p:sldLayoutId id="2147484167" r:id="rId126"/>
    <p:sldLayoutId id="2147484168" r:id="rId127"/>
    <p:sldLayoutId id="2147484169" r:id="rId128"/>
    <p:sldLayoutId id="2147484170" r:id="rId129"/>
    <p:sldLayoutId id="2147484171" r:id="rId130"/>
    <p:sldLayoutId id="2147484172" r:id="rId131"/>
    <p:sldLayoutId id="2147484173" r:id="rId132"/>
    <p:sldLayoutId id="2147484174" r:id="rId133"/>
    <p:sldLayoutId id="2147484175" r:id="rId134"/>
    <p:sldLayoutId id="2147484176" r:id="rId135"/>
    <p:sldLayoutId id="2147484177" r:id="rId136"/>
    <p:sldLayoutId id="2147484178" r:id="rId137"/>
    <p:sldLayoutId id="2147484179" r:id="rId138"/>
    <p:sldLayoutId id="2147484180" r:id="rId139"/>
    <p:sldLayoutId id="2147484181" r:id="rId140"/>
    <p:sldLayoutId id="2147484182" r:id="rId141"/>
    <p:sldLayoutId id="2147484183" r:id="rId142"/>
    <p:sldLayoutId id="2147484184" r:id="rId143"/>
    <p:sldLayoutId id="2147484185" r:id="rId144"/>
    <p:sldLayoutId id="2147484186" r:id="rId145"/>
    <p:sldLayoutId id="2147484187" r:id="rId146"/>
    <p:sldLayoutId id="2147484188" r:id="rId147"/>
    <p:sldLayoutId id="2147484189" r:id="rId148"/>
    <p:sldLayoutId id="2147484190" r:id="rId149"/>
    <p:sldLayoutId id="2147484191" r:id="rId150"/>
    <p:sldLayoutId id="2147484192" r:id="rId151"/>
    <p:sldLayoutId id="2147484193" r:id="rId152"/>
    <p:sldLayoutId id="2147484194" r:id="rId153"/>
    <p:sldLayoutId id="2147484195" r:id="rId154"/>
    <p:sldLayoutId id="2147484196" r:id="rId155"/>
    <p:sldLayoutId id="2147484197" r:id="rId156"/>
    <p:sldLayoutId id="2147484198" r:id="rId157"/>
    <p:sldLayoutId id="2147484199" r:id="rId158"/>
    <p:sldLayoutId id="2147484200" r:id="rId159"/>
    <p:sldLayoutId id="2147484201" r:id="rId160"/>
    <p:sldLayoutId id="2147484202" r:id="rId161"/>
    <p:sldLayoutId id="2147484203" r:id="rId162"/>
    <p:sldLayoutId id="2147484204" r:id="rId163"/>
    <p:sldLayoutId id="2147484205" r:id="rId164"/>
    <p:sldLayoutId id="2147484206" r:id="rId165"/>
    <p:sldLayoutId id="2147484207" r:id="rId166"/>
    <p:sldLayoutId id="2147484208" r:id="rId167"/>
    <p:sldLayoutId id="2147484209" r:id="rId168"/>
    <p:sldLayoutId id="2147484210" r:id="rId169"/>
    <p:sldLayoutId id="2147484211" r:id="rId170"/>
    <p:sldLayoutId id="2147484212" r:id="rId171"/>
    <p:sldLayoutId id="2147484213" r:id="rId172"/>
    <p:sldLayoutId id="2147484214" r:id="rId173"/>
    <p:sldLayoutId id="2147484215" r:id="rId174"/>
    <p:sldLayoutId id="2147484216" r:id="rId175"/>
    <p:sldLayoutId id="2147484217" r:id="rId176"/>
    <p:sldLayoutId id="2147484218" r:id="rId177"/>
    <p:sldLayoutId id="2147484219" r:id="rId178"/>
    <p:sldLayoutId id="2147484220" r:id="rId179"/>
    <p:sldLayoutId id="2147484221" r:id="rId180"/>
    <p:sldLayoutId id="2147484222" r:id="rId181"/>
    <p:sldLayoutId id="2147484223" r:id="rId182"/>
    <p:sldLayoutId id="2147484224" r:id="rId183"/>
    <p:sldLayoutId id="2147484225" r:id="rId184"/>
    <p:sldLayoutId id="2147484226" r:id="rId185"/>
    <p:sldLayoutId id="2147484227" r:id="rId186"/>
    <p:sldLayoutId id="2147484228" r:id="rId187"/>
    <p:sldLayoutId id="2147484229" r:id="rId188"/>
    <p:sldLayoutId id="2147484230" r:id="rId189"/>
    <p:sldLayoutId id="2147484231" r:id="rId190"/>
    <p:sldLayoutId id="2147484232" r:id="rId191"/>
    <p:sldLayoutId id="2147484233" r:id="rId192"/>
    <p:sldLayoutId id="2147484234" r:id="rId193"/>
    <p:sldLayoutId id="2147484235" r:id="rId194"/>
    <p:sldLayoutId id="2147484236" r:id="rId195"/>
  </p:sldLayoutIdLst>
  <p:hf hdr="0" ftr="0" dt="0"/>
  <p:txStyles>
    <p:titleStyle>
      <a:lvl1pPr algn="l" defTabSz="685518" rtl="0" eaLnBrk="1" latinLnBrk="0" hangingPunct="1">
        <a:lnSpc>
          <a:spcPct val="90000"/>
        </a:lnSpc>
        <a:spcBef>
          <a:spcPct val="0"/>
        </a:spcBef>
        <a:buNone/>
        <a:defRPr sz="2473" kern="1200" baseline="0">
          <a:solidFill>
            <a:srgbClr val="915907"/>
          </a:solidFill>
          <a:latin typeface="Community Light" panose="02000303040000020003" pitchFamily="2" charset="0"/>
          <a:ea typeface="+mj-ea"/>
          <a:cs typeface="+mj-cs"/>
        </a:defRPr>
      </a:lvl1pPr>
    </p:titleStyle>
    <p:bodyStyle>
      <a:lvl1pPr marL="0" indent="0" algn="l" defTabSz="685518" rtl="0" eaLnBrk="1" latinLnBrk="0" hangingPunct="1">
        <a:lnSpc>
          <a:spcPct val="90000"/>
        </a:lnSpc>
        <a:spcBef>
          <a:spcPts val="750"/>
        </a:spcBef>
        <a:buFont typeface="Arial" panose="020B0604020202020204" pitchFamily="34" charset="0"/>
        <a:buNone/>
        <a:defRPr sz="2099" kern="1200" baseline="0">
          <a:solidFill>
            <a:srgbClr val="56687A"/>
          </a:solidFill>
          <a:latin typeface="Community Light" panose="02000303040000020003" pitchFamily="2" charset="0"/>
          <a:ea typeface="+mn-ea"/>
          <a:cs typeface="+mn-cs"/>
        </a:defRPr>
      </a:lvl1pPr>
      <a:lvl2pPr marL="342760" indent="0" algn="l" defTabSz="685518" rtl="0" eaLnBrk="1" latinLnBrk="0" hangingPunct="1">
        <a:lnSpc>
          <a:spcPct val="90000"/>
        </a:lnSpc>
        <a:spcBef>
          <a:spcPts val="375"/>
        </a:spcBef>
        <a:buFont typeface="Arial" panose="020B0604020202020204" pitchFamily="34" charset="0"/>
        <a:buNone/>
        <a:defRPr sz="1800" kern="1200" baseline="0">
          <a:solidFill>
            <a:srgbClr val="56687A"/>
          </a:solidFill>
          <a:latin typeface="Community Light" panose="02000303040000020003" pitchFamily="2" charset="0"/>
          <a:ea typeface="+mn-ea"/>
          <a:cs typeface="+mn-cs"/>
        </a:defRPr>
      </a:lvl2pPr>
      <a:lvl3pPr marL="685518" indent="0" algn="l" defTabSz="685518" rtl="0" eaLnBrk="1" latinLnBrk="0" hangingPunct="1">
        <a:lnSpc>
          <a:spcPct val="90000"/>
        </a:lnSpc>
        <a:spcBef>
          <a:spcPts val="375"/>
        </a:spcBef>
        <a:buFont typeface="Arial" panose="020B0604020202020204" pitchFamily="34" charset="0"/>
        <a:buNone/>
        <a:defRPr sz="1500" kern="1200" baseline="0">
          <a:solidFill>
            <a:srgbClr val="56687A"/>
          </a:solidFill>
          <a:latin typeface="Community Light" panose="02000303040000020003" pitchFamily="2" charset="0"/>
          <a:ea typeface="+mn-ea"/>
          <a:cs typeface="+mn-cs"/>
        </a:defRPr>
      </a:lvl3pPr>
      <a:lvl4pPr marL="1028277" indent="0" algn="l" defTabSz="685518" rtl="0" eaLnBrk="1" latinLnBrk="0" hangingPunct="1">
        <a:lnSpc>
          <a:spcPct val="90000"/>
        </a:lnSpc>
        <a:spcBef>
          <a:spcPts val="375"/>
        </a:spcBef>
        <a:buFont typeface="Arial" panose="020B0604020202020204" pitchFamily="34" charset="0"/>
        <a:buNone/>
        <a:defRPr sz="1350" kern="1200" baseline="0">
          <a:solidFill>
            <a:srgbClr val="56687A"/>
          </a:solidFill>
          <a:latin typeface="Community Light" panose="02000303040000020003" pitchFamily="2" charset="0"/>
          <a:ea typeface="+mn-ea"/>
          <a:cs typeface="+mn-cs"/>
        </a:defRPr>
      </a:lvl4pPr>
      <a:lvl5pPr marL="1371035" indent="0" algn="l" defTabSz="685518" rtl="0" eaLnBrk="1" latinLnBrk="0" hangingPunct="1">
        <a:lnSpc>
          <a:spcPct val="90000"/>
        </a:lnSpc>
        <a:spcBef>
          <a:spcPts val="375"/>
        </a:spcBef>
        <a:buFont typeface="Arial" panose="020B0604020202020204" pitchFamily="34" charset="0"/>
        <a:buNone/>
        <a:defRPr sz="1350" kern="1200" baseline="0">
          <a:solidFill>
            <a:srgbClr val="56687A"/>
          </a:solidFill>
          <a:latin typeface="Community Light" panose="02000303040000020003" pitchFamily="2" charset="0"/>
          <a:ea typeface="+mn-ea"/>
          <a:cs typeface="+mn-cs"/>
        </a:defRPr>
      </a:lvl5pPr>
      <a:lvl6pPr marL="1885173" indent="-171380" algn="l" defTabSz="6855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7932" indent="-171380" algn="l" defTabSz="6855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0690" indent="-171380" algn="l" defTabSz="6855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449" indent="-171380" algn="l" defTabSz="6855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18" rtl="0" eaLnBrk="1" latinLnBrk="0" hangingPunct="1">
        <a:defRPr sz="1350" kern="1200">
          <a:solidFill>
            <a:schemeClr val="tx1"/>
          </a:solidFill>
          <a:latin typeface="+mn-lt"/>
          <a:ea typeface="+mn-ea"/>
          <a:cs typeface="+mn-cs"/>
        </a:defRPr>
      </a:lvl1pPr>
      <a:lvl2pPr marL="342760" algn="l" defTabSz="685518" rtl="0" eaLnBrk="1" latinLnBrk="0" hangingPunct="1">
        <a:defRPr sz="1350" kern="1200">
          <a:solidFill>
            <a:schemeClr val="tx1"/>
          </a:solidFill>
          <a:latin typeface="+mn-lt"/>
          <a:ea typeface="+mn-ea"/>
          <a:cs typeface="+mn-cs"/>
        </a:defRPr>
      </a:lvl2pPr>
      <a:lvl3pPr marL="685518" algn="l" defTabSz="685518" rtl="0" eaLnBrk="1" latinLnBrk="0" hangingPunct="1">
        <a:defRPr sz="1350" kern="1200">
          <a:solidFill>
            <a:schemeClr val="tx1"/>
          </a:solidFill>
          <a:latin typeface="+mn-lt"/>
          <a:ea typeface="+mn-ea"/>
          <a:cs typeface="+mn-cs"/>
        </a:defRPr>
      </a:lvl3pPr>
      <a:lvl4pPr marL="1028277" algn="l" defTabSz="685518" rtl="0" eaLnBrk="1" latinLnBrk="0" hangingPunct="1">
        <a:defRPr sz="1350" kern="1200">
          <a:solidFill>
            <a:schemeClr val="tx1"/>
          </a:solidFill>
          <a:latin typeface="+mn-lt"/>
          <a:ea typeface="+mn-ea"/>
          <a:cs typeface="+mn-cs"/>
        </a:defRPr>
      </a:lvl4pPr>
      <a:lvl5pPr marL="1371035" algn="l" defTabSz="685518" rtl="0" eaLnBrk="1" latinLnBrk="0" hangingPunct="1">
        <a:defRPr sz="1350" kern="1200">
          <a:solidFill>
            <a:schemeClr val="tx1"/>
          </a:solidFill>
          <a:latin typeface="+mn-lt"/>
          <a:ea typeface="+mn-ea"/>
          <a:cs typeface="+mn-cs"/>
        </a:defRPr>
      </a:lvl5pPr>
      <a:lvl6pPr marL="1713794" algn="l" defTabSz="685518" rtl="0" eaLnBrk="1" latinLnBrk="0" hangingPunct="1">
        <a:defRPr sz="1350" kern="1200">
          <a:solidFill>
            <a:schemeClr val="tx1"/>
          </a:solidFill>
          <a:latin typeface="+mn-lt"/>
          <a:ea typeface="+mn-ea"/>
          <a:cs typeface="+mn-cs"/>
        </a:defRPr>
      </a:lvl6pPr>
      <a:lvl7pPr marL="2056550" algn="l" defTabSz="685518" rtl="0" eaLnBrk="1" latinLnBrk="0" hangingPunct="1">
        <a:defRPr sz="1350" kern="1200">
          <a:solidFill>
            <a:schemeClr val="tx1"/>
          </a:solidFill>
          <a:latin typeface="+mn-lt"/>
          <a:ea typeface="+mn-ea"/>
          <a:cs typeface="+mn-cs"/>
        </a:defRPr>
      </a:lvl7pPr>
      <a:lvl8pPr marL="2399310" algn="l" defTabSz="685518" rtl="0" eaLnBrk="1" latinLnBrk="0" hangingPunct="1">
        <a:defRPr sz="1350" kern="1200">
          <a:solidFill>
            <a:schemeClr val="tx1"/>
          </a:solidFill>
          <a:latin typeface="+mn-lt"/>
          <a:ea typeface="+mn-ea"/>
          <a:cs typeface="+mn-cs"/>
        </a:defRPr>
      </a:lvl8pPr>
      <a:lvl9pPr marL="2742068" algn="l" defTabSz="685518"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pos="961">
          <p15:clr>
            <a:srgbClr val="F26B43"/>
          </p15:clr>
        </p15:guide>
        <p15:guide id="4" pos="14353">
          <p15:clr>
            <a:srgbClr val="F26B43"/>
          </p15:clr>
        </p15:guide>
        <p15:guide id="5" orient="horz" pos="7680">
          <p15:clr>
            <a:srgbClr val="F26B43"/>
          </p15:clr>
        </p15:guide>
        <p15:guide id="6" orient="horz" pos="960">
          <p15:clr>
            <a:srgbClr val="F26B43"/>
          </p15:clr>
        </p15:guide>
        <p15:guide id="7" pos="9961">
          <p15:clr>
            <a:srgbClr val="A4A3A4"/>
          </p15:clr>
        </p15:guide>
        <p15:guide id="8" pos="10177">
          <p15:clr>
            <a:srgbClr val="A4A3A4"/>
          </p15:clr>
        </p15:guide>
        <p15:guide id="9" pos="9769">
          <p15:clr>
            <a:srgbClr val="A4A3A4"/>
          </p15:clr>
        </p15:guide>
        <p15:guide id="10" pos="5161">
          <p15:clr>
            <a:srgbClr val="A4A3A4"/>
          </p15:clr>
        </p15:guide>
        <p15:guide id="11" pos="5353">
          <p15:clr>
            <a:srgbClr val="A4A3A4"/>
          </p15:clr>
        </p15:guide>
        <p15:guide id="12" pos="5569">
          <p15:clr>
            <a:srgbClr val="A4A3A4"/>
          </p15:clr>
        </p15:guide>
        <p15:guide id="13" pos="7873">
          <p15:clr>
            <a:srgbClr val="A4A3A4"/>
          </p15:clr>
        </p15:guide>
        <p15:guide id="14" pos="7489">
          <p15:clr>
            <a:srgbClr val="A4A3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2A64A5-95CF-92FC-5A24-0233AFC32B0F}"/>
              </a:ext>
            </a:extLst>
          </p:cNvPr>
          <p:cNvSpPr>
            <a:spLocks noGrp="1"/>
          </p:cNvSpPr>
          <p:nvPr>
            <p:ph type="title"/>
          </p:nvPr>
        </p:nvSpPr>
        <p:spPr>
          <a:xfrm>
            <a:off x="628650" y="273846"/>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83D378-6413-D06E-5D03-4EE9F37ED3C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41A43-C338-EBB0-2185-26511CCBE108}"/>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114B525-B612-4F20-842B-AC2450796137}" type="datetimeFigureOut">
              <a:rPr lang="en-US" smtClean="0"/>
              <a:t>7/21/2026</a:t>
            </a:fld>
            <a:endParaRPr lang="en-US"/>
          </a:p>
        </p:txBody>
      </p:sp>
      <p:sp>
        <p:nvSpPr>
          <p:cNvPr id="5" name="Footer Placeholder 4">
            <a:extLst>
              <a:ext uri="{FF2B5EF4-FFF2-40B4-BE49-F238E27FC236}">
                <a16:creationId xmlns:a16="http://schemas.microsoft.com/office/drawing/2014/main" id="{7E577050-A510-914A-F773-10EF83CE7182}"/>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B2D748-4B2D-2454-BAEA-C933418164EE}"/>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2683748-D16F-446D-8459-E2BB7F77CBF7}" type="slidenum">
              <a:rPr lang="en-US" smtClean="0"/>
              <a:t>‹#›</a:t>
            </a:fld>
            <a:endParaRPr lang="en-US"/>
          </a:p>
        </p:txBody>
      </p:sp>
    </p:spTree>
    <p:extLst>
      <p:ext uri="{BB962C8B-B14F-4D97-AF65-F5344CB8AC3E}">
        <p14:creationId xmlns:p14="http://schemas.microsoft.com/office/powerpoint/2010/main" val="1192262750"/>
      </p:ext>
    </p:extLst>
  </p:cSld>
  <p:clrMap bg1="lt1" tx1="dk1" bg2="lt2" tx2="dk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 id="2147484249" r:id="rId12"/>
  </p:sldLayoutIdLst>
  <p:txStyles>
    <p:titleStyle>
      <a:lvl1pPr algn="l" defTabSz="685646"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12" indent="-171412" algn="l" defTabSz="685646" rtl="0" eaLnBrk="1" latinLnBrk="0" hangingPunct="1">
        <a:lnSpc>
          <a:spcPct val="90000"/>
        </a:lnSpc>
        <a:spcBef>
          <a:spcPts val="750"/>
        </a:spcBef>
        <a:buFont typeface="Arial" panose="020B0604020202020204" pitchFamily="34" charset="0"/>
        <a:buChar char="•"/>
        <a:defRPr sz="2099" kern="1200">
          <a:solidFill>
            <a:schemeClr val="tx1"/>
          </a:solidFill>
          <a:latin typeface="+mn-lt"/>
          <a:ea typeface="+mn-ea"/>
          <a:cs typeface="+mn-cs"/>
        </a:defRPr>
      </a:lvl1pPr>
      <a:lvl2pPr marL="514235" indent="-171412" algn="l" defTabSz="68564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57" indent="-171412" algn="l" defTabSz="68564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80"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704"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526"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349"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72"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95"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46" rtl="0" eaLnBrk="1" latinLnBrk="0" hangingPunct="1">
        <a:defRPr sz="1350" kern="1200">
          <a:solidFill>
            <a:schemeClr val="tx1"/>
          </a:solidFill>
          <a:latin typeface="+mn-lt"/>
          <a:ea typeface="+mn-ea"/>
          <a:cs typeface="+mn-cs"/>
        </a:defRPr>
      </a:lvl1pPr>
      <a:lvl2pPr marL="342824" algn="l" defTabSz="685646" rtl="0" eaLnBrk="1" latinLnBrk="0" hangingPunct="1">
        <a:defRPr sz="1350" kern="1200">
          <a:solidFill>
            <a:schemeClr val="tx1"/>
          </a:solidFill>
          <a:latin typeface="+mn-lt"/>
          <a:ea typeface="+mn-ea"/>
          <a:cs typeface="+mn-cs"/>
        </a:defRPr>
      </a:lvl2pPr>
      <a:lvl3pPr marL="685646" algn="l" defTabSz="685646" rtl="0" eaLnBrk="1" latinLnBrk="0" hangingPunct="1">
        <a:defRPr sz="1350" kern="1200">
          <a:solidFill>
            <a:schemeClr val="tx1"/>
          </a:solidFill>
          <a:latin typeface="+mn-lt"/>
          <a:ea typeface="+mn-ea"/>
          <a:cs typeface="+mn-cs"/>
        </a:defRPr>
      </a:lvl3pPr>
      <a:lvl4pPr marL="1028469" algn="l" defTabSz="685646" rtl="0" eaLnBrk="1" latinLnBrk="0" hangingPunct="1">
        <a:defRPr sz="1350" kern="1200">
          <a:solidFill>
            <a:schemeClr val="tx1"/>
          </a:solidFill>
          <a:latin typeface="+mn-lt"/>
          <a:ea typeface="+mn-ea"/>
          <a:cs typeface="+mn-cs"/>
        </a:defRPr>
      </a:lvl4pPr>
      <a:lvl5pPr marL="1371292" algn="l" defTabSz="685646" rtl="0" eaLnBrk="1" latinLnBrk="0" hangingPunct="1">
        <a:defRPr sz="1350" kern="1200">
          <a:solidFill>
            <a:schemeClr val="tx1"/>
          </a:solidFill>
          <a:latin typeface="+mn-lt"/>
          <a:ea typeface="+mn-ea"/>
          <a:cs typeface="+mn-cs"/>
        </a:defRPr>
      </a:lvl5pPr>
      <a:lvl6pPr marL="1714115" algn="l" defTabSz="685646" rtl="0" eaLnBrk="1" latinLnBrk="0" hangingPunct="1">
        <a:defRPr sz="1350" kern="1200">
          <a:solidFill>
            <a:schemeClr val="tx1"/>
          </a:solidFill>
          <a:latin typeface="+mn-lt"/>
          <a:ea typeface="+mn-ea"/>
          <a:cs typeface="+mn-cs"/>
        </a:defRPr>
      </a:lvl6pPr>
      <a:lvl7pPr marL="2056937" algn="l" defTabSz="685646" rtl="0" eaLnBrk="1" latinLnBrk="0" hangingPunct="1">
        <a:defRPr sz="1350" kern="1200">
          <a:solidFill>
            <a:schemeClr val="tx1"/>
          </a:solidFill>
          <a:latin typeface="+mn-lt"/>
          <a:ea typeface="+mn-ea"/>
          <a:cs typeface="+mn-cs"/>
        </a:defRPr>
      </a:lvl7pPr>
      <a:lvl8pPr marL="2399760" algn="l" defTabSz="685646" rtl="0" eaLnBrk="1" latinLnBrk="0" hangingPunct="1">
        <a:defRPr sz="1350" kern="1200">
          <a:solidFill>
            <a:schemeClr val="tx1"/>
          </a:solidFill>
          <a:latin typeface="+mn-lt"/>
          <a:ea typeface="+mn-ea"/>
          <a:cs typeface="+mn-cs"/>
        </a:defRPr>
      </a:lvl8pPr>
      <a:lvl9pPr marL="2742583" algn="l" defTabSz="68564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38.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3" Type="http://schemas.openxmlformats.org/officeDocument/2006/relationships/image" Target="../media/image34.png"/><Relationship Id="rId7" Type="http://schemas.openxmlformats.org/officeDocument/2006/relationships/image" Target="../media/image40.jpeg"/><Relationship Id="rId12" Type="http://schemas.openxmlformats.org/officeDocument/2006/relationships/image" Target="../media/image45.jpe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6.png"/><Relationship Id="rId10" Type="http://schemas.openxmlformats.org/officeDocument/2006/relationships/image" Target="../media/image43.jpeg"/><Relationship Id="rId4" Type="http://schemas.openxmlformats.org/officeDocument/2006/relationships/image" Target="../media/image35.png"/><Relationship Id="rId9" Type="http://schemas.openxmlformats.org/officeDocument/2006/relationships/image" Target="../media/image42.jpeg"/></Relationships>
</file>

<file path=ppt/slides/_rels/slide13.xml.rels><?xml version="1.0" encoding="UTF-8" standalone="yes"?>
<Relationships xmlns="http://schemas.openxmlformats.org/package/2006/relationships"><Relationship Id="rId8" Type="http://schemas.openxmlformats.org/officeDocument/2006/relationships/hyperlink" Target="https://www.sweci.com/energy-demand-calculator" TargetMode="External"/><Relationship Id="rId3" Type="http://schemas.openxmlformats.org/officeDocument/2006/relationships/image" Target="../media/image33.png"/><Relationship Id="rId7" Type="http://schemas.openxmlformats.org/officeDocument/2006/relationships/hyperlink" Target="https://www.sweci.com/rate-comparison-calculator" TargetMode="External"/><Relationship Id="rId2" Type="http://schemas.openxmlformats.org/officeDocument/2006/relationships/notesSlide" Target="../notesSlides/notesSlide8.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8.png"/><Relationship Id="rId4" Type="http://schemas.openxmlformats.org/officeDocument/2006/relationships/image" Target="../media/image34.pn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3.png"/><Relationship Id="rId7" Type="http://schemas.openxmlformats.org/officeDocument/2006/relationships/hyperlink" Target="https://sremc.com/" TargetMode="External"/><Relationship Id="rId2" Type="http://schemas.openxmlformats.org/officeDocument/2006/relationships/notesSlide" Target="../notesSlides/notesSlide9.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3.png"/><Relationship Id="rId7" Type="http://schemas.openxmlformats.org/officeDocument/2006/relationships/hyperlink" Target="https://crea.coop/locate-co-op" TargetMode="External"/><Relationship Id="rId2" Type="http://schemas.openxmlformats.org/officeDocument/2006/relationships/notesSlide" Target="../notesSlides/notesSlide10.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51.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3.png"/><Relationship Id="rId7" Type="http://schemas.openxmlformats.org/officeDocument/2006/relationships/hyperlink" Target="https://freedomfiber.com/" TargetMode="External"/><Relationship Id="rId2" Type="http://schemas.openxmlformats.org/officeDocument/2006/relationships/notesSlide" Target="../notesSlides/notesSlide11.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55.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hyperlink" Target="https://template1.shine.coop/energy-efficiency-center" TargetMode="External"/><Relationship Id="rId3" Type="http://schemas.openxmlformats.org/officeDocument/2006/relationships/image" Target="../media/image33.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5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3.xml"/><Relationship Id="rId6" Type="http://schemas.openxmlformats.org/officeDocument/2006/relationships/image" Target="../media/image59.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hyperlink" Target="https://events.teams.microsoft.com/event/f9ae29e7-c2f4-4206-aecf-0d86b0849874@d83eea51-102c-4e44-95b9-a1b1671d6538"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8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0.png"/><Relationship Id="rId7" Type="http://schemas.openxmlformats.org/officeDocument/2006/relationships/diagramQuickStyle" Target="../diagrams/quickStyle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92.svg"/><Relationship Id="rId9" Type="http://schemas.microsoft.com/office/2007/relationships/diagramDrawing" Target="../diagrams/drawing1.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1.xml"/><Relationship Id="rId1" Type="http://schemas.openxmlformats.org/officeDocument/2006/relationships/slideLayout" Target="../slideLayouts/slideLayout83.xml"/><Relationship Id="rId4" Type="http://schemas.openxmlformats.org/officeDocument/2006/relationships/image" Target="../media/image122.png"/></Relationships>
</file>

<file path=ppt/slides/_rels/slide7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24.jpeg"/><Relationship Id="rId4" Type="http://schemas.openxmlformats.org/officeDocument/2006/relationships/image" Target="../media/image123.jpeg"/></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7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6.xml"/><Relationship Id="rId1" Type="http://schemas.openxmlformats.org/officeDocument/2006/relationships/slideLayout" Target="../slideLayouts/slideLayout86.xml"/><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7.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8.xml"/><Relationship Id="rId1" Type="http://schemas.openxmlformats.org/officeDocument/2006/relationships/slideLayout" Target="../slideLayouts/slideLayout8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60.xml"/></Relationships>
</file>

<file path=ppt/slides/_rels/slide85.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88.xml"/></Relationships>
</file>

<file path=ppt/slides/_rels/slide8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8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7.xml"/></Relationships>
</file>

<file path=ppt/slides/_rels/slide8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0.xml"/><Relationship Id="rId1" Type="http://schemas.openxmlformats.org/officeDocument/2006/relationships/slideLayout" Target="../slideLayouts/slideLayout8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1.xml"/><Relationship Id="rId1" Type="http://schemas.openxmlformats.org/officeDocument/2006/relationships/slideLayout" Target="../slideLayouts/slideLayout58.xml"/></Relationships>
</file>

<file path=ppt/slides/_rels/slide9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2.xml"/><Relationship Id="rId1" Type="http://schemas.openxmlformats.org/officeDocument/2006/relationships/slideLayout" Target="../slideLayouts/slideLayout61.xml"/></Relationships>
</file>

<file path=ppt/slides/_rels/slide9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3.xml"/><Relationship Id="rId1" Type="http://schemas.openxmlformats.org/officeDocument/2006/relationships/slideLayout" Target="../slideLayouts/slideLayout76.xml"/><Relationship Id="rId6" Type="http://schemas.openxmlformats.org/officeDocument/2006/relationships/image" Target="../media/image131.png"/><Relationship Id="rId5" Type="http://schemas.openxmlformats.org/officeDocument/2006/relationships/image" Target="../media/image135.png"/><Relationship Id="rId4" Type="http://schemas.openxmlformats.org/officeDocument/2006/relationships/image" Target="../media/image134.png"/></Relationships>
</file>

<file path=ppt/slides/_rels/slide9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54.xml"/><Relationship Id="rId1" Type="http://schemas.openxmlformats.org/officeDocument/2006/relationships/slideLayout" Target="../slideLayouts/slideLayout61.xml"/></Relationships>
</file>

<file path=ppt/slides/_rels/slide9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55.xml"/><Relationship Id="rId1" Type="http://schemas.openxmlformats.org/officeDocument/2006/relationships/slideLayout" Target="../slideLayouts/slideLayout6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94.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3" Type="http://schemas.openxmlformats.org/officeDocument/2006/relationships/image" Target="../media/image144.png"/><Relationship Id="rId7" Type="http://schemas.openxmlformats.org/officeDocument/2006/relationships/image" Target="../media/image148.png"/><Relationship Id="rId12" Type="http://schemas.openxmlformats.org/officeDocument/2006/relationships/image" Target="../media/image153.png"/><Relationship Id="rId17" Type="http://schemas.openxmlformats.org/officeDocument/2006/relationships/image" Target="../media/image158.png"/><Relationship Id="rId2" Type="http://schemas.openxmlformats.org/officeDocument/2006/relationships/image" Target="../media/image143.png"/><Relationship Id="rId16" Type="http://schemas.openxmlformats.org/officeDocument/2006/relationships/image" Target="../media/image157.png"/><Relationship Id="rId1" Type="http://schemas.openxmlformats.org/officeDocument/2006/relationships/slideLayout" Target="../slideLayouts/slideLayout63.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5" Type="http://schemas.openxmlformats.org/officeDocument/2006/relationships/image" Target="../media/image15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 Id="rId14" Type="http://schemas.openxmlformats.org/officeDocument/2006/relationships/image" Target="../media/image155.png"/></Relationships>
</file>

<file path=ppt/slides/_rels/slide95.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62.jpeg"/><Relationship Id="rId2" Type="http://schemas.openxmlformats.org/officeDocument/2006/relationships/notesSlide" Target="../notesSlides/notesSlide56.xml"/><Relationship Id="rId1" Type="http://schemas.openxmlformats.org/officeDocument/2006/relationships/slideLayout" Target="../slideLayouts/slideLayout62.xml"/><Relationship Id="rId6" Type="http://schemas.microsoft.com/office/2007/relationships/hdphoto" Target="../media/hdphoto2.wdp"/><Relationship Id="rId5" Type="http://schemas.openxmlformats.org/officeDocument/2006/relationships/image" Target="../media/image161.png"/><Relationship Id="rId4" Type="http://schemas.openxmlformats.org/officeDocument/2006/relationships/image" Target="../media/image160.png"/></Relationships>
</file>

<file path=ppt/slides/_rels/slide9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57.xml"/><Relationship Id="rId1" Type="http://schemas.openxmlformats.org/officeDocument/2006/relationships/slideLayout" Target="../slideLayouts/slideLayout262.xml"/><Relationship Id="rId4" Type="http://schemas.openxmlformats.org/officeDocument/2006/relationships/image" Target="../media/image164.png"/></Relationships>
</file>

<file path=ppt/slides/_rels/slide9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58.xml"/><Relationship Id="rId1" Type="http://schemas.openxmlformats.org/officeDocument/2006/relationships/slideLayout" Target="../slideLayouts/slideLayout62.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9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59.xml"/><Relationship Id="rId1" Type="http://schemas.openxmlformats.org/officeDocument/2006/relationships/slideLayout" Target="../slideLayouts/slideLayout297.xml"/><Relationship Id="rId5" Type="http://schemas.openxmlformats.org/officeDocument/2006/relationships/image" Target="../media/image171.png"/><Relationship Id="rId4" Type="http://schemas.openxmlformats.org/officeDocument/2006/relationships/image" Target="../media/image170.png"/></Relationships>
</file>

<file path=ppt/slides/_rels/slide9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60.xml"/><Relationship Id="rId1" Type="http://schemas.openxmlformats.org/officeDocument/2006/relationships/slideLayout" Target="../slideLayouts/slideLayout62.xml"/><Relationship Id="rId5" Type="http://schemas.openxmlformats.org/officeDocument/2006/relationships/image" Target="../media/image174.png"/><Relationship Id="rId4" Type="http://schemas.openxmlformats.org/officeDocument/2006/relationships/image" Target="../media/image173.png"/></Relationships>
</file>

<file path=ppt/slides/_rels/slide10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1.xml"/><Relationship Id="rId1" Type="http://schemas.openxmlformats.org/officeDocument/2006/relationships/slideLayout" Target="../slideLayouts/slideLayout62.xml"/><Relationship Id="rId4" Type="http://schemas.openxmlformats.org/officeDocument/2006/relationships/image" Target="../media/image176.png"/></Relationships>
</file>

<file path=ppt/slides/_rels/slide101.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62.xml"/><Relationship Id="rId1" Type="http://schemas.openxmlformats.org/officeDocument/2006/relationships/slideLayout" Target="../slideLayouts/slideLayout62.xml"/><Relationship Id="rId5" Type="http://schemas.openxmlformats.org/officeDocument/2006/relationships/image" Target="../media/image179.png"/><Relationship Id="rId4" Type="http://schemas.openxmlformats.org/officeDocument/2006/relationships/image" Target="../media/image17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0.png"/><Relationship Id="rId4" Type="http://schemas.openxmlformats.org/officeDocument/2006/relationships/notesSlide" Target="../notesSlides/notesSlide63.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81.png"/><Relationship Id="rId4" Type="http://schemas.openxmlformats.org/officeDocument/2006/relationships/notesSlide" Target="../notesSlides/notesSlide6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6.xml"/></Relationships>
</file>

<file path=ppt/slides/_rels/slide106.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88.xml"/></Relationships>
</file>

<file path=ppt/slides/_rels/slide10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66.xml"/><Relationship Id="rId1" Type="http://schemas.openxmlformats.org/officeDocument/2006/relationships/slideLayout" Target="../slideLayouts/slideLayout60.xml"/><Relationship Id="rId5" Type="http://schemas.openxmlformats.org/officeDocument/2006/relationships/image" Target="../media/image186.png"/><Relationship Id="rId4" Type="http://schemas.openxmlformats.org/officeDocument/2006/relationships/image" Target="../media/image185.png"/></Relationships>
</file>

<file path=ppt/slides/_rels/slide108.xml.rels><?xml version="1.0" encoding="UTF-8" standalone="yes"?>
<Relationships xmlns="http://schemas.openxmlformats.org/package/2006/relationships"><Relationship Id="rId3" Type="http://schemas.openxmlformats.org/officeDocument/2006/relationships/hyperlink" Target="mailto:Adriene.Montalto@nreca.coop" TargetMode="External"/><Relationship Id="rId2" Type="http://schemas.openxmlformats.org/officeDocument/2006/relationships/notesSlide" Target="../notesSlides/notesSlide67.xml"/><Relationship Id="rId1" Type="http://schemas.openxmlformats.org/officeDocument/2006/relationships/slideLayout" Target="../slideLayouts/slideLayout7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10.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68.xml"/><Relationship Id="rId1" Type="http://schemas.openxmlformats.org/officeDocument/2006/relationships/slideLayout" Target="../slideLayouts/slideLayout87.xml"/></Relationships>
</file>

<file path=ppt/slides/_rels/slide111.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image" Target="../media/image188.jpg"/><Relationship Id="rId1" Type="http://schemas.openxmlformats.org/officeDocument/2006/relationships/slideLayout" Target="../slideLayouts/slideLayout87.xml"/><Relationship Id="rId4" Type="http://schemas.openxmlformats.org/officeDocument/2006/relationships/image" Target="../media/image190.png"/></Relationships>
</file>

<file path=ppt/slides/_rels/slide11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69.xml"/><Relationship Id="rId1" Type="http://schemas.openxmlformats.org/officeDocument/2006/relationships/slideLayout" Target="../slideLayouts/slideLayout87.xml"/></Relationships>
</file>

<file path=ppt/slides/_rels/slide113.xml.rels><?xml version="1.0" encoding="UTF-8" standalone="yes"?>
<Relationships xmlns="http://schemas.openxmlformats.org/package/2006/relationships"><Relationship Id="rId2" Type="http://schemas.openxmlformats.org/officeDocument/2006/relationships/image" Target="../media/image188.jpg"/><Relationship Id="rId1" Type="http://schemas.openxmlformats.org/officeDocument/2006/relationships/slideLayout" Target="../slideLayouts/slideLayout87.xml"/></Relationships>
</file>

<file path=ppt/slides/_rels/slide114.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87.xml"/></Relationships>
</file>

<file path=ppt/slides/_rels/slide115.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image" Target="../media/image192.png"/><Relationship Id="rId1" Type="http://schemas.openxmlformats.org/officeDocument/2006/relationships/slideLayout" Target="../slideLayouts/slideLayout87.xml"/></Relationships>
</file>

<file path=ppt/slides/_rels/slide116.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image" Target="../media/image193.png"/><Relationship Id="rId1" Type="http://schemas.openxmlformats.org/officeDocument/2006/relationships/slideLayout" Target="../slideLayouts/slideLayout87.xml"/></Relationships>
</file>

<file path=ppt/slides/_rels/slide117.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87.xml"/></Relationships>
</file>

<file path=ppt/slides/_rels/slide118.xml.rels><?xml version="1.0" encoding="UTF-8" standalone="yes"?>
<Relationships xmlns="http://schemas.openxmlformats.org/package/2006/relationships"><Relationship Id="rId2" Type="http://schemas.openxmlformats.org/officeDocument/2006/relationships/hyperlink" Target="mailto:adriene.montalto@nreca.coop" TargetMode="External"/><Relationship Id="rId1" Type="http://schemas.openxmlformats.org/officeDocument/2006/relationships/slideLayout" Target="../slideLayouts/slideLayout87.xml"/></Relationships>
</file>

<file path=ppt/slides/_rels/slide119.xml.rels><?xml version="1.0" encoding="UTF-8" standalone="yes"?>
<Relationships xmlns="http://schemas.openxmlformats.org/package/2006/relationships"><Relationship Id="rId3" Type="http://schemas.openxmlformats.org/officeDocument/2006/relationships/hyperlink" Target="https://touchstoneenergy.com/service-excellence" TargetMode="External"/><Relationship Id="rId2" Type="http://schemas.openxmlformats.org/officeDocument/2006/relationships/hyperlink" Target="mailto:adriene.montalto@nreca.coop" TargetMode="External"/><Relationship Id="rId1" Type="http://schemas.openxmlformats.org/officeDocument/2006/relationships/slideLayout" Target="../slideLayouts/slideLayout87.xml"/></Relationships>
</file>

<file path=ppt/slides/_rels/slide1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image" Target="../media/image196.jpeg"/></Relationships>
</file>

<file path=ppt/slides/_rels/slide122.xml.rels><?xml version="1.0" encoding="UTF-8" standalone="yes"?>
<Relationships xmlns="http://schemas.openxmlformats.org/package/2006/relationships"><Relationship Id="rId8" Type="http://schemas.openxmlformats.org/officeDocument/2006/relationships/image" Target="../media/image202.png"/><Relationship Id="rId13" Type="http://schemas.openxmlformats.org/officeDocument/2006/relationships/image" Target="../media/image207.png"/><Relationship Id="rId18" Type="http://schemas.openxmlformats.org/officeDocument/2006/relationships/image" Target="../media/image212.png"/><Relationship Id="rId3" Type="http://schemas.openxmlformats.org/officeDocument/2006/relationships/image" Target="../media/image197.png"/><Relationship Id="rId7" Type="http://schemas.openxmlformats.org/officeDocument/2006/relationships/image" Target="../media/image201.png"/><Relationship Id="rId12" Type="http://schemas.openxmlformats.org/officeDocument/2006/relationships/image" Target="../media/image206.png"/><Relationship Id="rId17" Type="http://schemas.openxmlformats.org/officeDocument/2006/relationships/image" Target="../media/image211.png"/><Relationship Id="rId2" Type="http://schemas.openxmlformats.org/officeDocument/2006/relationships/notesSlide" Target="../notesSlides/notesSlide72.xml"/><Relationship Id="rId16" Type="http://schemas.openxmlformats.org/officeDocument/2006/relationships/image" Target="../media/image210.png"/><Relationship Id="rId20" Type="http://schemas.openxmlformats.org/officeDocument/2006/relationships/image" Target="../media/image213.jpeg"/><Relationship Id="rId1" Type="http://schemas.openxmlformats.org/officeDocument/2006/relationships/slideLayout" Target="../slideLayouts/slideLayout2.xml"/><Relationship Id="rId6" Type="http://schemas.openxmlformats.org/officeDocument/2006/relationships/image" Target="../media/image200.png"/><Relationship Id="rId11" Type="http://schemas.openxmlformats.org/officeDocument/2006/relationships/image" Target="../media/image205.png"/><Relationship Id="rId5" Type="http://schemas.openxmlformats.org/officeDocument/2006/relationships/image" Target="../media/image199.png"/><Relationship Id="rId15" Type="http://schemas.openxmlformats.org/officeDocument/2006/relationships/image" Target="../media/image209.png"/><Relationship Id="rId10" Type="http://schemas.openxmlformats.org/officeDocument/2006/relationships/image" Target="../media/image204.png"/><Relationship Id="rId19" Type="http://schemas.openxmlformats.org/officeDocument/2006/relationships/image" Target="../media/image196.jpeg"/><Relationship Id="rId4" Type="http://schemas.openxmlformats.org/officeDocument/2006/relationships/image" Target="../media/image198.png"/><Relationship Id="rId9" Type="http://schemas.openxmlformats.org/officeDocument/2006/relationships/image" Target="../media/image203.png"/><Relationship Id="rId14" Type="http://schemas.openxmlformats.org/officeDocument/2006/relationships/image" Target="../media/image208.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75.xml"/><Relationship Id="rId1" Type="http://schemas.openxmlformats.org/officeDocument/2006/relationships/slideLayout" Target="../slideLayouts/slideLayout11.xml"/><Relationship Id="rId4" Type="http://schemas.openxmlformats.org/officeDocument/2006/relationships/image" Target="../media/image196.jpeg"/></Relationships>
</file>

<file path=ppt/slides/_rels/slide1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127.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77.xml"/><Relationship Id="rId1" Type="http://schemas.openxmlformats.org/officeDocument/2006/relationships/slideLayout" Target="../slideLayouts/slideLayout4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3.xml"/></Relationships>
</file>

<file path=ppt/slides/_rels/slide136.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79.xml"/><Relationship Id="rId1" Type="http://schemas.openxmlformats.org/officeDocument/2006/relationships/slideLayout" Target="../slideLayouts/slideLayout44.xml"/><Relationship Id="rId5" Type="http://schemas.openxmlformats.org/officeDocument/2006/relationships/image" Target="../media/image224.png"/><Relationship Id="rId4" Type="http://schemas.openxmlformats.org/officeDocument/2006/relationships/image" Target="../media/image223.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2.xml"/></Relationships>
</file>

<file path=ppt/slides/_rels/slide141.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84.xml"/><Relationship Id="rId1" Type="http://schemas.openxmlformats.org/officeDocument/2006/relationships/slideLayout" Target="../slideLayouts/slideLayout42.xml"/></Relationships>
</file>

<file path=ppt/slides/_rels/slide1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226.svg"/></Relationships>
</file>

<file path=ppt/slides/_rels/slide1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59"/>
        <p:cNvGrpSpPr/>
        <p:nvPr/>
      </p:nvGrpSpPr>
      <p:grpSpPr>
        <a:xfrm>
          <a:off x="0" y="0"/>
          <a:ext cx="0" cy="0"/>
          <a:chOff x="0" y="0"/>
          <a:chExt cx="0" cy="0"/>
        </a:xfrm>
      </p:grpSpPr>
      <p:sp>
        <p:nvSpPr>
          <p:cNvPr id="8" name="Google Shape;60;p14">
            <a:extLst>
              <a:ext uri="{FF2B5EF4-FFF2-40B4-BE49-F238E27FC236}">
                <a16:creationId xmlns:a16="http://schemas.microsoft.com/office/drawing/2014/main" id="{FF2754C4-2D7E-9F4E-A2B8-6D62157528AE}"/>
              </a:ext>
            </a:extLst>
          </p:cNvPr>
          <p:cNvSpPr txBox="1">
            <a:spLocks noGrp="1"/>
          </p:cNvSpPr>
          <p:nvPr>
            <p:ph type="ctrTitle"/>
          </p:nvPr>
        </p:nvSpPr>
        <p:spPr>
          <a:xfrm>
            <a:off x="0" y="2209879"/>
            <a:ext cx="7231461" cy="723741"/>
          </a:xfrm>
          <a:prstGeom prst="rect">
            <a:avLst/>
          </a:prstGeom>
          <a:noFill/>
          <a:ln>
            <a:noFill/>
          </a:ln>
        </p:spPr>
        <p:txBody>
          <a:bodyPr spcFirstLastPara="1" wrap="square" lIns="91425" tIns="91425" rIns="91425" bIns="91425" anchor="b" anchorCtr="0">
            <a:normAutofit fontScale="90000"/>
          </a:bodyPr>
          <a:lstStyle/>
          <a:p>
            <a:br>
              <a:rPr lang="en" sz="3200" b="1">
                <a:latin typeface="Calibri" panose="020F0502020204030204" pitchFamily="34" charset="0"/>
                <a:cs typeface="Calibri" panose="020F0502020204030204" pitchFamily="34" charset="0"/>
              </a:rPr>
            </a:br>
            <a:r>
              <a:rPr lang="en" sz="3200" b="1">
                <a:solidFill>
                  <a:schemeClr val="bg1"/>
                </a:solidFill>
                <a:latin typeface="Calibri"/>
                <a:cs typeface="Calibri"/>
              </a:rPr>
              <a:t>2026 JAM Regional Member Meeting</a:t>
            </a:r>
            <a:endParaRPr sz="3200" b="1">
              <a:solidFill>
                <a:schemeClr val="bg1"/>
              </a:solidFill>
              <a:latin typeface="Calibri"/>
              <a:cs typeface="Calibri"/>
            </a:endParaRPr>
          </a:p>
        </p:txBody>
      </p:sp>
    </p:spTree>
    <p:extLst>
      <p:ext uri="{BB962C8B-B14F-4D97-AF65-F5344CB8AC3E}">
        <p14:creationId xmlns:p14="http://schemas.microsoft.com/office/powerpoint/2010/main" val="403304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6068A-00FC-2154-702F-FDC26415F71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31BCC16-8ED7-1CAC-87F9-C01E0F7F563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C5AB2CFB-095B-F321-C7C0-7B33F4ABB594}"/>
              </a:ext>
            </a:extLst>
          </p:cNvPr>
          <p:cNvPicPr>
            <a:picLocks noChangeAspect="1"/>
          </p:cNvPicPr>
          <p:nvPr/>
        </p:nvPicPr>
        <p:blipFill>
          <a:blip r:embed="rId2"/>
          <a:stretch>
            <a:fillRect/>
          </a:stretch>
        </p:blipFill>
        <p:spPr>
          <a:xfrm>
            <a:off x="2287432" y="534798"/>
            <a:ext cx="4453789" cy="4419950"/>
          </a:xfrm>
          <a:prstGeom prst="rect">
            <a:avLst/>
          </a:prstGeom>
        </p:spPr>
      </p:pic>
    </p:spTree>
    <p:extLst>
      <p:ext uri="{BB962C8B-B14F-4D97-AF65-F5344CB8AC3E}">
        <p14:creationId xmlns:p14="http://schemas.microsoft.com/office/powerpoint/2010/main" val="2931424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p:cNvGrpSpPr/>
        <p:nvPr/>
      </p:nvGrpSpPr>
      <p:grpSpPr>
        <a:xfrm>
          <a:off x="0" y="0"/>
          <a:ext cx="0" cy="0"/>
          <a:chOff x="0" y="0"/>
          <a:chExt cx="0" cy="0"/>
        </a:xfrm>
      </p:grpSpPr>
      <p:sp>
        <p:nvSpPr>
          <p:cNvPr id="85" name="Google Shape;85;p18"/>
          <p:cNvSpPr txBox="1">
            <a:spLocks noGrp="1"/>
          </p:cNvSpPr>
          <p:nvPr>
            <p:ph type="body" idx="1"/>
          </p:nvPr>
        </p:nvSpPr>
        <p:spPr>
          <a:xfrm>
            <a:off x="311700" y="1496758"/>
            <a:ext cx="8520600" cy="3224303"/>
          </a:xfrm>
          <a:prstGeom prst="rect">
            <a:avLst/>
          </a:prstGeom>
          <a:noFill/>
          <a:ln>
            <a:noFill/>
          </a:ln>
        </p:spPr>
        <p:txBody>
          <a:bodyPr spcFirstLastPara="1" wrap="square" lIns="91425" tIns="91425" rIns="91425" bIns="91425" anchor="t" anchorCtr="0">
            <a:normAutofit/>
          </a:bodyPr>
          <a:lstStyle/>
          <a:p>
            <a:pPr fontAlgn="base"/>
            <a:r>
              <a:rPr lang="en-US" sz="2400">
                <a:solidFill>
                  <a:schemeClr val="dk1"/>
                </a:solidFill>
                <a:latin typeface="Calibri" panose="020F0502020204030204" pitchFamily="34" charset="0"/>
                <a:cs typeface="Calibri" panose="020F0502020204030204" pitchFamily="34" charset="0"/>
              </a:rPr>
              <a:t>Welcome &amp; Call to Order (Marena Fritzler)</a:t>
            </a:r>
          </a:p>
          <a:p>
            <a:pPr fontAlgn="base"/>
            <a:r>
              <a:rPr lang="en-US" sz="2400">
                <a:solidFill>
                  <a:schemeClr val="dk1"/>
                </a:solidFill>
                <a:latin typeface="Calibri" panose="020F0502020204030204" pitchFamily="34" charset="0"/>
                <a:cs typeface="Calibri" panose="020F0502020204030204" pitchFamily="34" charset="0"/>
              </a:rPr>
              <a:t>Roll Call (Missy Kidwell)</a:t>
            </a:r>
          </a:p>
          <a:p>
            <a:pPr fontAlgn="base"/>
            <a:r>
              <a:rPr lang="en-US" sz="2400">
                <a:solidFill>
                  <a:schemeClr val="dk1"/>
                </a:solidFill>
                <a:latin typeface="Calibri" panose="020F0502020204030204" pitchFamily="34" charset="0"/>
                <a:cs typeface="Calibri" panose="020F0502020204030204" pitchFamily="34" charset="0"/>
              </a:rPr>
              <a:t>Approval of Winter 2026 Minutes (Missy Kidwell)</a:t>
            </a:r>
          </a:p>
          <a:p>
            <a:pPr fontAlgn="base"/>
            <a:r>
              <a:rPr lang="en-US" sz="2400">
                <a:solidFill>
                  <a:schemeClr val="dk1"/>
                </a:solidFill>
                <a:latin typeface="Calibri" panose="020F0502020204030204" pitchFamily="34" charset="0"/>
                <a:cs typeface="Calibri" panose="020F0502020204030204" pitchFamily="34" charset="0"/>
              </a:rPr>
              <a:t>Agenda Review &amp; Approval</a:t>
            </a:r>
          </a:p>
        </p:txBody>
      </p:sp>
      <p:sp>
        <p:nvSpPr>
          <p:cNvPr id="2" name="TextBox 1">
            <a:extLst>
              <a:ext uri="{FF2B5EF4-FFF2-40B4-BE49-F238E27FC236}">
                <a16:creationId xmlns:a16="http://schemas.microsoft.com/office/drawing/2014/main" id="{2E17EA77-D141-4A15-50C1-F4BA59821AEC}"/>
              </a:ext>
            </a:extLst>
          </p:cNvPr>
          <p:cNvSpPr txBox="1"/>
          <p:nvPr/>
        </p:nvSpPr>
        <p:spPr>
          <a:xfrm>
            <a:off x="311700" y="573862"/>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Welcome &amp; Call to Order</a:t>
            </a:r>
          </a:p>
        </p:txBody>
      </p:sp>
      <p:cxnSp>
        <p:nvCxnSpPr>
          <p:cNvPr id="4" name="Straight Arrow Connector 3">
            <a:extLst>
              <a:ext uri="{FF2B5EF4-FFF2-40B4-BE49-F238E27FC236}">
                <a16:creationId xmlns:a16="http://schemas.microsoft.com/office/drawing/2014/main" id="{B7E48345-507A-CA8B-95BB-3B58194FF023}"/>
              </a:ext>
            </a:extLst>
          </p:cNvPr>
          <p:cNvCxnSpPr/>
          <p:nvPr/>
        </p:nvCxnSpPr>
        <p:spPr>
          <a:xfrm>
            <a:off x="548299" y="1249850"/>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129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9FF82B0C-D782-E9E8-24E7-1C74AB06972A}"/>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651C9532-650B-968A-F956-A92D6484464A}"/>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 sz="2800" b="1">
                <a:solidFill>
                  <a:srgbClr val="FFFFFF"/>
                </a:solidFill>
                <a:latin typeface="Calibri"/>
                <a:cs typeface="Calibri"/>
              </a:rPr>
              <a:t>Touchstone Energy Update</a:t>
            </a:r>
            <a:endParaRPr sz="2800" b="1">
              <a:solidFill>
                <a:srgbClr val="FFFFFF"/>
              </a:solidFill>
              <a:latin typeface="Calibri"/>
              <a:cs typeface="Calibri"/>
            </a:endParaRPr>
          </a:p>
        </p:txBody>
      </p:sp>
      <p:sp>
        <p:nvSpPr>
          <p:cNvPr id="2" name="Google Shape;67;p15">
            <a:extLst>
              <a:ext uri="{FF2B5EF4-FFF2-40B4-BE49-F238E27FC236}">
                <a16:creationId xmlns:a16="http://schemas.microsoft.com/office/drawing/2014/main" id="{F3D0133B-DB48-E370-D79D-8D9A1B2FEF57}"/>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Jessica Kenefick</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187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ED7744B6-3226-EA76-CCE3-15C564D4EAEF}"/>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EF094DFE-93AC-9F6A-37D9-996DB259D633}"/>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fontAlgn="base"/>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115108F-29B4-3BD2-3512-88D859B940D8}"/>
              </a:ext>
            </a:extLst>
          </p:cNvPr>
          <p:cNvSpPr txBox="1"/>
          <p:nvPr/>
        </p:nvSpPr>
        <p:spPr>
          <a:xfrm>
            <a:off x="311700" y="573862"/>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JAM Event Review</a:t>
            </a:r>
          </a:p>
        </p:txBody>
      </p:sp>
      <p:pic>
        <p:nvPicPr>
          <p:cNvPr id="4" name="Picture 3" descr="A close-up of a document&#10;&#10;AI-generated content may be incorrect.">
            <a:extLst>
              <a:ext uri="{FF2B5EF4-FFF2-40B4-BE49-F238E27FC236}">
                <a16:creationId xmlns:a16="http://schemas.microsoft.com/office/drawing/2014/main" id="{7DF5784A-0D20-28BF-B3C8-68F9C00065E3}"/>
              </a:ext>
            </a:extLst>
          </p:cNvPr>
          <p:cNvPicPr>
            <a:picLocks noChangeAspect="1"/>
          </p:cNvPicPr>
          <p:nvPr/>
        </p:nvPicPr>
        <p:blipFill>
          <a:blip r:embed="rId4"/>
          <a:srcRect t="29604" b="14350"/>
          <a:stretch>
            <a:fillRect/>
          </a:stretch>
        </p:blipFill>
        <p:spPr>
          <a:xfrm>
            <a:off x="3834383" y="495828"/>
            <a:ext cx="5390654" cy="3909849"/>
          </a:xfrm>
          <a:prstGeom prst="rect">
            <a:avLst/>
          </a:prstGeom>
        </p:spPr>
      </p:pic>
    </p:spTree>
    <p:extLst>
      <p:ext uri="{BB962C8B-B14F-4D97-AF65-F5344CB8AC3E}">
        <p14:creationId xmlns:p14="http://schemas.microsoft.com/office/powerpoint/2010/main" val="290168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8D05DF-CD9C-4F3E-B6A5-C317988FCA4A}"/>
              </a:ext>
            </a:extLst>
          </p:cNvPr>
          <p:cNvSpPr txBox="1">
            <a:spLocks/>
          </p:cNvSpPr>
          <p:nvPr/>
        </p:nvSpPr>
        <p:spPr>
          <a:xfrm>
            <a:off x="0" y="58288"/>
            <a:ext cx="9144933" cy="511520"/>
          </a:xfrm>
          <a:prstGeom prst="rect">
            <a:avLst/>
          </a:prstGeom>
          <a:solidFill>
            <a:schemeClr val="tx1"/>
          </a:solidFill>
        </p:spPr>
        <p:txBody>
          <a:bodyPr vert="horz" lIns="68580" tIns="34290" rIns="68580" bIns="34290" rtlCol="0" anchor="b">
            <a:noAutofit/>
          </a:bodyPr>
          <a:lstStyle>
            <a:lvl1pPr marL="0" marR="0" indent="0" algn="l" defTabSz="914377" rtl="0" eaLnBrk="1" fontAlgn="auto" latinLnBrk="0" hangingPunct="1">
              <a:lnSpc>
                <a:spcPct val="100000"/>
              </a:lnSpc>
              <a:spcBef>
                <a:spcPts val="0"/>
              </a:spcBef>
              <a:spcAft>
                <a:spcPts val="0"/>
              </a:spcAft>
              <a:buClr>
                <a:srgbClr val="000000"/>
              </a:buClr>
              <a:buSzPts val="5200"/>
              <a:buFont typeface="Arial"/>
              <a:buNone/>
              <a:tabLst/>
              <a:defRPr sz="5333" kern="1200">
                <a:solidFill>
                  <a:schemeClr val="tx1"/>
                </a:solidFill>
                <a:latin typeface="+mj-lt"/>
                <a:ea typeface="+mj-ea"/>
                <a:cs typeface="+mj-cs"/>
              </a:defRPr>
            </a:lvl1pPr>
          </a:lstStyle>
          <a:p>
            <a:pPr marL="0" marR="0" lvl="0" indent="0" algn="l" defTabSz="685800" rtl="0" eaLnBrk="1" fontAlgn="auto" latinLnBrk="0" hangingPunct="1">
              <a:lnSpc>
                <a:spcPct val="100000"/>
              </a:lnSpc>
              <a:spcBef>
                <a:spcPts val="0"/>
              </a:spcBef>
              <a:spcAft>
                <a:spcPts val="0"/>
              </a:spcAft>
              <a:buClr>
                <a:srgbClr val="000000"/>
              </a:buClr>
              <a:buSzPts val="5200"/>
              <a:buFont typeface="Arial"/>
              <a:buNone/>
              <a:tabLst/>
              <a:defRPr/>
            </a:pPr>
            <a:r>
              <a:rPr kumimoji="0" lang="en-US" sz="3000" b="0" i="0" u="none" strike="noStrike" kern="1200" cap="none" spc="0" normalizeH="0" baseline="0" noProof="0">
                <a:ln>
                  <a:noFill/>
                </a:ln>
                <a:solidFill>
                  <a:srgbClr val="FFFFFF"/>
                </a:solidFill>
                <a:effectLst/>
                <a:uLnTx/>
                <a:uFillTx/>
                <a:latin typeface="Arial" panose="020B0604020202020204"/>
                <a:ea typeface="+mj-ea"/>
                <a:cs typeface="+mj-cs"/>
                <a:sym typeface="Arial"/>
              </a:rPr>
              <a:t>   Touchstone Energy</a:t>
            </a:r>
            <a:r>
              <a:rPr kumimoji="0" lang="en-US" sz="3000" b="0" i="0" u="none" strike="noStrike" kern="1200" cap="none" spc="0" normalizeH="0" baseline="30000" noProof="0">
                <a:ln>
                  <a:noFill/>
                </a:ln>
                <a:solidFill>
                  <a:srgbClr val="FFFFFF"/>
                </a:solidFill>
                <a:effectLst/>
                <a:uLnTx/>
                <a:uFillTx/>
                <a:latin typeface="Arial" panose="020B0604020202020204"/>
                <a:ea typeface="+mj-ea"/>
                <a:cs typeface="+mj-cs"/>
                <a:sym typeface="Arial"/>
              </a:rPr>
              <a:t>®</a:t>
            </a:r>
            <a:r>
              <a:rPr kumimoji="0" lang="en-US" sz="3000" b="0" i="0" u="none" strike="noStrike" kern="1200" cap="none" spc="0" normalizeH="0" baseline="0" noProof="0">
                <a:ln>
                  <a:noFill/>
                </a:ln>
                <a:solidFill>
                  <a:srgbClr val="FFFFFF"/>
                </a:solidFill>
                <a:effectLst/>
                <a:uLnTx/>
                <a:uFillTx/>
                <a:latin typeface="Arial" panose="020B0604020202020204"/>
                <a:ea typeface="+mj-ea"/>
                <a:cs typeface="+mj-cs"/>
                <a:sym typeface="Arial"/>
              </a:rPr>
              <a:t> 2026 Dashboard – June</a:t>
            </a:r>
            <a:endParaRPr kumimoji="0" lang="en-US" sz="4000" b="0" i="0" u="none" strike="noStrike" kern="1200" cap="none" spc="0" normalizeH="0" baseline="0" noProof="0">
              <a:ln>
                <a:noFill/>
              </a:ln>
              <a:solidFill>
                <a:srgbClr val="000000"/>
              </a:solidFill>
              <a:effectLst/>
              <a:uLnTx/>
              <a:uFillTx/>
              <a:latin typeface="Arial" panose="020B0604020202020204"/>
              <a:ea typeface="+mj-ea"/>
              <a:cs typeface="+mj-cs"/>
              <a:sym typeface="Arial"/>
            </a:endParaRPr>
          </a:p>
        </p:txBody>
      </p:sp>
      <p:graphicFrame>
        <p:nvGraphicFramePr>
          <p:cNvPr id="5" name="Table 4">
            <a:extLst>
              <a:ext uri="{FF2B5EF4-FFF2-40B4-BE49-F238E27FC236}">
                <a16:creationId xmlns:a16="http://schemas.microsoft.com/office/drawing/2014/main" id="{04ED3BD1-5A22-40F6-8BD1-C1AA9B16B013}"/>
              </a:ext>
            </a:extLst>
          </p:cNvPr>
          <p:cNvGraphicFramePr>
            <a:graphicFrameLocks noGrp="1"/>
          </p:cNvGraphicFramePr>
          <p:nvPr/>
        </p:nvGraphicFramePr>
        <p:xfrm>
          <a:off x="-11545" y="1754909"/>
          <a:ext cx="9176080" cy="2868852"/>
        </p:xfrm>
        <a:graphic>
          <a:graphicData uri="http://schemas.openxmlformats.org/drawingml/2006/table">
            <a:tbl>
              <a:tblPr firstRow="1" bandRow="1">
                <a:tableStyleId>{B301B821-A1FF-4177-AEE7-76D212191A09}</a:tableStyleId>
              </a:tblPr>
              <a:tblGrid>
                <a:gridCol w="2924044">
                  <a:extLst>
                    <a:ext uri="{9D8B030D-6E8A-4147-A177-3AD203B41FA5}">
                      <a16:colId xmlns:a16="http://schemas.microsoft.com/office/drawing/2014/main" val="2600394961"/>
                    </a:ext>
                  </a:extLst>
                </a:gridCol>
                <a:gridCol w="2673926">
                  <a:extLst>
                    <a:ext uri="{9D8B030D-6E8A-4147-A177-3AD203B41FA5}">
                      <a16:colId xmlns:a16="http://schemas.microsoft.com/office/drawing/2014/main" val="407639531"/>
                    </a:ext>
                  </a:extLst>
                </a:gridCol>
                <a:gridCol w="678873">
                  <a:extLst>
                    <a:ext uri="{9D8B030D-6E8A-4147-A177-3AD203B41FA5}">
                      <a16:colId xmlns:a16="http://schemas.microsoft.com/office/drawing/2014/main" val="1996588770"/>
                    </a:ext>
                  </a:extLst>
                </a:gridCol>
                <a:gridCol w="2899237">
                  <a:extLst>
                    <a:ext uri="{9D8B030D-6E8A-4147-A177-3AD203B41FA5}">
                      <a16:colId xmlns:a16="http://schemas.microsoft.com/office/drawing/2014/main" val="781567598"/>
                    </a:ext>
                  </a:extLst>
                </a:gridCol>
              </a:tblGrid>
              <a:tr h="196047">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800" b="1" kern="1200">
                          <a:solidFill>
                            <a:schemeClr val="bg1"/>
                          </a:solidFill>
                          <a:effectLst/>
                          <a:latin typeface="+mn-lt"/>
                        </a:rPr>
                        <a:t>Goals</a:t>
                      </a:r>
                      <a:endParaRPr lang="en-US" sz="800" b="0" i="0" u="none" strike="noStrike">
                        <a:solidFill>
                          <a:schemeClr val="bg1"/>
                        </a:solidFill>
                        <a:effectLst/>
                        <a:latin typeface="+mn-lt"/>
                        <a:cs typeface="Calibri"/>
                      </a:endParaRPr>
                    </a:p>
                  </a:txBody>
                  <a:tcPr marL="34290" marR="34290" marT="34290" marB="34290">
                    <a:lnL w="12700" cmpd="sng">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lnSpc>
                          <a:spcPct val="100000"/>
                        </a:lnSpc>
                        <a:spcAft>
                          <a:spcPts val="0"/>
                        </a:spcAft>
                      </a:pPr>
                      <a:r>
                        <a:rPr lang="en-US" sz="800" b="1" u="none" strike="noStrike">
                          <a:solidFill>
                            <a:schemeClr val="bg1"/>
                          </a:solidFill>
                          <a:effectLst/>
                          <a:latin typeface="+mn-lt"/>
                        </a:rPr>
                        <a:t>KPI</a:t>
                      </a:r>
                      <a:endParaRPr lang="en-US" sz="800" b="1" i="0" u="none" strike="noStrike">
                        <a:solidFill>
                          <a:schemeClr val="bg1"/>
                        </a:solidFill>
                        <a:effectLst/>
                        <a:latin typeface="+mn-lt"/>
                        <a:cs typeface="Calibri"/>
                      </a:endParaRPr>
                    </a:p>
                  </a:txBody>
                  <a:tcPr marL="34290" marR="34290" marT="34290" marB="34290">
                    <a:lnL>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lnSpc>
                          <a:spcPct val="100000"/>
                        </a:lnSpc>
                        <a:spcAft>
                          <a:spcPts val="0"/>
                        </a:spcAft>
                      </a:pPr>
                      <a:r>
                        <a:rPr lang="en-US" sz="800" b="1" u="none" strike="noStrike">
                          <a:solidFill>
                            <a:schemeClr val="bg1"/>
                          </a:solidFill>
                          <a:effectLst/>
                        </a:rPr>
                        <a:t>Status</a:t>
                      </a:r>
                      <a:endParaRPr lang="en-US" sz="800" b="1" i="0" u="none" strike="noStrike">
                        <a:solidFill>
                          <a:schemeClr val="bg1"/>
                        </a:solidFill>
                        <a:effectLst/>
                        <a:latin typeface="Calibri"/>
                        <a:cs typeface="Calibri"/>
                      </a:endParaRPr>
                    </a:p>
                  </a:txBody>
                  <a:tcPr marL="0" marR="0" marT="34290" marB="34290">
                    <a:lnL>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lnSpc>
                          <a:spcPct val="100000"/>
                        </a:lnSpc>
                        <a:spcAft>
                          <a:spcPts val="0"/>
                        </a:spcAft>
                      </a:pPr>
                      <a:r>
                        <a:rPr lang="en-US" sz="800" b="1" u="none" strike="noStrike">
                          <a:solidFill>
                            <a:schemeClr val="bg1"/>
                          </a:solidFill>
                          <a:effectLst/>
                        </a:rPr>
                        <a:t>UPDATE </a:t>
                      </a:r>
                      <a:endParaRPr lang="en-US" sz="800" b="1" i="0" u="none" strike="noStrike">
                        <a:solidFill>
                          <a:schemeClr val="bg1"/>
                        </a:solidFill>
                        <a:effectLst/>
                        <a:latin typeface="Calibri"/>
                        <a:cs typeface="Calibri"/>
                      </a:endParaRPr>
                    </a:p>
                  </a:txBody>
                  <a:tcPr marL="34290" marR="34290" marT="34290" marB="34290">
                    <a:lnL>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98191223"/>
                  </a:ext>
                </a:extLst>
              </a:tr>
              <a:tr h="420706">
                <a:tc>
                  <a:txBody>
                    <a:bodyPr/>
                    <a:lstStyle/>
                    <a:p>
                      <a:pPr marL="0" marR="0" lvl="0" indent="0">
                        <a:lnSpc>
                          <a:spcPct val="114000"/>
                        </a:lnSpc>
                        <a:spcBef>
                          <a:spcPts val="0"/>
                        </a:spcBef>
                        <a:spcAft>
                          <a:spcPts val="0"/>
                        </a:spcAft>
                        <a:buFont typeface="+mj-lt"/>
                        <a:buNone/>
                      </a:pPr>
                      <a:r>
                        <a:rPr lang="en-US" sz="800">
                          <a:solidFill>
                            <a:schemeClr val="tx1"/>
                          </a:solidFill>
                          <a:effectLst/>
                          <a:latin typeface="+mn-lt"/>
                        </a:rPr>
                        <a:t>Retain and recruit members to achieve budget.</a:t>
                      </a:r>
                      <a:endParaRPr lang="en-US" sz="800">
                        <a:solidFill>
                          <a:schemeClr val="tx1"/>
                        </a:solidFill>
                        <a:effectLst/>
                        <a:latin typeface="+mn-lt"/>
                        <a:ea typeface="Calibri" panose="020F0502020204030204" pitchFamily="34" charset="0"/>
                        <a:cs typeface="Calibri"/>
                      </a:endParaRPr>
                    </a:p>
                  </a:txBody>
                  <a:tcPr marL="68580" marR="68580" marT="68580" marB="6858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rPr>
                        <a:t>Dues $8,335,000</a:t>
                      </a:r>
                    </a:p>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rPr>
                        <a:t>30 proposals to non-member cooperatives</a:t>
                      </a: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mj-lt"/>
                        <a:cs typeface="Calibri" panose="020F0502020204030204" pitchFamily="34" charset="0"/>
                      </a:endParaRP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14000"/>
                        </a:lnSpc>
                        <a:spcBef>
                          <a:spcPts val="0"/>
                        </a:spcBef>
                        <a:spcAft>
                          <a:spcPts val="0"/>
                        </a:spcAft>
                        <a:buClrTx/>
                        <a:buSzTx/>
                        <a:buFontTx/>
                        <a:buNone/>
                      </a:pPr>
                      <a:r>
                        <a:rPr lang="en-US" sz="800" b="0" i="0" u="none" strike="noStrike">
                          <a:solidFill>
                            <a:schemeClr val="tx1"/>
                          </a:solidFill>
                          <a:effectLst/>
                          <a:latin typeface="+mn-lt"/>
                          <a:cs typeface="Arial"/>
                        </a:rPr>
                        <a:t>$7,971,156.05 ($246,711.62 in receivables)</a:t>
                      </a:r>
                    </a:p>
                    <a:p>
                      <a:pPr marL="0" marR="0" lvl="0" indent="0" algn="l">
                        <a:lnSpc>
                          <a:spcPct val="113999"/>
                        </a:lnSpc>
                        <a:spcBef>
                          <a:spcPts val="0"/>
                        </a:spcBef>
                        <a:spcAft>
                          <a:spcPts val="0"/>
                        </a:spcAft>
                        <a:buClrTx/>
                        <a:buSzTx/>
                        <a:buFontTx/>
                        <a:buNone/>
                      </a:pPr>
                      <a:r>
                        <a:rPr lang="en-US" sz="800" b="0" i="0" u="none" strike="noStrike">
                          <a:solidFill>
                            <a:schemeClr val="tx1"/>
                          </a:solidFill>
                          <a:effectLst/>
                          <a:latin typeface="+mn-lt"/>
                          <a:cs typeface="Arial"/>
                        </a:rPr>
                        <a:t>23</a:t>
                      </a:r>
                    </a:p>
                  </a:txBody>
                  <a:tcPr marL="68580" marR="68580" marT="68580" marB="6858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5887564"/>
                  </a:ext>
                </a:extLst>
              </a:tr>
              <a:tr h="411909">
                <a:tc>
                  <a:txBody>
                    <a:bodyPr/>
                    <a:lstStyle/>
                    <a:p>
                      <a:pPr marL="0" marR="0" lvl="0" indent="0">
                        <a:lnSpc>
                          <a:spcPct val="114000"/>
                        </a:lnSpc>
                        <a:spcBef>
                          <a:spcPts val="0"/>
                        </a:spcBef>
                        <a:spcAft>
                          <a:spcPts val="0"/>
                        </a:spcAft>
                        <a:buFont typeface="+mj-lt"/>
                        <a:buNone/>
                      </a:pPr>
                      <a:r>
                        <a:rPr lang="en-US" sz="800">
                          <a:solidFill>
                            <a:schemeClr val="tx1"/>
                          </a:solidFill>
                          <a:effectLst/>
                          <a:latin typeface="+mn-lt"/>
                          <a:ea typeface="Calibri"/>
                          <a:cs typeface="Calibri"/>
                        </a:rPr>
                        <a:t>Increase non-dues revenue</a:t>
                      </a:r>
                    </a:p>
                  </a:txBody>
                  <a:tcPr marL="68580" marR="68580" marT="68580" marB="6858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rPr>
                        <a:t>Maintain Leads in Process of $150,000</a:t>
                      </a:r>
                    </a:p>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rPr>
                        <a:t>$1.688 million in budgeted non-dues revenue</a:t>
                      </a: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mj-lt"/>
                        <a:cs typeface="Calibri" panose="020F0502020204030204" pitchFamily="34" charset="0"/>
                      </a:endParaRP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r>
                        <a:rPr lang="en-US" sz="800" b="0" i="0" u="none" strike="noStrike">
                          <a:solidFill>
                            <a:schemeClr val="tx1"/>
                          </a:solidFill>
                          <a:effectLst/>
                          <a:latin typeface="+mj-lt"/>
                          <a:cs typeface="Calibri"/>
                        </a:rPr>
                        <a:t>$367,525</a:t>
                      </a:r>
                    </a:p>
                    <a:p>
                      <a:pPr marL="0" marR="0" lvl="0" indent="0" algn="l">
                        <a:lnSpc>
                          <a:spcPct val="113999"/>
                        </a:lnSpc>
                        <a:spcBef>
                          <a:spcPts val="0"/>
                        </a:spcBef>
                        <a:spcAft>
                          <a:spcPts val="0"/>
                        </a:spcAft>
                        <a:buClrTx/>
                        <a:buSzTx/>
                        <a:buFontTx/>
                        <a:buNone/>
                      </a:pPr>
                      <a:r>
                        <a:rPr lang="en-US" sz="800" b="0" i="0" u="none" strike="noStrike">
                          <a:solidFill>
                            <a:schemeClr val="tx1"/>
                          </a:solidFill>
                          <a:effectLst/>
                          <a:latin typeface="+mj-lt"/>
                          <a:cs typeface="Calibri"/>
                        </a:rPr>
                        <a:t>$1,026,314</a:t>
                      </a:r>
                    </a:p>
                  </a:txBody>
                  <a:tcPr marL="68580" marR="68580" marT="68580" marB="6858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62731054"/>
                  </a:ext>
                </a:extLst>
              </a:tr>
              <a:tr h="423863">
                <a:tc>
                  <a:txBody>
                    <a:bodyPr/>
                    <a:lstStyle/>
                    <a:p>
                      <a:pPr marL="0" marR="0" lvl="0" indent="0">
                        <a:lnSpc>
                          <a:spcPct val="114000"/>
                        </a:lnSpc>
                        <a:spcBef>
                          <a:spcPts val="0"/>
                        </a:spcBef>
                        <a:spcAft>
                          <a:spcPts val="0"/>
                        </a:spcAft>
                        <a:buFont typeface="+mj-lt"/>
                        <a:buNone/>
                      </a:pPr>
                      <a:r>
                        <a:rPr lang="en-US" sz="800">
                          <a:solidFill>
                            <a:schemeClr val="tx1"/>
                          </a:solidFill>
                          <a:effectLst/>
                          <a:latin typeface="+mn-lt"/>
                          <a:ea typeface="Calibri"/>
                          <a:cs typeface="Calibri"/>
                        </a:rPr>
                        <a:t>Continue outreach to lightly engaged members to schedule value enhancement meetings and highlight member value.</a:t>
                      </a:r>
                    </a:p>
                  </a:txBody>
                  <a:tcPr marL="68580" marR="68580" marT="68580" marB="6858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ea typeface="Calibri"/>
                          <a:cs typeface="Calibri"/>
                        </a:rPr>
                        <a:t>200 completed Member Value Meetings</a:t>
                      </a:r>
                    </a:p>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n-lt"/>
                          <a:ea typeface="Calibri"/>
                          <a:cs typeface="Calibri"/>
                        </a:rPr>
                        <a:t>10 Member Engagement Workshops</a:t>
                      </a: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mj-lt"/>
                        <a:cs typeface="Calibri"/>
                      </a:endParaRPr>
                    </a:p>
                    <a:p>
                      <a:pPr marL="0" marR="0" lvl="0" indent="0" algn="ctr"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mj-lt"/>
                        <a:cs typeface="Calibri"/>
                      </a:endParaRP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a:lnSpc>
                          <a:spcPct val="113999"/>
                        </a:lnSpc>
                        <a:spcBef>
                          <a:spcPts val="0"/>
                        </a:spcBef>
                        <a:spcAft>
                          <a:spcPts val="0"/>
                        </a:spcAft>
                        <a:buNone/>
                      </a:pPr>
                      <a:r>
                        <a:rPr lang="en-US" sz="800" b="0" i="0" u="none" strike="noStrike">
                          <a:solidFill>
                            <a:schemeClr val="tx1"/>
                          </a:solidFill>
                          <a:effectLst/>
                          <a:latin typeface="+mj-lt"/>
                          <a:cs typeface="Calibri"/>
                        </a:rPr>
                        <a:t>108</a:t>
                      </a:r>
                    </a:p>
                    <a:p>
                      <a:pPr marL="0" marR="0" lvl="0" indent="0" algn="l">
                        <a:lnSpc>
                          <a:spcPct val="113999"/>
                        </a:lnSpc>
                        <a:spcBef>
                          <a:spcPts val="0"/>
                        </a:spcBef>
                        <a:spcAft>
                          <a:spcPts val="0"/>
                        </a:spcAft>
                        <a:buNone/>
                      </a:pPr>
                      <a:r>
                        <a:rPr lang="en-US" sz="800" b="0" i="0" u="none" strike="noStrike">
                          <a:solidFill>
                            <a:schemeClr val="tx1"/>
                          </a:solidFill>
                          <a:effectLst/>
                          <a:latin typeface="+mj-lt"/>
                          <a:cs typeface="Calibri"/>
                        </a:rPr>
                        <a:t>4</a:t>
                      </a:r>
                    </a:p>
                  </a:txBody>
                  <a:tcPr marL="68580" marR="68580" marT="68580" marB="6858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71355739"/>
                  </a:ext>
                </a:extLst>
              </a:tr>
              <a:tr h="644391">
                <a:tc>
                  <a:txBody>
                    <a:bodyPr/>
                    <a:lstStyle/>
                    <a:p>
                      <a:pPr marL="0" marR="0" lvl="0" indent="0">
                        <a:lnSpc>
                          <a:spcPct val="114000"/>
                        </a:lnSpc>
                        <a:spcBef>
                          <a:spcPts val="0"/>
                        </a:spcBef>
                        <a:spcAft>
                          <a:spcPts val="0"/>
                        </a:spcAft>
                        <a:buFont typeface="+mj-lt"/>
                        <a:buNone/>
                      </a:pPr>
                      <a:r>
                        <a:rPr lang="en-US" sz="800">
                          <a:solidFill>
                            <a:schemeClr val="tx1"/>
                          </a:solidFill>
                          <a:effectLst/>
                          <a:latin typeface="+mn-lt"/>
                        </a:rPr>
                        <a:t>Strengthen and expand research &amp; benchmarking programs.</a:t>
                      </a:r>
                    </a:p>
                  </a:txBody>
                  <a:tcPr marL="68580" marR="68580" marT="68580" marB="6858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n-lt"/>
                        </a:rPr>
                        <a:t>230 co-ops receive at least one ACSI score</a:t>
                      </a: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n-lt"/>
                        </a:rPr>
                        <a:t>375 scores</a:t>
                      </a: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n-lt"/>
                        </a:rPr>
                        <a:t>75 co-ops in Cooperative Advantage Report</a:t>
                      </a: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n-lt"/>
                        </a:rPr>
                        <a:t>$257,500 Total revenue </a:t>
                      </a: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00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00000"/>
                        </a:lnSpc>
                        <a:spcBef>
                          <a:spcPts val="0"/>
                        </a:spcBef>
                        <a:spcAft>
                          <a:spcPts val="0"/>
                        </a:spcAft>
                        <a:buClrTx/>
                        <a:buSzTx/>
                        <a:buFontTx/>
                        <a:buNone/>
                      </a:pPr>
                      <a:r>
                        <a:rPr lang="en-US" sz="800" b="0" i="0" u="none" strike="noStrike">
                          <a:solidFill>
                            <a:schemeClr val="tx1"/>
                          </a:solidFill>
                          <a:effectLst/>
                          <a:latin typeface="+mj-lt"/>
                          <a:cs typeface="Calibri"/>
                        </a:rPr>
                        <a:t>146</a:t>
                      </a:r>
                    </a:p>
                    <a:p>
                      <a:pPr marL="0" marR="0" lvl="0" indent="0" algn="l">
                        <a:lnSpc>
                          <a:spcPct val="100000"/>
                        </a:lnSpc>
                        <a:spcBef>
                          <a:spcPts val="0"/>
                        </a:spcBef>
                        <a:spcAft>
                          <a:spcPts val="0"/>
                        </a:spcAft>
                        <a:buClrTx/>
                        <a:buSzTx/>
                        <a:buFontTx/>
                        <a:buNone/>
                      </a:pPr>
                      <a:r>
                        <a:rPr lang="en-US" sz="800" b="0" i="0" u="none" strike="noStrike">
                          <a:solidFill>
                            <a:schemeClr val="tx1"/>
                          </a:solidFill>
                          <a:effectLst/>
                          <a:latin typeface="+mj-lt"/>
                          <a:cs typeface="Calibri"/>
                        </a:rPr>
                        <a:t>174</a:t>
                      </a:r>
                    </a:p>
                    <a:p>
                      <a:pPr marL="0" marR="0" lvl="0" indent="0" algn="l">
                        <a:lnSpc>
                          <a:spcPct val="100000"/>
                        </a:lnSpc>
                        <a:spcBef>
                          <a:spcPts val="0"/>
                        </a:spcBef>
                        <a:spcAft>
                          <a:spcPts val="0"/>
                        </a:spcAft>
                        <a:buClrTx/>
                        <a:buSzTx/>
                        <a:buFontTx/>
                        <a:buNone/>
                      </a:pPr>
                      <a:r>
                        <a:rPr lang="en-US" sz="800" b="0" i="0" u="none" strike="noStrike">
                          <a:solidFill>
                            <a:schemeClr val="tx1"/>
                          </a:solidFill>
                          <a:effectLst/>
                          <a:latin typeface="+mj-lt"/>
                          <a:cs typeface="Calibri"/>
                        </a:rPr>
                        <a:t>70 (77 sign ups; 7 did not receive enough responses)</a:t>
                      </a:r>
                    </a:p>
                    <a:p>
                      <a:pPr marL="0" marR="0" lvl="0" indent="0" algn="l">
                        <a:lnSpc>
                          <a:spcPct val="100000"/>
                        </a:lnSpc>
                        <a:spcBef>
                          <a:spcPts val="0"/>
                        </a:spcBef>
                        <a:spcAft>
                          <a:spcPts val="0"/>
                        </a:spcAft>
                        <a:buClrTx/>
                        <a:buSzTx/>
                        <a:buFontTx/>
                        <a:buNone/>
                      </a:pPr>
                      <a:r>
                        <a:rPr lang="en-US" sz="800" b="0" i="0" u="none" strike="noStrike">
                          <a:solidFill>
                            <a:schemeClr val="tx1"/>
                          </a:solidFill>
                          <a:effectLst/>
                          <a:latin typeface="+mj-lt"/>
                          <a:cs typeface="Calibri"/>
                        </a:rPr>
                        <a:t>$36,500 YTD (plus $65K in CAR report and services)</a:t>
                      </a:r>
                    </a:p>
                  </a:txBody>
                  <a:tcPr marL="68580" marR="68580" marT="68580" marB="6858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33298792"/>
                  </a:ext>
                </a:extLst>
              </a:tr>
              <a:tr h="771936">
                <a:tc>
                  <a:txBody>
                    <a:bodyPr/>
                    <a:lstStyle/>
                    <a:p>
                      <a:pPr marL="0" marR="0" lvl="0" indent="0">
                        <a:lnSpc>
                          <a:spcPct val="114000"/>
                        </a:lnSpc>
                        <a:spcBef>
                          <a:spcPts val="0"/>
                        </a:spcBef>
                        <a:spcAft>
                          <a:spcPts val="0"/>
                        </a:spcAft>
                        <a:buFont typeface="+mj-lt"/>
                        <a:buNone/>
                      </a:pPr>
                      <a:r>
                        <a:rPr lang="en-US" sz="800">
                          <a:solidFill>
                            <a:schemeClr val="tx1"/>
                          </a:solidFill>
                          <a:effectLst/>
                          <a:latin typeface="+mn-lt"/>
                        </a:rPr>
                        <a:t>Expand use of </a:t>
                      </a:r>
                      <a:r>
                        <a:rPr lang="en-US" sz="800" err="1">
                          <a:solidFill>
                            <a:schemeClr val="tx1"/>
                          </a:solidFill>
                          <a:effectLst/>
                          <a:latin typeface="+mn-lt"/>
                        </a:rPr>
                        <a:t>SHiNE</a:t>
                      </a:r>
                      <a:r>
                        <a:rPr lang="en-US" sz="800">
                          <a:solidFill>
                            <a:schemeClr val="tx1"/>
                          </a:solidFill>
                          <a:effectLst/>
                          <a:latin typeface="+mn-lt"/>
                        </a:rPr>
                        <a:t> platform, web design services and web content support.</a:t>
                      </a:r>
                      <a:endParaRPr lang="en-US" sz="800">
                        <a:solidFill>
                          <a:schemeClr val="tx1"/>
                        </a:solidFill>
                        <a:effectLst/>
                        <a:latin typeface="+mn-lt"/>
                        <a:ea typeface="Calibri" panose="020F0502020204030204" pitchFamily="34" charset="0"/>
                        <a:cs typeface="Calibri"/>
                      </a:endParaRPr>
                    </a:p>
                  </a:txBody>
                  <a:tcPr marL="68580" marR="68580" marT="68580" marB="6858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gn="l">
                        <a:lnSpc>
                          <a:spcPct val="100000"/>
                        </a:lnSpc>
                        <a:spcBef>
                          <a:spcPts val="0"/>
                        </a:spcBef>
                        <a:spcAft>
                          <a:spcPts val="0"/>
                        </a:spcAft>
                        <a:buFont typeface="Arial" panose="020B0604020202020204" pitchFamily="34" charset="0"/>
                        <a:buChar char="•"/>
                      </a:pPr>
                      <a:r>
                        <a:rPr lang="en-US" sz="800">
                          <a:latin typeface="+mn-lt"/>
                        </a:rPr>
                        <a:t>Increase live websites by 20 (2025: 508)</a:t>
                      </a:r>
                    </a:p>
                    <a:p>
                      <a:pPr marL="171450" marR="0" lvl="0" indent="-171450" algn="l">
                        <a:lnSpc>
                          <a:spcPct val="100000"/>
                        </a:lnSpc>
                        <a:spcBef>
                          <a:spcPts val="0"/>
                        </a:spcBef>
                        <a:spcAft>
                          <a:spcPts val="0"/>
                        </a:spcAft>
                        <a:buFont typeface="Arial" panose="020B0604020202020204" pitchFamily="34" charset="0"/>
                        <a:buChar char="•"/>
                      </a:pPr>
                      <a:r>
                        <a:rPr lang="en-US" sz="800">
                          <a:latin typeface="+mn-lt"/>
                        </a:rPr>
                        <a:t>Generate $300,000 in revenue</a:t>
                      </a:r>
                    </a:p>
                    <a:p>
                      <a:pPr marL="171450" marR="0" lvl="0" indent="-171450" algn="l">
                        <a:lnSpc>
                          <a:spcPct val="100000"/>
                        </a:lnSpc>
                        <a:spcBef>
                          <a:spcPts val="0"/>
                        </a:spcBef>
                        <a:spcAft>
                          <a:spcPts val="0"/>
                        </a:spcAft>
                        <a:buFont typeface="Arial" panose="020B0604020202020204" pitchFamily="34" charset="0"/>
                        <a:buChar char="•"/>
                      </a:pPr>
                      <a:r>
                        <a:rPr lang="en-US" sz="800">
                          <a:latin typeface="+mn-lt"/>
                        </a:rPr>
                        <a:t>Transition 50% of all sites to </a:t>
                      </a:r>
                      <a:r>
                        <a:rPr lang="en-US" sz="800" err="1">
                          <a:latin typeface="+mn-lt"/>
                        </a:rPr>
                        <a:t>SHiNE</a:t>
                      </a:r>
                      <a:endParaRPr lang="en-US" sz="800">
                        <a:latin typeface="+mn-lt"/>
                      </a:endParaRPr>
                    </a:p>
                    <a:p>
                      <a:pPr marL="171450" marR="0" lvl="0" indent="-171450" algn="l">
                        <a:lnSpc>
                          <a:spcPct val="100000"/>
                        </a:lnSpc>
                        <a:spcBef>
                          <a:spcPts val="0"/>
                        </a:spcBef>
                        <a:spcAft>
                          <a:spcPts val="0"/>
                        </a:spcAft>
                        <a:buFont typeface="Arial" panose="020B0604020202020204" pitchFamily="34" charset="0"/>
                        <a:buChar char="•"/>
                      </a:pPr>
                      <a:r>
                        <a:rPr lang="en-US" sz="800">
                          <a:latin typeface="+mn-lt"/>
                        </a:rPr>
                        <a:t>Generate $132,000 in  Content Support revenue</a:t>
                      </a: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a:latin typeface="+mn-lt"/>
                        </a:rPr>
                        <a:t>Maintain a monthly baseline of 15 subscribers</a:t>
                      </a: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00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00000"/>
                        </a:lnSpc>
                        <a:spcBef>
                          <a:spcPts val="0"/>
                        </a:spcBef>
                        <a:spcAft>
                          <a:spcPts val="0"/>
                        </a:spcAft>
                        <a:buClrTx/>
                        <a:buSzTx/>
                        <a:buFontTx/>
                        <a:buNone/>
                      </a:pPr>
                      <a:r>
                        <a:rPr lang="en-US" sz="800" b="0" i="0" u="none" strike="noStrike" kern="1200">
                          <a:solidFill>
                            <a:schemeClr val="dk1"/>
                          </a:solidFill>
                          <a:effectLst/>
                          <a:latin typeface="+mj-lt"/>
                          <a:ea typeface="+mn-ea"/>
                          <a:cs typeface="+mn-cs"/>
                        </a:rPr>
                        <a:t>516 (plus 22 first time sites in development)</a:t>
                      </a:r>
                    </a:p>
                    <a:p>
                      <a:pPr marL="0" marR="0" lvl="0" indent="0" algn="l">
                        <a:lnSpc>
                          <a:spcPct val="100000"/>
                        </a:lnSpc>
                        <a:spcBef>
                          <a:spcPts val="0"/>
                        </a:spcBef>
                        <a:spcAft>
                          <a:spcPts val="0"/>
                        </a:spcAft>
                        <a:buClrTx/>
                        <a:buSzTx/>
                        <a:buFontTx/>
                        <a:buNone/>
                      </a:pPr>
                      <a:r>
                        <a:rPr lang="en-US" sz="800" b="0" i="0" u="none" strike="noStrike" kern="1200">
                          <a:solidFill>
                            <a:schemeClr val="dk1"/>
                          </a:solidFill>
                          <a:effectLst/>
                          <a:latin typeface="+mj-lt"/>
                          <a:ea typeface="+mn-ea"/>
                          <a:cs typeface="+mn-cs"/>
                        </a:rPr>
                        <a:t>$178,275 YTD</a:t>
                      </a:r>
                    </a:p>
                    <a:p>
                      <a:pPr marL="0" marR="0" lvl="0" indent="0" algn="l">
                        <a:lnSpc>
                          <a:spcPct val="100000"/>
                        </a:lnSpc>
                        <a:spcBef>
                          <a:spcPts val="0"/>
                        </a:spcBef>
                        <a:spcAft>
                          <a:spcPts val="0"/>
                        </a:spcAft>
                        <a:buClrTx/>
                        <a:buSzTx/>
                        <a:buFontTx/>
                        <a:buNone/>
                      </a:pPr>
                      <a:r>
                        <a:rPr lang="en-US" sz="800" b="0" i="0" u="none" strike="noStrike" kern="1200">
                          <a:solidFill>
                            <a:schemeClr val="dk1"/>
                          </a:solidFill>
                          <a:effectLst/>
                          <a:latin typeface="+mj-lt"/>
                          <a:ea typeface="+mn-ea"/>
                          <a:cs typeface="+mn-cs"/>
                        </a:rPr>
                        <a:t>29.7%</a:t>
                      </a:r>
                    </a:p>
                    <a:p>
                      <a:pPr marL="0" marR="0" lvl="0" indent="0" algn="l">
                        <a:lnSpc>
                          <a:spcPct val="100000"/>
                        </a:lnSpc>
                        <a:spcBef>
                          <a:spcPts val="0"/>
                        </a:spcBef>
                        <a:spcAft>
                          <a:spcPts val="0"/>
                        </a:spcAft>
                        <a:buClrTx/>
                        <a:buSzTx/>
                        <a:buFontTx/>
                        <a:buNone/>
                      </a:pPr>
                      <a:r>
                        <a:rPr lang="en-US" sz="800" b="0" i="0" u="none" strike="noStrike" kern="1200">
                          <a:solidFill>
                            <a:schemeClr val="dk1"/>
                          </a:solidFill>
                          <a:effectLst/>
                          <a:latin typeface="+mj-lt"/>
                          <a:ea typeface="+mn-ea"/>
                          <a:cs typeface="+mn-cs"/>
                        </a:rPr>
                        <a:t>$81,950 YTD</a:t>
                      </a:r>
                    </a:p>
                    <a:p>
                      <a:pPr marL="0" marR="0" lvl="0" indent="0" algn="l" rtl="0" eaLnBrk="1" fontAlgn="t" latinLnBrk="0" hangingPunct="1">
                        <a:lnSpc>
                          <a:spcPct val="100000"/>
                        </a:lnSpc>
                        <a:spcBef>
                          <a:spcPts val="0"/>
                        </a:spcBef>
                        <a:spcAft>
                          <a:spcPts val="0"/>
                        </a:spcAft>
                        <a:buClrTx/>
                        <a:buSzTx/>
                        <a:buFontTx/>
                        <a:buNone/>
                      </a:pPr>
                      <a:r>
                        <a:rPr lang="en-US" sz="800" b="0" i="0" u="none" strike="noStrike" kern="1200">
                          <a:solidFill>
                            <a:schemeClr val="dk1"/>
                          </a:solidFill>
                          <a:effectLst/>
                          <a:latin typeface="+mj-lt"/>
                          <a:ea typeface="+mn-ea"/>
                          <a:cs typeface="+mn-cs"/>
                        </a:rPr>
                        <a:t>24 Active</a:t>
                      </a:r>
                    </a:p>
                  </a:txBody>
                  <a:tcPr marL="68580" marR="68580" marT="68580" marB="6858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96377460"/>
                  </a:ext>
                </a:extLst>
              </a:tr>
            </a:tbl>
          </a:graphicData>
        </a:graphic>
      </p:graphicFrame>
      <p:sp>
        <p:nvSpPr>
          <p:cNvPr id="6" name="TextBox 5">
            <a:extLst>
              <a:ext uri="{FF2B5EF4-FFF2-40B4-BE49-F238E27FC236}">
                <a16:creationId xmlns:a16="http://schemas.microsoft.com/office/drawing/2014/main" id="{5F906084-23FB-4E53-854B-81055638CF5A}"/>
              </a:ext>
            </a:extLst>
          </p:cNvPr>
          <p:cNvSpPr txBox="1"/>
          <p:nvPr/>
        </p:nvSpPr>
        <p:spPr>
          <a:xfrm>
            <a:off x="0" y="608712"/>
            <a:ext cx="9143999" cy="1107996"/>
          </a:xfrm>
          <a:prstGeom prst="rect">
            <a:avLst/>
          </a:prstGeom>
          <a:solidFill>
            <a:srgbClr val="DEE3E6"/>
          </a:solidFill>
        </p:spPr>
        <p:txBody>
          <a:bodyPr wrap="square" lIns="68580" tIns="34290" rIns="68580" bIns="34290" anchor="t">
            <a:spAutoFit/>
          </a:bodyPr>
          <a:lstStyle/>
          <a:p>
            <a:pPr marL="342900" marR="0" lvl="1" indent="0" algn="l" defTabSz="685800" rtl="0" eaLnBrk="1" fontAlgn="auto" latinLnBrk="0" hangingPunct="1">
              <a:lnSpc>
                <a:spcPct val="100000"/>
              </a:lnSpc>
              <a:spcBef>
                <a:spcPts val="0"/>
              </a:spcBef>
              <a:spcAft>
                <a:spcPts val="0"/>
              </a:spcAft>
              <a:buClrTx/>
              <a:buSzTx/>
              <a:buFont typeface="Arial"/>
              <a:buNone/>
              <a:tabLst/>
              <a:defRPr/>
            </a:pPr>
            <a:r>
              <a:rPr kumimoji="0" lang="en-US" sz="1350" b="1" i="0" u="none" strike="noStrike" kern="1200" cap="none" spc="0" normalizeH="0" baseline="0" noProof="0">
                <a:ln>
                  <a:noFill/>
                </a:ln>
                <a:solidFill>
                  <a:srgbClr val="000000"/>
                </a:solidFill>
                <a:effectLst/>
                <a:uLnTx/>
                <a:uFillTx/>
                <a:latin typeface="Arial"/>
                <a:ea typeface="+mn-ea"/>
                <a:cs typeface="Arial"/>
                <a:sym typeface="Arial"/>
              </a:rPr>
              <a:t>2026 Strategic Priorities</a:t>
            </a:r>
          </a:p>
          <a:p>
            <a:pPr marL="728663" marR="0" lvl="1" indent="-3857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a:ln>
                  <a:noFill/>
                </a:ln>
                <a:solidFill>
                  <a:srgbClr val="000000"/>
                </a:solidFill>
                <a:effectLst/>
                <a:uLnTx/>
                <a:uFillTx/>
                <a:latin typeface="Arial"/>
                <a:ea typeface="+mn-ea"/>
                <a:cs typeface="Arial"/>
                <a:sym typeface="Arial"/>
              </a:rPr>
              <a:t>Expand program engagement to drive member value &amp; retention.</a:t>
            </a:r>
          </a:p>
          <a:p>
            <a:pPr marL="728663" marR="0" lvl="1" indent="-3857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a:ln>
                  <a:noFill/>
                </a:ln>
                <a:solidFill>
                  <a:srgbClr val="000000"/>
                </a:solidFill>
                <a:effectLst/>
                <a:uLnTx/>
                <a:uFillTx/>
                <a:latin typeface="Arial"/>
                <a:ea typeface="+mn-ea"/>
                <a:cs typeface="Arial"/>
                <a:sym typeface="Arial"/>
              </a:rPr>
              <a:t>Increase &amp; diversify fee-for-service revenue streams.</a:t>
            </a:r>
          </a:p>
          <a:p>
            <a:pPr marL="728663" marR="0" lvl="1" indent="-3857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a:ln>
                  <a:noFill/>
                </a:ln>
                <a:solidFill>
                  <a:srgbClr val="000000"/>
                </a:solidFill>
                <a:effectLst/>
                <a:uLnTx/>
                <a:uFillTx/>
                <a:latin typeface="Arial"/>
                <a:ea typeface="+mn-ea"/>
                <a:cs typeface="Arial"/>
                <a:sym typeface="Arial"/>
              </a:rPr>
              <a:t>Strengthen and expand research &amp; benchmarking programs.</a:t>
            </a:r>
          </a:p>
          <a:p>
            <a:pPr marL="728663" marR="0" lvl="1" indent="-38576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0" i="0" u="none" strike="noStrike" kern="1200" cap="none" spc="0" normalizeH="0" baseline="0" noProof="0">
                <a:ln>
                  <a:noFill/>
                </a:ln>
                <a:solidFill>
                  <a:srgbClr val="000000"/>
                </a:solidFill>
                <a:effectLst/>
                <a:uLnTx/>
                <a:uFillTx/>
                <a:latin typeface="Arial"/>
                <a:ea typeface="+mn-ea"/>
                <a:cs typeface="Arial"/>
                <a:sym typeface="Arial"/>
              </a:rPr>
              <a:t>Focus on nonmember outreach to highlight evolution of Touchstone Energy.</a:t>
            </a:r>
          </a:p>
        </p:txBody>
      </p:sp>
      <p:sp>
        <p:nvSpPr>
          <p:cNvPr id="7" name="Oval 6">
            <a:extLst>
              <a:ext uri="{FF2B5EF4-FFF2-40B4-BE49-F238E27FC236}">
                <a16:creationId xmlns:a16="http://schemas.microsoft.com/office/drawing/2014/main" id="{BCD81380-9CDB-43DE-8442-C91DC0E1EC72}"/>
              </a:ext>
            </a:extLst>
          </p:cNvPr>
          <p:cNvSpPr/>
          <p:nvPr/>
        </p:nvSpPr>
        <p:spPr>
          <a:xfrm>
            <a:off x="1983736" y="4921826"/>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8" name="Isosceles Triangle 7">
            <a:extLst>
              <a:ext uri="{FF2B5EF4-FFF2-40B4-BE49-F238E27FC236}">
                <a16:creationId xmlns:a16="http://schemas.microsoft.com/office/drawing/2014/main" id="{8295DF12-060D-4A70-90A0-A0EC867C600A}"/>
              </a:ext>
            </a:extLst>
          </p:cNvPr>
          <p:cNvSpPr/>
          <p:nvPr/>
        </p:nvSpPr>
        <p:spPr>
          <a:xfrm>
            <a:off x="4159212" y="4912869"/>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Octagon 8">
            <a:extLst>
              <a:ext uri="{FF2B5EF4-FFF2-40B4-BE49-F238E27FC236}">
                <a16:creationId xmlns:a16="http://schemas.microsoft.com/office/drawing/2014/main" id="{4CD5F5A0-5C95-4C8E-8ADB-6B0E6A07702E}"/>
              </a:ext>
            </a:extLst>
          </p:cNvPr>
          <p:cNvSpPr/>
          <p:nvPr/>
        </p:nvSpPr>
        <p:spPr>
          <a:xfrm>
            <a:off x="6698409" y="4911863"/>
            <a:ext cx="96012" cy="96012"/>
          </a:xfrm>
          <a:prstGeom prst="oct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TextBox 9">
            <a:extLst>
              <a:ext uri="{FF2B5EF4-FFF2-40B4-BE49-F238E27FC236}">
                <a16:creationId xmlns:a16="http://schemas.microsoft.com/office/drawing/2014/main" id="{63BDDF37-E81F-4676-A362-D08C7F4A71EF}"/>
              </a:ext>
            </a:extLst>
          </p:cNvPr>
          <p:cNvSpPr txBox="1"/>
          <p:nvPr/>
        </p:nvSpPr>
        <p:spPr>
          <a:xfrm>
            <a:off x="2073009" y="4862353"/>
            <a:ext cx="2016899" cy="207749"/>
          </a:xfrm>
          <a:prstGeom prst="rect">
            <a:avLst/>
          </a:prstGeom>
          <a:noFill/>
          <a:ln>
            <a:noFill/>
          </a:ln>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GREEN: on pace to achieve year end goal.</a:t>
            </a:r>
          </a:p>
        </p:txBody>
      </p:sp>
      <p:sp>
        <p:nvSpPr>
          <p:cNvPr id="11" name="TextBox 10">
            <a:extLst>
              <a:ext uri="{FF2B5EF4-FFF2-40B4-BE49-F238E27FC236}">
                <a16:creationId xmlns:a16="http://schemas.microsoft.com/office/drawing/2014/main" id="{F4977921-A2DE-4ADA-81CC-18F084E8AF9A}"/>
              </a:ext>
            </a:extLst>
          </p:cNvPr>
          <p:cNvSpPr txBox="1"/>
          <p:nvPr/>
        </p:nvSpPr>
        <p:spPr>
          <a:xfrm>
            <a:off x="4253304" y="4869361"/>
            <a:ext cx="2409634" cy="207749"/>
          </a:xfrm>
          <a:prstGeom prst="rect">
            <a:avLst/>
          </a:prstGeom>
          <a:noFill/>
          <a:ln>
            <a:noFill/>
          </a:ln>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YELLOW: Tracking behind; additional focus needed.</a:t>
            </a:r>
          </a:p>
        </p:txBody>
      </p:sp>
      <p:sp>
        <p:nvSpPr>
          <p:cNvPr id="12" name="TextBox 11">
            <a:extLst>
              <a:ext uri="{FF2B5EF4-FFF2-40B4-BE49-F238E27FC236}">
                <a16:creationId xmlns:a16="http://schemas.microsoft.com/office/drawing/2014/main" id="{63F6A511-861D-4CBD-8608-10219BCA4A81}"/>
              </a:ext>
            </a:extLst>
          </p:cNvPr>
          <p:cNvSpPr txBox="1"/>
          <p:nvPr/>
        </p:nvSpPr>
        <p:spPr>
          <a:xfrm>
            <a:off x="6776564" y="4866354"/>
            <a:ext cx="1672253" cy="207749"/>
          </a:xfrm>
          <a:prstGeom prst="rect">
            <a:avLst/>
          </a:prstGeom>
          <a:noFill/>
          <a:ln>
            <a:noFill/>
          </a:ln>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RED: At risk for not achieving goal.</a:t>
            </a:r>
          </a:p>
        </p:txBody>
      </p:sp>
      <p:sp>
        <p:nvSpPr>
          <p:cNvPr id="2" name="Oval 1">
            <a:extLst>
              <a:ext uri="{FF2B5EF4-FFF2-40B4-BE49-F238E27FC236}">
                <a16:creationId xmlns:a16="http://schemas.microsoft.com/office/drawing/2014/main" id="{A6C3998A-AA66-00C5-F57C-A0112A5F2E84}"/>
              </a:ext>
            </a:extLst>
          </p:cNvPr>
          <p:cNvSpPr/>
          <p:nvPr/>
        </p:nvSpPr>
        <p:spPr>
          <a:xfrm>
            <a:off x="5918921" y="2210423"/>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Isosceles Triangle 2">
            <a:extLst>
              <a:ext uri="{FF2B5EF4-FFF2-40B4-BE49-F238E27FC236}">
                <a16:creationId xmlns:a16="http://schemas.microsoft.com/office/drawing/2014/main" id="{42FCAD27-4D94-93A6-9468-276E972F3AD9}"/>
              </a:ext>
            </a:extLst>
          </p:cNvPr>
          <p:cNvSpPr/>
          <p:nvPr/>
        </p:nvSpPr>
        <p:spPr>
          <a:xfrm>
            <a:off x="5918921" y="2026864"/>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 name="Oval 12">
            <a:extLst>
              <a:ext uri="{FF2B5EF4-FFF2-40B4-BE49-F238E27FC236}">
                <a16:creationId xmlns:a16="http://schemas.microsoft.com/office/drawing/2014/main" id="{0065D8A0-ED46-7485-F835-FD2C23C5C83D}"/>
              </a:ext>
            </a:extLst>
          </p:cNvPr>
          <p:cNvSpPr/>
          <p:nvPr/>
        </p:nvSpPr>
        <p:spPr>
          <a:xfrm>
            <a:off x="5918921" y="2465426"/>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 name="Oval 13">
            <a:extLst>
              <a:ext uri="{FF2B5EF4-FFF2-40B4-BE49-F238E27FC236}">
                <a16:creationId xmlns:a16="http://schemas.microsoft.com/office/drawing/2014/main" id="{A092A2D9-A477-814B-4605-06A1B78B57A0}"/>
              </a:ext>
            </a:extLst>
          </p:cNvPr>
          <p:cNvSpPr/>
          <p:nvPr/>
        </p:nvSpPr>
        <p:spPr>
          <a:xfrm>
            <a:off x="5918921" y="2624416"/>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Oval 14">
            <a:extLst>
              <a:ext uri="{FF2B5EF4-FFF2-40B4-BE49-F238E27FC236}">
                <a16:creationId xmlns:a16="http://schemas.microsoft.com/office/drawing/2014/main" id="{6E5846B4-0AAF-FA35-D2B4-72886684C000}"/>
              </a:ext>
            </a:extLst>
          </p:cNvPr>
          <p:cNvSpPr/>
          <p:nvPr/>
        </p:nvSpPr>
        <p:spPr>
          <a:xfrm>
            <a:off x="5916596" y="3293456"/>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6" name="Oval 15">
            <a:extLst>
              <a:ext uri="{FF2B5EF4-FFF2-40B4-BE49-F238E27FC236}">
                <a16:creationId xmlns:a16="http://schemas.microsoft.com/office/drawing/2014/main" id="{17822D24-1C21-7FF1-7830-D739034D4C38}"/>
              </a:ext>
            </a:extLst>
          </p:cNvPr>
          <p:cNvSpPr/>
          <p:nvPr/>
        </p:nvSpPr>
        <p:spPr>
          <a:xfrm>
            <a:off x="5918921" y="3020625"/>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7" name="Oval 16">
            <a:extLst>
              <a:ext uri="{FF2B5EF4-FFF2-40B4-BE49-F238E27FC236}">
                <a16:creationId xmlns:a16="http://schemas.microsoft.com/office/drawing/2014/main" id="{40AB543C-9AF3-6A9F-7239-5BD3F9CEAEDD}"/>
              </a:ext>
            </a:extLst>
          </p:cNvPr>
          <p:cNvSpPr/>
          <p:nvPr/>
        </p:nvSpPr>
        <p:spPr>
          <a:xfrm>
            <a:off x="5918921" y="3425306"/>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Oval 17">
            <a:extLst>
              <a:ext uri="{FF2B5EF4-FFF2-40B4-BE49-F238E27FC236}">
                <a16:creationId xmlns:a16="http://schemas.microsoft.com/office/drawing/2014/main" id="{F0D618BA-E425-1A4B-598C-10BDECB9E196}"/>
              </a:ext>
            </a:extLst>
          </p:cNvPr>
          <p:cNvSpPr/>
          <p:nvPr/>
        </p:nvSpPr>
        <p:spPr>
          <a:xfrm>
            <a:off x="5918921" y="3554388"/>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Oval 18">
            <a:extLst>
              <a:ext uri="{FF2B5EF4-FFF2-40B4-BE49-F238E27FC236}">
                <a16:creationId xmlns:a16="http://schemas.microsoft.com/office/drawing/2014/main" id="{A28A7C3D-257D-5C1A-0C8B-CB65F1472E63}"/>
              </a:ext>
            </a:extLst>
          </p:cNvPr>
          <p:cNvSpPr/>
          <p:nvPr/>
        </p:nvSpPr>
        <p:spPr>
          <a:xfrm>
            <a:off x="5913764" y="4035815"/>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Oval 19">
            <a:extLst>
              <a:ext uri="{FF2B5EF4-FFF2-40B4-BE49-F238E27FC236}">
                <a16:creationId xmlns:a16="http://schemas.microsoft.com/office/drawing/2014/main" id="{DB648484-0CF4-414B-170C-196F42C924FB}"/>
              </a:ext>
            </a:extLst>
          </p:cNvPr>
          <p:cNvSpPr/>
          <p:nvPr/>
        </p:nvSpPr>
        <p:spPr>
          <a:xfrm>
            <a:off x="5913764" y="4161247"/>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Oval 21">
            <a:extLst>
              <a:ext uri="{FF2B5EF4-FFF2-40B4-BE49-F238E27FC236}">
                <a16:creationId xmlns:a16="http://schemas.microsoft.com/office/drawing/2014/main" id="{B6624EB6-A83D-5057-169D-C021D807E5CC}"/>
              </a:ext>
            </a:extLst>
          </p:cNvPr>
          <p:cNvSpPr/>
          <p:nvPr/>
        </p:nvSpPr>
        <p:spPr>
          <a:xfrm>
            <a:off x="5913764" y="4285145"/>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Oval 22">
            <a:extLst>
              <a:ext uri="{FF2B5EF4-FFF2-40B4-BE49-F238E27FC236}">
                <a16:creationId xmlns:a16="http://schemas.microsoft.com/office/drawing/2014/main" id="{3BAF3806-E926-A743-820A-A76B8DEF1ECD}"/>
              </a:ext>
            </a:extLst>
          </p:cNvPr>
          <p:cNvSpPr/>
          <p:nvPr/>
        </p:nvSpPr>
        <p:spPr>
          <a:xfrm>
            <a:off x="5913764" y="4412681"/>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Oval 23">
            <a:extLst>
              <a:ext uri="{FF2B5EF4-FFF2-40B4-BE49-F238E27FC236}">
                <a16:creationId xmlns:a16="http://schemas.microsoft.com/office/drawing/2014/main" id="{3F0D45B0-E36B-FEDA-3334-B3786D72954D}"/>
              </a:ext>
            </a:extLst>
          </p:cNvPr>
          <p:cNvSpPr/>
          <p:nvPr/>
        </p:nvSpPr>
        <p:spPr>
          <a:xfrm>
            <a:off x="5913764" y="4537355"/>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7" name="Isosceles Triangle 26">
            <a:extLst>
              <a:ext uri="{FF2B5EF4-FFF2-40B4-BE49-F238E27FC236}">
                <a16:creationId xmlns:a16="http://schemas.microsoft.com/office/drawing/2014/main" id="{32C034D8-5AC2-4508-0DE8-D46900C2C911}"/>
              </a:ext>
            </a:extLst>
          </p:cNvPr>
          <p:cNvSpPr/>
          <p:nvPr/>
        </p:nvSpPr>
        <p:spPr>
          <a:xfrm>
            <a:off x="5918921" y="3683636"/>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8" name="Oval 27">
            <a:extLst>
              <a:ext uri="{FF2B5EF4-FFF2-40B4-BE49-F238E27FC236}">
                <a16:creationId xmlns:a16="http://schemas.microsoft.com/office/drawing/2014/main" id="{FED6E954-B605-9119-0F38-BCD5824C336A}"/>
              </a:ext>
            </a:extLst>
          </p:cNvPr>
          <p:cNvSpPr/>
          <p:nvPr/>
        </p:nvSpPr>
        <p:spPr>
          <a:xfrm>
            <a:off x="5918921" y="2877164"/>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1730962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985081D-10E5-4FC7-91C3-A2E234C2F870}"/>
              </a:ext>
            </a:extLst>
          </p:cNvPr>
          <p:cNvGraphicFramePr>
            <a:graphicFrameLocks noGrp="1"/>
          </p:cNvGraphicFramePr>
          <p:nvPr/>
        </p:nvGraphicFramePr>
        <p:xfrm>
          <a:off x="0" y="613823"/>
          <a:ext cx="9143995" cy="3947714"/>
        </p:xfrm>
        <a:graphic>
          <a:graphicData uri="http://schemas.openxmlformats.org/drawingml/2006/table">
            <a:tbl>
              <a:tblPr firstRow="1" bandRow="1">
                <a:tableStyleId>{FABFCF23-3B69-468F-B69F-88F6DE6A72F2}</a:tableStyleId>
              </a:tblPr>
              <a:tblGrid>
                <a:gridCol w="3297381">
                  <a:extLst>
                    <a:ext uri="{9D8B030D-6E8A-4147-A177-3AD203B41FA5}">
                      <a16:colId xmlns:a16="http://schemas.microsoft.com/office/drawing/2014/main" val="2600394961"/>
                    </a:ext>
                  </a:extLst>
                </a:gridCol>
                <a:gridCol w="2538523">
                  <a:extLst>
                    <a:ext uri="{9D8B030D-6E8A-4147-A177-3AD203B41FA5}">
                      <a16:colId xmlns:a16="http://schemas.microsoft.com/office/drawing/2014/main" val="407639531"/>
                    </a:ext>
                  </a:extLst>
                </a:gridCol>
                <a:gridCol w="419422">
                  <a:extLst>
                    <a:ext uri="{9D8B030D-6E8A-4147-A177-3AD203B41FA5}">
                      <a16:colId xmlns:a16="http://schemas.microsoft.com/office/drawing/2014/main" val="1996588770"/>
                    </a:ext>
                  </a:extLst>
                </a:gridCol>
                <a:gridCol w="2888669">
                  <a:extLst>
                    <a:ext uri="{9D8B030D-6E8A-4147-A177-3AD203B41FA5}">
                      <a16:colId xmlns:a16="http://schemas.microsoft.com/office/drawing/2014/main" val="584884205"/>
                    </a:ext>
                  </a:extLst>
                </a:gridCol>
              </a:tblGrid>
              <a:tr h="222008">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n-US" sz="800" b="1" kern="1200">
                        <a:solidFill>
                          <a:schemeClr val="bg1"/>
                        </a:solidFill>
                        <a:effectLst/>
                      </a:endParaRPr>
                    </a:p>
                  </a:txBody>
                  <a:tcPr marL="0" marR="0" marT="0" marB="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spcAft>
                          <a:spcPts val="0"/>
                        </a:spcAft>
                      </a:pPr>
                      <a:r>
                        <a:rPr lang="en-US" sz="800" b="1" u="none" strike="noStrike">
                          <a:solidFill>
                            <a:schemeClr val="bg1"/>
                          </a:solidFill>
                          <a:effectLst/>
                        </a:rPr>
                        <a:t>KPI</a:t>
                      </a:r>
                      <a:endParaRPr lang="en-US" sz="800" b="1" i="0" u="none" strike="noStrike">
                        <a:solidFill>
                          <a:schemeClr val="bg1"/>
                        </a:solidFill>
                        <a:effectLst/>
                        <a:latin typeface="Calibri" panose="020F0502020204030204" pitchFamily="34" charset="0"/>
                        <a:cs typeface="Calibri" panose="020F0502020204030204" pitchFamily="34" charset="0"/>
                      </a:endParaRP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spcAft>
                          <a:spcPts val="0"/>
                        </a:spcAft>
                      </a:pPr>
                      <a:r>
                        <a:rPr lang="en-US" sz="800" b="1" u="none" strike="noStrike">
                          <a:solidFill>
                            <a:schemeClr val="bg1"/>
                          </a:solidFill>
                          <a:effectLst/>
                        </a:rPr>
                        <a:t>Status</a:t>
                      </a:r>
                      <a:endParaRPr lang="en-US" sz="800" b="1" i="0" u="none" strike="noStrike">
                        <a:solidFill>
                          <a:schemeClr val="bg1"/>
                        </a:solidFill>
                        <a:effectLst/>
                        <a:latin typeface="Calibri"/>
                        <a:cs typeface="Calibri"/>
                      </a:endParaRP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fontAlgn="ctr">
                        <a:spcAft>
                          <a:spcPts val="0"/>
                        </a:spcAft>
                      </a:pPr>
                      <a:r>
                        <a:rPr lang="en-US" sz="800" b="1" i="0" u="none" strike="noStrike">
                          <a:solidFill>
                            <a:schemeClr val="bg1"/>
                          </a:solidFill>
                          <a:effectLst/>
                        </a:rPr>
                        <a:t>UPDATE</a:t>
                      </a:r>
                      <a:endParaRPr lang="en-US" sz="800" b="1" i="0" u="none" strike="noStrike">
                        <a:solidFill>
                          <a:schemeClr val="bg1"/>
                        </a:solidFill>
                        <a:effectLst/>
                        <a:latin typeface="Calibri"/>
                        <a:cs typeface="Calibri"/>
                      </a:endParaRPr>
                    </a:p>
                  </a:txBody>
                  <a:tcPr marL="0" marR="0" marT="0" marB="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98191223"/>
                  </a:ext>
                </a:extLst>
              </a:tr>
              <a:tr h="434500">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rPr>
                        <a:t>Map out the future of Co-op Connections to ensure value and appropriate costs.</a:t>
                      </a:r>
                      <a:endParaRPr lang="en-US" sz="800">
                        <a:solidFill>
                          <a:schemeClr val="tx1"/>
                        </a:solidFill>
                        <a:effectLst/>
                        <a:latin typeface="+mj-lt"/>
                        <a:ea typeface="Calibri" panose="020F0502020204030204" pitchFamily="34" charset="0"/>
                        <a:cs typeface="Calibri"/>
                      </a:endParaRP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j-lt"/>
                        </a:rPr>
                        <a:t>Develop program improvement plan</a:t>
                      </a: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000000"/>
                          </a:solidFill>
                          <a:effectLst/>
                          <a:latin typeface="+mj-lt"/>
                        </a:rPr>
                        <a:t>Lower net expense to $55K</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t">
                        <a:lnSpc>
                          <a:spcPct val="114000"/>
                        </a:lnSpc>
                        <a:spcAft>
                          <a:spcPts val="0"/>
                        </a:spcAft>
                      </a:pPr>
                      <a:endParaRPr lang="en-US" sz="800" b="0" i="0" u="none" strike="noStrike">
                        <a:solidFill>
                          <a:schemeClr val="tx1"/>
                        </a:solidFill>
                        <a:effectLst/>
                        <a:latin typeface="Calibri"/>
                        <a:cs typeface="Calibri"/>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lvl="0" algn="l">
                        <a:lnSpc>
                          <a:spcPct val="113999"/>
                        </a:lnSpc>
                        <a:spcAft>
                          <a:spcPts val="0"/>
                        </a:spcAft>
                        <a:buNone/>
                      </a:pPr>
                      <a:r>
                        <a:rPr lang="en-US" sz="800" b="0" i="0" u="none" strike="noStrike" baseline="0" noProof="0">
                          <a:solidFill>
                            <a:schemeClr val="tx1"/>
                          </a:solidFill>
                          <a:effectLst/>
                          <a:latin typeface="+mn-lt"/>
                        </a:rPr>
                        <a:t>Lowered cost by $4,385/</a:t>
                      </a:r>
                      <a:r>
                        <a:rPr lang="en-US" sz="800" b="0" i="0" u="none" strike="noStrike" baseline="0" noProof="0" err="1">
                          <a:solidFill>
                            <a:schemeClr val="tx1"/>
                          </a:solidFill>
                          <a:effectLst/>
                          <a:latin typeface="+mn-lt"/>
                        </a:rPr>
                        <a:t>mo</a:t>
                      </a:r>
                      <a:r>
                        <a:rPr lang="en-US" sz="800" b="0" i="0" u="none" strike="noStrike" baseline="0" noProof="0">
                          <a:solidFill>
                            <a:schemeClr val="tx1"/>
                          </a:solidFill>
                          <a:effectLst/>
                          <a:latin typeface="+mn-lt"/>
                        </a:rPr>
                        <a:t> starting in August</a:t>
                      </a:r>
                    </a:p>
                    <a:p>
                      <a:pPr lvl="0" algn="l">
                        <a:lnSpc>
                          <a:spcPct val="113999"/>
                        </a:lnSpc>
                        <a:spcAft>
                          <a:spcPts val="0"/>
                        </a:spcAft>
                        <a:buNone/>
                      </a:pPr>
                      <a:r>
                        <a:rPr lang="en-US" sz="800" b="0" i="0" u="none" strike="noStrike" baseline="0" noProof="0">
                          <a:solidFill>
                            <a:schemeClr val="tx1"/>
                          </a:solidFill>
                          <a:effectLst/>
                          <a:latin typeface="+mn-lt"/>
                        </a:rPr>
                        <a:t>YTD net expenses: $24,000</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5887564"/>
                  </a:ext>
                </a:extLst>
              </a:tr>
              <a:tr h="571014">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rPr>
                        <a:t>Fully promote revised Service Excellence training program and pilot SE 365 to create cohorts of participants that engage post training.</a:t>
                      </a:r>
                      <a:endParaRPr lang="en-US" sz="800">
                        <a:solidFill>
                          <a:schemeClr val="tx1"/>
                        </a:solidFill>
                        <a:effectLst/>
                        <a:latin typeface="+mj-lt"/>
                        <a:ea typeface="Calibri" panose="020F0502020204030204" pitchFamily="34" charset="0"/>
                        <a:cs typeface="Calibri" panose="020F0502020204030204" pitchFamily="34" charset="0"/>
                      </a:endParaRP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Calibri"/>
                        </a:rPr>
                        <a:t>Host 75 training sessions</a:t>
                      </a:r>
                    </a:p>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Calibri"/>
                        </a:rPr>
                        <a:t>Generate program revenue of $120,000</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14000"/>
                        </a:lnSpc>
                        <a:spcBef>
                          <a:spcPts val="0"/>
                        </a:spcBef>
                        <a:spcAft>
                          <a:spcPts val="0"/>
                        </a:spcAft>
                        <a:buClrTx/>
                        <a:buSzTx/>
                        <a:buFontTx/>
                        <a:buNone/>
                      </a:pPr>
                      <a:r>
                        <a:rPr lang="en-US" sz="800" b="0" i="0" u="none" strike="noStrike">
                          <a:solidFill>
                            <a:schemeClr val="tx1"/>
                          </a:solidFill>
                          <a:effectLst/>
                          <a:latin typeface="+mj-lt"/>
                          <a:cs typeface="Calibri"/>
                        </a:rPr>
                        <a:t>26 Training Sessions (plus 13 sold and 45 leads)</a:t>
                      </a:r>
                    </a:p>
                    <a:p>
                      <a:pPr marL="0" marR="0" lvl="0" indent="0" algn="l">
                        <a:lnSpc>
                          <a:spcPct val="113999"/>
                        </a:lnSpc>
                        <a:spcBef>
                          <a:spcPts val="0"/>
                        </a:spcBef>
                        <a:spcAft>
                          <a:spcPts val="0"/>
                        </a:spcAft>
                        <a:buClrTx/>
                        <a:buSzTx/>
                        <a:buFontTx/>
                        <a:buNone/>
                      </a:pPr>
                      <a:r>
                        <a:rPr lang="en-US" sz="800" b="0" i="0" u="none" strike="noStrike">
                          <a:solidFill>
                            <a:schemeClr val="tx1"/>
                          </a:solidFill>
                          <a:effectLst/>
                          <a:latin typeface="+mj-lt"/>
                          <a:cs typeface="Calibri"/>
                        </a:rPr>
                        <a:t>$48,137.43</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71355739"/>
                  </a:ext>
                </a:extLst>
              </a:tr>
              <a:tr h="555260">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rPr>
                        <a:t>Promote and expand usage of Touchstone Energy creative materials among the membership.</a:t>
                      </a: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323338"/>
                          </a:solidFill>
                          <a:effectLst/>
                          <a:latin typeface="+mj-lt"/>
                        </a:rPr>
                        <a:t>Conduct next phase of ad. value research.</a:t>
                      </a:r>
                      <a:endParaRPr lang="en-US" sz="800">
                        <a:solidFill>
                          <a:schemeClr val="tx1"/>
                        </a:solidFill>
                        <a:effectLst/>
                        <a:latin typeface="+mj-lt"/>
                      </a:endParaRP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323338"/>
                          </a:solidFill>
                          <a:effectLst/>
                          <a:latin typeface="+mj-lt"/>
                        </a:rPr>
                        <a:t>Expand ad tagging to 50 co-ops total (2025: 27)</a:t>
                      </a:r>
                      <a:endParaRPr lang="en-US" sz="800">
                        <a:latin typeface="+mj-lt"/>
                      </a:endParaRPr>
                    </a:p>
                    <a:p>
                      <a:pPr marL="171450" lvl="0" indent="-171450" algn="l">
                        <a:lnSpc>
                          <a:spcPct val="100000"/>
                        </a:lnSpc>
                        <a:spcBef>
                          <a:spcPts val="0"/>
                        </a:spcBef>
                        <a:spcAft>
                          <a:spcPts val="0"/>
                        </a:spcAft>
                        <a:buFont typeface="Arial" panose="020B0604020202020204" pitchFamily="34" charset="0"/>
                        <a:buChar char="•"/>
                      </a:pPr>
                      <a:r>
                        <a:rPr lang="en-US" sz="800" b="0" i="0" u="none" strike="noStrike" noProof="0">
                          <a:solidFill>
                            <a:srgbClr val="323338"/>
                          </a:solidFill>
                          <a:effectLst/>
                          <a:latin typeface="+mj-lt"/>
                        </a:rPr>
                        <a:t>Expand leads/use of creative materials/services.</a:t>
                      </a:r>
                      <a:endParaRPr lang="en-US" sz="800">
                        <a:latin typeface="+mj-lt"/>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a:lnSpc>
                          <a:spcPct val="113999"/>
                        </a:lnSpc>
                        <a:spcBef>
                          <a:spcPts val="0"/>
                        </a:spcBef>
                        <a:spcAft>
                          <a:spcPts val="0"/>
                        </a:spcAft>
                        <a:buNone/>
                      </a:pPr>
                      <a:r>
                        <a:rPr lang="en-US" sz="800" b="0" i="0" u="none" strike="noStrike" noProof="0">
                          <a:solidFill>
                            <a:schemeClr val="tx1"/>
                          </a:solidFill>
                          <a:effectLst/>
                        </a:rPr>
                        <a:t>Preliminary results expected in July</a:t>
                      </a:r>
                    </a:p>
                    <a:p>
                      <a:pPr marL="0" marR="0" lvl="0" indent="0" algn="l">
                        <a:lnSpc>
                          <a:spcPct val="113999"/>
                        </a:lnSpc>
                        <a:spcBef>
                          <a:spcPts val="0"/>
                        </a:spcBef>
                        <a:spcAft>
                          <a:spcPts val="0"/>
                        </a:spcAft>
                        <a:buNone/>
                      </a:pPr>
                      <a:r>
                        <a:rPr lang="en-US" sz="800" b="0" i="0" u="none" strike="noStrike" noProof="0">
                          <a:solidFill>
                            <a:schemeClr val="tx1"/>
                          </a:solidFill>
                          <a:effectLst/>
                        </a:rPr>
                        <a:t>13 (plus 20 leads)</a:t>
                      </a:r>
                    </a:p>
                    <a:p>
                      <a:pPr marL="0" marR="0" lvl="0" indent="0" algn="l">
                        <a:lnSpc>
                          <a:spcPct val="113999"/>
                        </a:lnSpc>
                        <a:spcBef>
                          <a:spcPts val="0"/>
                        </a:spcBef>
                        <a:spcAft>
                          <a:spcPts val="0"/>
                        </a:spcAft>
                        <a:buNone/>
                      </a:pPr>
                      <a:r>
                        <a:rPr lang="en-US" sz="800" b="0" i="0" u="none" strike="noStrike" noProof="0">
                          <a:solidFill>
                            <a:schemeClr val="tx1"/>
                          </a:solidFill>
                          <a:effectLst/>
                        </a:rPr>
                        <a:t>Added a second newsletter to our design work</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6589081"/>
                  </a:ext>
                </a:extLst>
              </a:tr>
              <a:tr h="553380">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rPr>
                        <a:t>Increase LinkedIn Learning program usage by co-op employees and number of co-ops using the program.</a:t>
                      </a:r>
                      <a:endParaRPr lang="en-US" sz="800">
                        <a:solidFill>
                          <a:schemeClr val="tx1"/>
                        </a:solidFill>
                        <a:effectLst/>
                        <a:latin typeface="+mj-lt"/>
                        <a:ea typeface="Calibri" panose="020F0502020204030204" pitchFamily="34" charset="0"/>
                        <a:cs typeface="Calibri"/>
                      </a:endParaRP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Calibri"/>
                        </a:rPr>
                        <a:t>Increase users to 3+ for 40 co-ops (Total 340)</a:t>
                      </a:r>
                    </a:p>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Calibri"/>
                        </a:rPr>
                        <a:t>Increase video views to 225,000</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fontAlgn="t">
                        <a:lnSpc>
                          <a:spcPct val="114000"/>
                        </a:lnSpc>
                        <a:spcAft>
                          <a:spcPts val="0"/>
                        </a:spcAft>
                      </a:pPr>
                      <a:endParaRPr lang="en-US" sz="800" b="0" i="0" u="none" strike="noStrike">
                        <a:solidFill>
                          <a:schemeClr val="tx1"/>
                        </a:solidFill>
                        <a:effectLst/>
                        <a:highlight>
                          <a:srgbClr val="FFFF00"/>
                        </a:highlight>
                        <a:latin typeface="Calibri" panose="020F0502020204030204" pitchFamily="34" charset="0"/>
                        <a:cs typeface="Calibri" panose="020F0502020204030204" pitchFamily="34" charset="0"/>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lvl="0" indent="0" algn="l">
                        <a:lnSpc>
                          <a:spcPct val="113999"/>
                        </a:lnSpc>
                        <a:buNone/>
                      </a:pPr>
                      <a:r>
                        <a:rPr lang="en-US" sz="800" b="0" i="0" u="none" strike="noStrike" baseline="0" noProof="0">
                          <a:solidFill>
                            <a:srgbClr val="000000"/>
                          </a:solidFill>
                          <a:effectLst/>
                          <a:latin typeface="+mn-lt"/>
                        </a:rPr>
                        <a:t>317 Active Cooperatives</a:t>
                      </a:r>
                    </a:p>
                    <a:p>
                      <a:pPr marL="0" lvl="0" indent="0" algn="l">
                        <a:lnSpc>
                          <a:spcPct val="113999"/>
                        </a:lnSpc>
                        <a:buNone/>
                      </a:pPr>
                      <a:r>
                        <a:rPr lang="en-US" sz="800" b="0" i="0" u="none" strike="noStrike" baseline="0" noProof="0">
                          <a:solidFill>
                            <a:srgbClr val="000000"/>
                          </a:solidFill>
                          <a:effectLst/>
                          <a:latin typeface="+mn-lt"/>
                        </a:rPr>
                        <a:t>72,938 Video Views</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36028433"/>
                  </a:ext>
                </a:extLst>
              </a:tr>
              <a:tr h="567214">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rPr>
                        <a:t>Successfully implement the 2026 NEXT Conference to achieve financial and programmatic objectives.</a:t>
                      </a:r>
                      <a:endParaRPr lang="en-US" sz="800">
                        <a:solidFill>
                          <a:schemeClr val="tx1"/>
                        </a:solidFill>
                        <a:effectLst/>
                        <a:latin typeface="+mj-lt"/>
                        <a:ea typeface="Calibri" panose="020F0502020204030204" pitchFamily="34" charset="0"/>
                        <a:cs typeface="Calibri" panose="020F0502020204030204" pitchFamily="34" charset="0"/>
                      </a:endParaRP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gn="l" defTabSz="914377"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800" kern="1200">
                          <a:solidFill>
                            <a:schemeClr val="tx1"/>
                          </a:solidFill>
                          <a:effectLst/>
                          <a:latin typeface="+mn-lt"/>
                          <a:ea typeface="Calibri"/>
                          <a:cs typeface="Calibri"/>
                        </a:rPr>
                        <a:t>Increase western attendance (2024: 390) </a:t>
                      </a:r>
                    </a:p>
                    <a:p>
                      <a:pPr marL="171450" marR="0" lvl="0" indent="-171450" algn="l" defTabSz="914377"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800" kern="1200">
                          <a:solidFill>
                            <a:schemeClr val="tx1"/>
                          </a:solidFill>
                          <a:effectLst/>
                          <a:latin typeface="+mn-lt"/>
                          <a:ea typeface="Calibri"/>
                          <a:cs typeface="Calibri"/>
                        </a:rPr>
                        <a:t>Achieve budgeted Net Revenue of $36K</a:t>
                      </a:r>
                    </a:p>
                    <a:p>
                      <a:pPr marL="171450" marR="0" lvl="0" indent="-171450" algn="l" defTabSz="914377"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800" kern="1200">
                          <a:solidFill>
                            <a:schemeClr val="tx1"/>
                          </a:solidFill>
                          <a:effectLst/>
                          <a:latin typeface="+mn-lt"/>
                          <a:ea typeface="Calibri"/>
                          <a:cs typeface="Calibri"/>
                        </a:rPr>
                        <a:t>Attendee survey results &gt;= 4.5</a:t>
                      </a:r>
                      <a:endParaRPr lang="en-US" sz="800">
                        <a:solidFill>
                          <a:schemeClr val="tx1"/>
                        </a:solidFill>
                        <a:effectLst/>
                        <a:latin typeface="+mj-lt"/>
                        <a:ea typeface="Calibri"/>
                        <a:cs typeface="Calibri"/>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14000"/>
                        </a:lnSpc>
                        <a:spcBef>
                          <a:spcPts val="0"/>
                        </a:spcBef>
                        <a:spcAft>
                          <a:spcPts val="0"/>
                        </a:spcAft>
                        <a:buClrTx/>
                        <a:buSzTx/>
                        <a:buFontTx/>
                        <a:buNone/>
                      </a:pPr>
                      <a:r>
                        <a:rPr lang="en-US" sz="800" b="0" i="1" u="none" strike="noStrike" noProof="0">
                          <a:solidFill>
                            <a:schemeClr val="tx1"/>
                          </a:solidFill>
                          <a:effectLst/>
                          <a:latin typeface="Arial"/>
                        </a:rPr>
                        <a:t>437 registered attendees</a:t>
                      </a:r>
                    </a:p>
                    <a:p>
                      <a:pPr marL="0" marR="0" lvl="0" indent="0" algn="l" rtl="0" eaLnBrk="1" fontAlgn="t" latinLnBrk="0" hangingPunct="1">
                        <a:lnSpc>
                          <a:spcPct val="114000"/>
                        </a:lnSpc>
                        <a:spcBef>
                          <a:spcPts val="0"/>
                        </a:spcBef>
                        <a:spcAft>
                          <a:spcPts val="0"/>
                        </a:spcAft>
                        <a:buClrTx/>
                        <a:buSzTx/>
                        <a:buFontTx/>
                        <a:buNone/>
                      </a:pPr>
                      <a:r>
                        <a:rPr lang="en-US" sz="800" b="0" i="0" u="none" strike="noStrike" noProof="0">
                          <a:solidFill>
                            <a:schemeClr val="tx1"/>
                          </a:solidFill>
                          <a:effectLst/>
                          <a:latin typeface="Arial"/>
                        </a:rPr>
                        <a:t>Current YE forecast &gt; $54K net</a:t>
                      </a:r>
                    </a:p>
                    <a:p>
                      <a:pPr marL="0" marR="0" lvl="0" indent="0" algn="l" rtl="0" eaLnBrk="1" fontAlgn="t" latinLnBrk="0" hangingPunct="1">
                        <a:lnSpc>
                          <a:spcPct val="114000"/>
                        </a:lnSpc>
                        <a:spcBef>
                          <a:spcPts val="0"/>
                        </a:spcBef>
                        <a:spcAft>
                          <a:spcPts val="0"/>
                        </a:spcAft>
                        <a:buClrTx/>
                        <a:buSzTx/>
                        <a:buFontTx/>
                        <a:buNone/>
                      </a:pPr>
                      <a:r>
                        <a:rPr lang="en-US" sz="800" b="0" i="1" u="none" strike="noStrike" noProof="0">
                          <a:solidFill>
                            <a:schemeClr val="tx1"/>
                          </a:solidFill>
                          <a:effectLst/>
                          <a:latin typeface="Arial"/>
                        </a:rPr>
                        <a:t>4.5 rating</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76454853"/>
                  </a:ext>
                </a:extLst>
              </a:tr>
              <a:tr h="522169">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ea typeface="Calibri"/>
                          <a:cs typeface="Calibri"/>
                        </a:rPr>
                        <a:t>Expand use of Touchstone Energy SOCIAL to support members social media engagement.</a:t>
                      </a: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Arial"/>
                        </a:rPr>
                        <a:t>Content Support: 110 Co-ops (2025: 102)</a:t>
                      </a:r>
                    </a:p>
                    <a:p>
                      <a:pPr marL="171450" marR="0" lvl="0" indent="-171450">
                        <a:lnSpc>
                          <a:spcPct val="113999"/>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Arial"/>
                        </a:rPr>
                        <a:t>Management Platform: 18 Co-ops (2025: 12)</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endParaRPr lang="en-US" sz="800" b="0" i="0" u="none" strike="noStrike">
                        <a:solidFill>
                          <a:schemeClr val="tx1"/>
                        </a:solidFill>
                        <a:effectLst/>
                        <a:latin typeface="Calibri" panose="020F0502020204030204" pitchFamily="34" charset="0"/>
                        <a:cs typeface="Calibri" panose="020F0502020204030204" pitchFamily="34" charset="0"/>
                      </a:endParaRP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rtl="0" eaLnBrk="1" fontAlgn="t" latinLnBrk="0" hangingPunct="1">
                        <a:lnSpc>
                          <a:spcPct val="100000"/>
                        </a:lnSpc>
                        <a:spcBef>
                          <a:spcPts val="0"/>
                        </a:spcBef>
                        <a:spcAft>
                          <a:spcPts val="0"/>
                        </a:spcAft>
                        <a:buClrTx/>
                        <a:buSzTx/>
                        <a:buFontTx/>
                        <a:buNone/>
                      </a:pPr>
                      <a:r>
                        <a:rPr lang="en-US" sz="800" b="0" i="0" u="none" strike="noStrike">
                          <a:solidFill>
                            <a:schemeClr val="tx1"/>
                          </a:solidFill>
                          <a:effectLst/>
                          <a:latin typeface="+mn-lt"/>
                          <a:cs typeface="Calibri"/>
                        </a:rPr>
                        <a:t>106 Co-ops (140 Profiles)</a:t>
                      </a:r>
                    </a:p>
                    <a:p>
                      <a:pPr marL="0" marR="0" lvl="0" indent="0" algn="l">
                        <a:lnSpc>
                          <a:spcPct val="100000"/>
                        </a:lnSpc>
                        <a:spcBef>
                          <a:spcPts val="0"/>
                        </a:spcBef>
                        <a:spcAft>
                          <a:spcPts val="0"/>
                        </a:spcAft>
                        <a:buClrTx/>
                        <a:buSzTx/>
                        <a:buFontTx/>
                        <a:buNone/>
                      </a:pPr>
                      <a:r>
                        <a:rPr lang="en-US" sz="800" b="0" i="0" u="none" strike="noStrike">
                          <a:solidFill>
                            <a:schemeClr val="tx1"/>
                          </a:solidFill>
                          <a:effectLst/>
                          <a:latin typeface="+mn-lt"/>
                          <a:cs typeface="Calibri"/>
                        </a:rPr>
                        <a:t>19 Co-ops</a:t>
                      </a: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1587158"/>
                  </a:ext>
                </a:extLst>
              </a:tr>
              <a:tr h="522169">
                <a:tc>
                  <a:txBody>
                    <a:bodyPr/>
                    <a:lstStyle/>
                    <a:p>
                      <a:pPr marL="0" marR="0" lvl="0" indent="0">
                        <a:lnSpc>
                          <a:spcPct val="114000"/>
                        </a:lnSpc>
                        <a:spcBef>
                          <a:spcPts val="0"/>
                        </a:spcBef>
                        <a:spcAft>
                          <a:spcPts val="0"/>
                        </a:spcAft>
                        <a:buFont typeface="+mj-lt"/>
                        <a:buNone/>
                      </a:pPr>
                      <a:r>
                        <a:rPr lang="en-US" sz="800">
                          <a:solidFill>
                            <a:schemeClr val="tx1"/>
                          </a:solidFill>
                          <a:effectLst/>
                          <a:latin typeface="+mj-lt"/>
                          <a:ea typeface="Calibri"/>
                          <a:cs typeface="Calibri"/>
                        </a:rPr>
                        <a:t>Promote branded Pre-Paid Credit card program to increase use and non-dues revenue.</a:t>
                      </a:r>
                    </a:p>
                  </a:txBody>
                  <a:tcPr marL="68580" marR="68580" marT="68580" marB="685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nSpc>
                          <a:spcPct val="114000"/>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Arial"/>
                        </a:rPr>
                        <a:t>$1.8M through the program (2026: $1.49M)</a:t>
                      </a:r>
                    </a:p>
                    <a:p>
                      <a:pPr marL="171450" marR="0" lvl="0" indent="-171450">
                        <a:lnSpc>
                          <a:spcPct val="113999"/>
                        </a:lnSpc>
                        <a:spcBef>
                          <a:spcPts val="0"/>
                        </a:spcBef>
                        <a:spcAft>
                          <a:spcPts val="0"/>
                        </a:spcAft>
                        <a:buFont typeface="Arial" panose="020B0604020202020204" pitchFamily="34" charset="0"/>
                        <a:buChar char="•"/>
                      </a:pPr>
                      <a:r>
                        <a:rPr lang="en-US" sz="800">
                          <a:solidFill>
                            <a:schemeClr val="tx1"/>
                          </a:solidFill>
                          <a:effectLst/>
                          <a:latin typeface="+mj-lt"/>
                          <a:ea typeface="Calibri"/>
                          <a:cs typeface="Arial"/>
                        </a:rPr>
                        <a:t>175 Active Users (2025: 152)</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solidFill>
                      <a:srgbClr val="EAEAEA"/>
                    </a:solidFill>
                  </a:tcPr>
                </a:tc>
                <a:tc>
                  <a:txBody>
                    <a:bodyPr/>
                    <a:lstStyle/>
                    <a:p>
                      <a:pPr marL="0" marR="0" lvl="0" indent="0" algn="l" defTabSz="914264" rtl="0" eaLnBrk="1" fontAlgn="t" latinLnBrk="0" hangingPunct="1">
                        <a:lnSpc>
                          <a:spcPct val="114000"/>
                        </a:lnSpc>
                        <a:spcBef>
                          <a:spcPts val="0"/>
                        </a:spcBef>
                        <a:spcAft>
                          <a:spcPts val="0"/>
                        </a:spcAft>
                        <a:buClrTx/>
                        <a:buSzTx/>
                        <a:buFontTx/>
                        <a:buNone/>
                        <a:tabLst/>
                        <a:defRPr/>
                      </a:pPr>
                      <a:r>
                        <a:rPr lang="en-US" sz="800" b="0" i="0" u="none" strike="noStrike">
                          <a:solidFill>
                            <a:schemeClr val="tx1"/>
                          </a:solidFill>
                          <a:effectLst/>
                          <a:latin typeface="Calibri"/>
                          <a:cs typeface="Calibri"/>
                        </a:rPr>
                        <a:t>      </a:t>
                      </a:r>
                    </a:p>
                  </a:txBody>
                  <a:tcPr marL="68580" marR="68580" marT="68580" marB="6858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a:lnSpc>
                          <a:spcPct val="100000"/>
                        </a:lnSpc>
                        <a:spcBef>
                          <a:spcPts val="0"/>
                        </a:spcBef>
                        <a:spcAft>
                          <a:spcPts val="0"/>
                        </a:spcAft>
                        <a:buNone/>
                      </a:pPr>
                      <a:r>
                        <a:rPr lang="en-US" sz="800">
                          <a:latin typeface="+mn-lt"/>
                        </a:rPr>
                        <a:t>$1,322,271.22</a:t>
                      </a:r>
                    </a:p>
                    <a:p>
                      <a:pPr marL="0" marR="0" lvl="0" indent="0" algn="l">
                        <a:lnSpc>
                          <a:spcPct val="100000"/>
                        </a:lnSpc>
                        <a:spcBef>
                          <a:spcPts val="0"/>
                        </a:spcBef>
                        <a:spcAft>
                          <a:spcPts val="0"/>
                        </a:spcAft>
                        <a:buNone/>
                      </a:pPr>
                      <a:r>
                        <a:rPr lang="en-US" sz="800">
                          <a:latin typeface="+mn-lt"/>
                        </a:rPr>
                        <a:t>104</a:t>
                      </a:r>
                      <a:endParaRPr lang="en-US" sz="800" b="0" i="0" u="none" strike="noStrike">
                        <a:solidFill>
                          <a:schemeClr val="tx1"/>
                        </a:solidFill>
                        <a:effectLst/>
                        <a:latin typeface="+mn-lt"/>
                        <a:cs typeface="Calibri"/>
                      </a:endParaRPr>
                    </a:p>
                  </a:txBody>
                  <a:tcPr marL="68580" marR="68580" marT="68580" marB="6858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82873015"/>
                  </a:ext>
                </a:extLst>
              </a:tr>
            </a:tbl>
          </a:graphicData>
        </a:graphic>
      </p:graphicFrame>
      <p:sp>
        <p:nvSpPr>
          <p:cNvPr id="7" name="Title 3">
            <a:extLst>
              <a:ext uri="{FF2B5EF4-FFF2-40B4-BE49-F238E27FC236}">
                <a16:creationId xmlns:a16="http://schemas.microsoft.com/office/drawing/2014/main" id="{3FAB9E5C-E742-47D1-85F9-53E0F5589E59}"/>
              </a:ext>
            </a:extLst>
          </p:cNvPr>
          <p:cNvSpPr txBox="1">
            <a:spLocks/>
          </p:cNvSpPr>
          <p:nvPr/>
        </p:nvSpPr>
        <p:spPr>
          <a:xfrm>
            <a:off x="0" y="10684"/>
            <a:ext cx="9144000" cy="512195"/>
          </a:xfrm>
          <a:prstGeom prst="rect">
            <a:avLst/>
          </a:prstGeom>
          <a:solidFill>
            <a:schemeClr val="tx1"/>
          </a:solidFill>
        </p:spPr>
        <p:txBody>
          <a:bodyPr vert="horz" lIns="68580" tIns="34290" rIns="68580" bIns="34290" rtlCol="0" anchor="b">
            <a:noAutofit/>
          </a:bodyPr>
          <a:lstStyle>
            <a:lvl1pPr marL="0" marR="0" indent="0" algn="l" defTabSz="914377" rtl="0" eaLnBrk="1" fontAlgn="auto" latinLnBrk="0" hangingPunct="1">
              <a:lnSpc>
                <a:spcPct val="100000"/>
              </a:lnSpc>
              <a:spcBef>
                <a:spcPts val="0"/>
              </a:spcBef>
              <a:spcAft>
                <a:spcPts val="0"/>
              </a:spcAft>
              <a:buClr>
                <a:srgbClr val="000000"/>
              </a:buClr>
              <a:buSzPts val="5200"/>
              <a:buFont typeface="Arial"/>
              <a:buNone/>
              <a:tabLst/>
              <a:defRPr sz="5333" kern="1200">
                <a:solidFill>
                  <a:schemeClr val="tx1"/>
                </a:solidFill>
                <a:latin typeface="+mj-lt"/>
                <a:ea typeface="+mj-ea"/>
                <a:cs typeface="+mj-cs"/>
              </a:defRPr>
            </a:lvl1pPr>
          </a:lstStyle>
          <a:p>
            <a:pPr marL="0" marR="0" lvl="0" indent="0" algn="l" defTabSz="685800" rtl="0" eaLnBrk="1" fontAlgn="auto" latinLnBrk="0" hangingPunct="1">
              <a:lnSpc>
                <a:spcPct val="100000"/>
              </a:lnSpc>
              <a:spcBef>
                <a:spcPts val="0"/>
              </a:spcBef>
              <a:spcAft>
                <a:spcPts val="0"/>
              </a:spcAft>
              <a:buClr>
                <a:srgbClr val="000000"/>
              </a:buClr>
              <a:buSzPts val="5200"/>
              <a:buFont typeface="Arial"/>
              <a:buNone/>
              <a:tabLst/>
              <a:defRPr/>
            </a:pPr>
            <a:r>
              <a:rPr kumimoji="0" lang="en-US" sz="3000" b="0" i="0" u="none" strike="noStrike" kern="1200" cap="none" spc="0" normalizeH="0" baseline="0" noProof="0">
                <a:ln>
                  <a:noFill/>
                </a:ln>
                <a:solidFill>
                  <a:srgbClr val="FFFFFF"/>
                </a:solidFill>
                <a:effectLst/>
                <a:uLnTx/>
                <a:uFillTx/>
                <a:latin typeface="Arial" panose="020B0604020202020204"/>
                <a:ea typeface="+mj-ea"/>
                <a:cs typeface="+mj-cs"/>
                <a:sym typeface="Arial"/>
              </a:rPr>
              <a:t>   Touchstone Energy</a:t>
            </a:r>
            <a:r>
              <a:rPr kumimoji="0" lang="en-US" sz="3000" b="0" i="0" u="none" strike="noStrike" kern="1200" cap="none" spc="0" normalizeH="0" baseline="30000" noProof="0">
                <a:ln>
                  <a:noFill/>
                </a:ln>
                <a:solidFill>
                  <a:srgbClr val="FFFFFF"/>
                </a:solidFill>
                <a:effectLst/>
                <a:uLnTx/>
                <a:uFillTx/>
                <a:latin typeface="Arial" panose="020B0604020202020204"/>
                <a:ea typeface="+mj-ea"/>
                <a:cs typeface="+mj-cs"/>
                <a:sym typeface="Arial"/>
              </a:rPr>
              <a:t>®</a:t>
            </a:r>
            <a:r>
              <a:rPr kumimoji="0" lang="en-US" sz="3000" b="0" i="0" u="none" strike="noStrike" kern="1200" cap="none" spc="0" normalizeH="0" baseline="0" noProof="0">
                <a:ln>
                  <a:noFill/>
                </a:ln>
                <a:solidFill>
                  <a:srgbClr val="FFFFFF"/>
                </a:solidFill>
                <a:effectLst/>
                <a:uLnTx/>
                <a:uFillTx/>
                <a:latin typeface="Arial" panose="020B0604020202020204"/>
                <a:ea typeface="+mj-ea"/>
                <a:cs typeface="+mj-cs"/>
                <a:sym typeface="Arial"/>
              </a:rPr>
              <a:t> 2026 Dashboard – June</a:t>
            </a:r>
            <a:endParaRPr kumimoji="0" lang="en-US" sz="4000" b="0" i="0" u="none" strike="noStrike" kern="1200" cap="none" spc="0" normalizeH="0" baseline="0" noProof="0">
              <a:ln>
                <a:noFill/>
              </a:ln>
              <a:solidFill>
                <a:srgbClr val="000000"/>
              </a:solidFill>
              <a:effectLst/>
              <a:uLnTx/>
              <a:uFillTx/>
              <a:latin typeface="Arial" panose="020B0604020202020204"/>
              <a:ea typeface="+mj-ea"/>
              <a:cs typeface="+mj-cs"/>
              <a:sym typeface="Arial"/>
            </a:endParaRPr>
          </a:p>
        </p:txBody>
      </p:sp>
      <p:sp>
        <p:nvSpPr>
          <p:cNvPr id="8" name="Oval 7">
            <a:extLst>
              <a:ext uri="{FF2B5EF4-FFF2-40B4-BE49-F238E27FC236}">
                <a16:creationId xmlns:a16="http://schemas.microsoft.com/office/drawing/2014/main" id="{71EC9102-C7F1-46A7-99AC-C40A138EBA2F}"/>
              </a:ext>
            </a:extLst>
          </p:cNvPr>
          <p:cNvSpPr/>
          <p:nvPr/>
        </p:nvSpPr>
        <p:spPr>
          <a:xfrm>
            <a:off x="2397511" y="4943840"/>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Isosceles Triangle 8">
            <a:extLst>
              <a:ext uri="{FF2B5EF4-FFF2-40B4-BE49-F238E27FC236}">
                <a16:creationId xmlns:a16="http://schemas.microsoft.com/office/drawing/2014/main" id="{29223FF7-4020-471F-AF61-7AD5B47C5B0E}"/>
              </a:ext>
            </a:extLst>
          </p:cNvPr>
          <p:cNvSpPr/>
          <p:nvPr/>
        </p:nvSpPr>
        <p:spPr>
          <a:xfrm>
            <a:off x="4572987" y="4934883"/>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Octagon 9">
            <a:extLst>
              <a:ext uri="{FF2B5EF4-FFF2-40B4-BE49-F238E27FC236}">
                <a16:creationId xmlns:a16="http://schemas.microsoft.com/office/drawing/2014/main" id="{A2B0D64F-3076-414B-BE5D-BC5EABA64784}"/>
              </a:ext>
            </a:extLst>
          </p:cNvPr>
          <p:cNvSpPr/>
          <p:nvPr/>
        </p:nvSpPr>
        <p:spPr>
          <a:xfrm>
            <a:off x="7117082" y="4937240"/>
            <a:ext cx="96012" cy="96012"/>
          </a:xfrm>
          <a:prstGeom prst="oct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 name="TextBox 10">
            <a:extLst>
              <a:ext uri="{FF2B5EF4-FFF2-40B4-BE49-F238E27FC236}">
                <a16:creationId xmlns:a16="http://schemas.microsoft.com/office/drawing/2014/main" id="{24F7C78C-2ABA-4FF0-8001-114065C30D9F}"/>
              </a:ext>
            </a:extLst>
          </p:cNvPr>
          <p:cNvSpPr txBox="1"/>
          <p:nvPr/>
        </p:nvSpPr>
        <p:spPr>
          <a:xfrm>
            <a:off x="2583649" y="4889211"/>
            <a:ext cx="1975541" cy="184666"/>
          </a:xfrm>
          <a:prstGeom prst="rect">
            <a:avLst/>
          </a:prstGeom>
          <a:noFill/>
          <a:ln>
            <a:noFill/>
          </a:ln>
        </p:spPr>
        <p:txBody>
          <a:bodyPr wrap="none" lIns="68580" tIns="34290" rIns="68580" bIns="34290" rtlCol="0" anchor="t">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GREEN: on pace to achieve year-e</a:t>
            </a:r>
            <a:r>
              <a:rPr kumimoji="0" lang="en-US" sz="750" b="0" i="0" u="none" strike="noStrike" kern="1200" cap="none" spc="0" normalizeH="0" baseline="0" noProof="0" err="1">
                <a:ln>
                  <a:noFill/>
                </a:ln>
                <a:solidFill>
                  <a:srgbClr val="FFFFFF"/>
                </a:solidFill>
                <a:effectLst/>
                <a:uLnTx/>
                <a:uFillTx/>
                <a:latin typeface="Arial"/>
                <a:ea typeface="+mn-ea"/>
                <a:cs typeface="Arial"/>
                <a:sym typeface="Arial"/>
              </a:rPr>
              <a:t>nd</a:t>
            </a: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 goal.</a:t>
            </a:r>
          </a:p>
        </p:txBody>
      </p:sp>
      <p:sp>
        <p:nvSpPr>
          <p:cNvPr id="13" name="TextBox 12">
            <a:extLst>
              <a:ext uri="{FF2B5EF4-FFF2-40B4-BE49-F238E27FC236}">
                <a16:creationId xmlns:a16="http://schemas.microsoft.com/office/drawing/2014/main" id="{6B7448EF-CBC1-432B-A733-53EDF310C220}"/>
              </a:ext>
            </a:extLst>
          </p:cNvPr>
          <p:cNvSpPr txBox="1"/>
          <p:nvPr/>
        </p:nvSpPr>
        <p:spPr>
          <a:xfrm>
            <a:off x="7190339" y="4888368"/>
            <a:ext cx="1672253" cy="207749"/>
          </a:xfrm>
          <a:prstGeom prst="rect">
            <a:avLst/>
          </a:prstGeom>
          <a:noFill/>
          <a:ln>
            <a:noFill/>
          </a:ln>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RED: At risk for not achieving goal.</a:t>
            </a:r>
          </a:p>
        </p:txBody>
      </p:sp>
      <p:sp>
        <p:nvSpPr>
          <p:cNvPr id="14" name="TextBox 13">
            <a:extLst>
              <a:ext uri="{FF2B5EF4-FFF2-40B4-BE49-F238E27FC236}">
                <a16:creationId xmlns:a16="http://schemas.microsoft.com/office/drawing/2014/main" id="{E0AC7B70-EDD4-48F4-91B0-B232177CAECC}"/>
              </a:ext>
            </a:extLst>
          </p:cNvPr>
          <p:cNvSpPr txBox="1"/>
          <p:nvPr/>
        </p:nvSpPr>
        <p:spPr>
          <a:xfrm>
            <a:off x="4668999" y="4890556"/>
            <a:ext cx="2409634" cy="207749"/>
          </a:xfrm>
          <a:prstGeom prst="rect">
            <a:avLst/>
          </a:prstGeom>
          <a:noFill/>
          <a:ln>
            <a:noFill/>
          </a:ln>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750" b="0" i="0" u="none" strike="noStrike" kern="1200" cap="none" spc="0" normalizeH="0" baseline="0" noProof="0">
                <a:ln>
                  <a:noFill/>
                </a:ln>
                <a:solidFill>
                  <a:srgbClr val="FFFFFF"/>
                </a:solidFill>
                <a:effectLst/>
                <a:uLnTx/>
                <a:uFillTx/>
                <a:latin typeface="Arial"/>
                <a:ea typeface="+mn-ea"/>
                <a:cs typeface="Arial"/>
                <a:sym typeface="Arial"/>
              </a:rPr>
              <a:t>YELLOW: Tracking behind; additional focus needed.</a:t>
            </a:r>
          </a:p>
        </p:txBody>
      </p:sp>
      <p:sp>
        <p:nvSpPr>
          <p:cNvPr id="3" name="Isosceles Triangle 2">
            <a:extLst>
              <a:ext uri="{FF2B5EF4-FFF2-40B4-BE49-F238E27FC236}">
                <a16:creationId xmlns:a16="http://schemas.microsoft.com/office/drawing/2014/main" id="{A7BE0E4F-5D45-9188-6E2B-4D55A0D05C58}"/>
              </a:ext>
            </a:extLst>
          </p:cNvPr>
          <p:cNvSpPr/>
          <p:nvPr/>
        </p:nvSpPr>
        <p:spPr>
          <a:xfrm>
            <a:off x="5973166" y="2727762"/>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5" name="Isosceles Triangle 4">
            <a:extLst>
              <a:ext uri="{FF2B5EF4-FFF2-40B4-BE49-F238E27FC236}">
                <a16:creationId xmlns:a16="http://schemas.microsoft.com/office/drawing/2014/main" id="{6BDC4E58-057C-62A8-696C-7988A6AFA05E}"/>
              </a:ext>
            </a:extLst>
          </p:cNvPr>
          <p:cNvSpPr/>
          <p:nvPr/>
        </p:nvSpPr>
        <p:spPr>
          <a:xfrm>
            <a:off x="5987634" y="1443254"/>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2" name="Isosceles Triangle 11">
            <a:extLst>
              <a:ext uri="{FF2B5EF4-FFF2-40B4-BE49-F238E27FC236}">
                <a16:creationId xmlns:a16="http://schemas.microsoft.com/office/drawing/2014/main" id="{2A372F44-BEB9-43B7-7FE9-C749B1DB3A66}"/>
              </a:ext>
            </a:extLst>
          </p:cNvPr>
          <p:cNvSpPr/>
          <p:nvPr/>
        </p:nvSpPr>
        <p:spPr>
          <a:xfrm>
            <a:off x="5986167" y="1587707"/>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Oval 14">
            <a:extLst>
              <a:ext uri="{FF2B5EF4-FFF2-40B4-BE49-F238E27FC236}">
                <a16:creationId xmlns:a16="http://schemas.microsoft.com/office/drawing/2014/main" id="{17586591-EF37-8475-2FD6-6D521DA1AAC3}"/>
              </a:ext>
            </a:extLst>
          </p:cNvPr>
          <p:cNvSpPr/>
          <p:nvPr/>
        </p:nvSpPr>
        <p:spPr>
          <a:xfrm>
            <a:off x="5986258" y="3026274"/>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6" name="Oval 15">
            <a:extLst>
              <a:ext uri="{FF2B5EF4-FFF2-40B4-BE49-F238E27FC236}">
                <a16:creationId xmlns:a16="http://schemas.microsoft.com/office/drawing/2014/main" id="{3E396433-973E-2464-A4D7-6509CEF70337}"/>
              </a:ext>
            </a:extLst>
          </p:cNvPr>
          <p:cNvSpPr/>
          <p:nvPr/>
        </p:nvSpPr>
        <p:spPr>
          <a:xfrm>
            <a:off x="5979024" y="3358391"/>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7" name="Oval 16">
            <a:extLst>
              <a:ext uri="{FF2B5EF4-FFF2-40B4-BE49-F238E27FC236}">
                <a16:creationId xmlns:a16="http://schemas.microsoft.com/office/drawing/2014/main" id="{544B676D-8809-20BD-DAF4-485B970C2CFA}"/>
              </a:ext>
            </a:extLst>
          </p:cNvPr>
          <p:cNvSpPr/>
          <p:nvPr/>
        </p:nvSpPr>
        <p:spPr>
          <a:xfrm>
            <a:off x="5979023" y="3642748"/>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Oval 17">
            <a:extLst>
              <a:ext uri="{FF2B5EF4-FFF2-40B4-BE49-F238E27FC236}">
                <a16:creationId xmlns:a16="http://schemas.microsoft.com/office/drawing/2014/main" id="{BFFF94E7-CC41-55BA-1255-338C66906D69}"/>
              </a:ext>
            </a:extLst>
          </p:cNvPr>
          <p:cNvSpPr/>
          <p:nvPr/>
        </p:nvSpPr>
        <p:spPr>
          <a:xfrm>
            <a:off x="5979554" y="3827372"/>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Oval 18">
            <a:extLst>
              <a:ext uri="{FF2B5EF4-FFF2-40B4-BE49-F238E27FC236}">
                <a16:creationId xmlns:a16="http://schemas.microsoft.com/office/drawing/2014/main" id="{48CE2E78-BA62-8EBA-B503-524575083902}"/>
              </a:ext>
            </a:extLst>
          </p:cNvPr>
          <p:cNvSpPr/>
          <p:nvPr/>
        </p:nvSpPr>
        <p:spPr>
          <a:xfrm>
            <a:off x="5979023" y="4161107"/>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Oval 19">
            <a:extLst>
              <a:ext uri="{FF2B5EF4-FFF2-40B4-BE49-F238E27FC236}">
                <a16:creationId xmlns:a16="http://schemas.microsoft.com/office/drawing/2014/main" id="{84580F5A-9622-6AF0-E2E7-F41D75DFA19A}"/>
              </a:ext>
            </a:extLst>
          </p:cNvPr>
          <p:cNvSpPr/>
          <p:nvPr/>
        </p:nvSpPr>
        <p:spPr>
          <a:xfrm>
            <a:off x="5983873" y="4338485"/>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2" name="Oval 21">
            <a:extLst>
              <a:ext uri="{FF2B5EF4-FFF2-40B4-BE49-F238E27FC236}">
                <a16:creationId xmlns:a16="http://schemas.microsoft.com/office/drawing/2014/main" id="{F60D4E59-F1AD-1C65-3796-0D37D21F6AC6}"/>
              </a:ext>
            </a:extLst>
          </p:cNvPr>
          <p:cNvSpPr/>
          <p:nvPr/>
        </p:nvSpPr>
        <p:spPr>
          <a:xfrm>
            <a:off x="5991107" y="958668"/>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3" name="Oval 22">
            <a:extLst>
              <a:ext uri="{FF2B5EF4-FFF2-40B4-BE49-F238E27FC236}">
                <a16:creationId xmlns:a16="http://schemas.microsoft.com/office/drawing/2014/main" id="{2BF3F46D-0E04-F343-4CC0-EC66DF39E216}"/>
              </a:ext>
            </a:extLst>
          </p:cNvPr>
          <p:cNvSpPr/>
          <p:nvPr/>
        </p:nvSpPr>
        <p:spPr>
          <a:xfrm>
            <a:off x="5991107" y="1100152"/>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Oval 23">
            <a:extLst>
              <a:ext uri="{FF2B5EF4-FFF2-40B4-BE49-F238E27FC236}">
                <a16:creationId xmlns:a16="http://schemas.microsoft.com/office/drawing/2014/main" id="{F8F05C37-2ECF-1EAA-D5F3-AC84A2DAECED}"/>
              </a:ext>
            </a:extLst>
          </p:cNvPr>
          <p:cNvSpPr/>
          <p:nvPr/>
        </p:nvSpPr>
        <p:spPr>
          <a:xfrm>
            <a:off x="5979023" y="1933342"/>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Oval 24">
            <a:extLst>
              <a:ext uri="{FF2B5EF4-FFF2-40B4-BE49-F238E27FC236}">
                <a16:creationId xmlns:a16="http://schemas.microsoft.com/office/drawing/2014/main" id="{81C19546-D11D-BED2-488A-E48CBC0F3B33}"/>
              </a:ext>
            </a:extLst>
          </p:cNvPr>
          <p:cNvSpPr/>
          <p:nvPr/>
        </p:nvSpPr>
        <p:spPr>
          <a:xfrm>
            <a:off x="5976639" y="2226033"/>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6" name="Oval 25">
            <a:extLst>
              <a:ext uri="{FF2B5EF4-FFF2-40B4-BE49-F238E27FC236}">
                <a16:creationId xmlns:a16="http://schemas.microsoft.com/office/drawing/2014/main" id="{A4F3739A-1ED9-3514-700B-9E2306371F9C}"/>
              </a:ext>
            </a:extLst>
          </p:cNvPr>
          <p:cNvSpPr/>
          <p:nvPr/>
        </p:nvSpPr>
        <p:spPr>
          <a:xfrm>
            <a:off x="5991107" y="2554922"/>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 name="Isosceles Triangle 1">
            <a:extLst>
              <a:ext uri="{FF2B5EF4-FFF2-40B4-BE49-F238E27FC236}">
                <a16:creationId xmlns:a16="http://schemas.microsoft.com/office/drawing/2014/main" id="{51D84970-905D-1702-82BE-800C3D5B1079}"/>
              </a:ext>
            </a:extLst>
          </p:cNvPr>
          <p:cNvSpPr/>
          <p:nvPr/>
        </p:nvSpPr>
        <p:spPr>
          <a:xfrm>
            <a:off x="5976639" y="2064288"/>
            <a:ext cx="96012" cy="96012"/>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 name="Oval 3">
            <a:extLst>
              <a:ext uri="{FF2B5EF4-FFF2-40B4-BE49-F238E27FC236}">
                <a16:creationId xmlns:a16="http://schemas.microsoft.com/office/drawing/2014/main" id="{4D74B2E1-0691-F72F-67FE-A4B23C73C112}"/>
              </a:ext>
            </a:extLst>
          </p:cNvPr>
          <p:cNvSpPr/>
          <p:nvPr/>
        </p:nvSpPr>
        <p:spPr>
          <a:xfrm>
            <a:off x="5983873" y="3191400"/>
            <a:ext cx="96012" cy="960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750" b="0" i="0" u="none" strike="noStrike" kern="1200" cap="none" spc="0" normalizeH="0" baseline="0" noProof="0">
              <a:ln>
                <a:noFill/>
              </a:ln>
              <a:solidFill>
                <a:srgbClr val="FFFFFF"/>
              </a:solidFill>
              <a:effectLst/>
              <a:uLnTx/>
              <a:uFillTx/>
              <a:latin typeface="Arial" panose="020B0604020202020204"/>
              <a:ea typeface="+mn-ea"/>
              <a:cs typeface="+mn-cs"/>
              <a:sym typeface="Arial"/>
            </a:endParaRPr>
          </a:p>
        </p:txBody>
      </p:sp>
    </p:spTree>
    <p:extLst>
      <p:ext uri="{BB962C8B-B14F-4D97-AF65-F5344CB8AC3E}">
        <p14:creationId xmlns:p14="http://schemas.microsoft.com/office/powerpoint/2010/main" val="3814714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 sz="2800" b="1">
                <a:solidFill>
                  <a:srgbClr val="FFFFFF"/>
                </a:solidFill>
                <a:latin typeface="Calibri"/>
                <a:cs typeface="Calibri"/>
              </a:rPr>
              <a:t>Program Updates</a:t>
            </a:r>
            <a:endParaRPr sz="2800" b="1">
              <a:solidFill>
                <a:srgbClr val="FFFFFF"/>
              </a:solidFill>
              <a:latin typeface="Calibri"/>
              <a:cs typeface="Calibri"/>
            </a:endParaRPr>
          </a:p>
        </p:txBody>
      </p:sp>
      <p:sp>
        <p:nvSpPr>
          <p:cNvPr id="2" name="Google Shape;67;p15">
            <a:extLst>
              <a:ext uri="{FF2B5EF4-FFF2-40B4-BE49-F238E27FC236}">
                <a16:creationId xmlns:a16="http://schemas.microsoft.com/office/drawing/2014/main" id="{225D7429-C29E-4114-23C3-43FD93C0E1AD}"/>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Jessica Kenefick</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784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7428175" y="569631"/>
            <a:ext cx="1219952" cy="1525913"/>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4312469" y="382283"/>
            <a:ext cx="3480201" cy="146168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Freeform 4"/>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7" name="TextBox 7"/>
          <p:cNvSpPr txBox="1"/>
          <p:nvPr/>
        </p:nvSpPr>
        <p:spPr>
          <a:xfrm>
            <a:off x="0" y="4687726"/>
            <a:ext cx="2835092" cy="1615381"/>
          </a:xfrm>
          <a:prstGeom prst="rect">
            <a:avLst/>
          </a:prstGeom>
        </p:spPr>
        <p:txBody>
          <a:bodyPr lIns="25400" tIns="25400" rIns="25400" bIns="25400" rtlCol="0" anchor="ctr"/>
          <a:lstStyle/>
          <a:p>
            <a:pPr algn="ctr" defTabSz="457200">
              <a:lnSpc>
                <a:spcPts val="1820"/>
              </a:lnSpc>
              <a:buClrTx/>
            </a:pPr>
            <a:endParaRPr sz="900" kern="1200">
              <a:solidFill>
                <a:prstClr val="black"/>
              </a:solidFill>
              <a:latin typeface="Calibri"/>
              <a:ea typeface="+mn-ea"/>
              <a:cs typeface="+mn-cs"/>
            </a:endParaRPr>
          </a:p>
        </p:txBody>
      </p:sp>
      <p:sp>
        <p:nvSpPr>
          <p:cNvPr id="8" name="Freeform 8"/>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9" name="TextBox 9"/>
          <p:cNvSpPr txBox="1"/>
          <p:nvPr/>
        </p:nvSpPr>
        <p:spPr>
          <a:xfrm>
            <a:off x="495873" y="1351669"/>
            <a:ext cx="3874649" cy="1097352"/>
          </a:xfrm>
          <a:prstGeom prst="rect">
            <a:avLst/>
          </a:prstGeom>
        </p:spPr>
        <p:txBody>
          <a:bodyPr wrap="square" lIns="0" tIns="0" rIns="0" bIns="0" rtlCol="0" anchor="t">
            <a:spAutoFit/>
          </a:bodyPr>
          <a:lstStyle/>
          <a:p>
            <a:pPr defTabSz="457200">
              <a:lnSpc>
                <a:spcPts val="4100"/>
              </a:lnSpc>
              <a:buClrTx/>
            </a:pPr>
            <a:r>
              <a:rPr lang="en-US" sz="4990" b="1" kern="1200" spc="-334">
                <a:solidFill>
                  <a:srgbClr val="FF5733"/>
                </a:solidFill>
                <a:latin typeface="Aptos" panose="020B0004020202020204" pitchFamily="34" charset="0"/>
                <a:ea typeface="Open Sauce Bold"/>
                <a:cs typeface="Open Sauce Bold"/>
                <a:sym typeface="Open Sauce Bold"/>
              </a:rPr>
              <a:t>JAM Update</a:t>
            </a:r>
          </a:p>
          <a:p>
            <a:pPr defTabSz="457200">
              <a:lnSpc>
                <a:spcPts val="4100"/>
              </a:lnSpc>
              <a:buClrTx/>
            </a:pPr>
            <a:r>
              <a:rPr lang="en-US" sz="4990" b="1" kern="1200" spc="-334">
                <a:solidFill>
                  <a:srgbClr val="FF5733"/>
                </a:solidFill>
                <a:latin typeface="Aptos" panose="020B0004020202020204" pitchFamily="34" charset="0"/>
                <a:ea typeface="Open Sauce Bold"/>
                <a:cs typeface="Open Sauce Bold"/>
                <a:sym typeface="Open Sauce Bold"/>
              </a:rPr>
              <a:t>2026</a:t>
            </a:r>
          </a:p>
        </p:txBody>
      </p:sp>
      <p:sp>
        <p:nvSpPr>
          <p:cNvPr id="11" name="TextBox 11"/>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17" name="TextBox 16">
            <a:extLst>
              <a:ext uri="{FF2B5EF4-FFF2-40B4-BE49-F238E27FC236}">
                <a16:creationId xmlns:a16="http://schemas.microsoft.com/office/drawing/2014/main" id="{F86EEC64-B6DD-8507-4B87-5FA20280E4C7}"/>
              </a:ext>
            </a:extLst>
          </p:cNvPr>
          <p:cNvSpPr txBox="1"/>
          <p:nvPr/>
        </p:nvSpPr>
        <p:spPr>
          <a:xfrm>
            <a:off x="514350" y="3387633"/>
            <a:ext cx="7296796" cy="830997"/>
          </a:xfrm>
          <a:prstGeom prst="rect">
            <a:avLst/>
          </a:prstGeom>
          <a:noFill/>
        </p:spPr>
        <p:txBody>
          <a:bodyPr wrap="square">
            <a:spAutoFit/>
          </a:bodyPr>
          <a:lstStyle/>
          <a:p>
            <a:pPr defTabSz="457200">
              <a:buClrTx/>
            </a:pPr>
            <a:r>
              <a:rPr lang="en-US" sz="1600" b="1" kern="1200">
                <a:solidFill>
                  <a:srgbClr val="333333"/>
                </a:solidFill>
                <a:latin typeface="Aptos" panose="020B0004020202020204" pitchFamily="34" charset="0"/>
                <a:ea typeface="+mn-ea"/>
                <a:cs typeface="+mn-cs"/>
              </a:rPr>
              <a:t>Sean Walker</a:t>
            </a:r>
            <a:br>
              <a:rPr lang="en-US" sz="1600" kern="1200">
                <a:solidFill>
                  <a:srgbClr val="333333"/>
                </a:solidFill>
                <a:latin typeface="Aptos" panose="020B0004020202020204" pitchFamily="34" charset="0"/>
                <a:ea typeface="+mn-ea"/>
                <a:cs typeface="+mn-cs"/>
              </a:rPr>
            </a:br>
            <a:r>
              <a:rPr lang="en-US" sz="1600" kern="1200">
                <a:solidFill>
                  <a:srgbClr val="333333"/>
                </a:solidFill>
                <a:latin typeface="Aptos" panose="020B0004020202020204" pitchFamily="34" charset="0"/>
                <a:ea typeface="+mn-ea"/>
                <a:cs typeface="+mn-cs"/>
              </a:rPr>
              <a:t>Director, Digital Platforms &amp; Web Operations</a:t>
            </a:r>
            <a:br>
              <a:rPr lang="en-US" sz="1600" kern="1200">
                <a:solidFill>
                  <a:srgbClr val="333333"/>
                </a:solidFill>
                <a:latin typeface="Aptos" panose="020B0004020202020204" pitchFamily="34" charset="0"/>
                <a:ea typeface="+mn-ea"/>
                <a:cs typeface="+mn-cs"/>
              </a:rPr>
            </a:br>
            <a:r>
              <a:rPr lang="en-US" sz="1600" kern="1200">
                <a:solidFill>
                  <a:srgbClr val="333333"/>
                </a:solidFill>
                <a:latin typeface="Aptos" panose="020B0004020202020204" pitchFamily="34" charset="0"/>
                <a:ea typeface="+mn-ea"/>
                <a:cs typeface="+mn-cs"/>
              </a:rPr>
              <a:t>Touchstone Energy Cooperatives</a:t>
            </a:r>
            <a:endParaRPr lang="en-US" sz="1500" b="1" kern="1200">
              <a:solidFill>
                <a:srgbClr val="333333"/>
              </a:solidFill>
              <a:latin typeface="Aptos" panose="020B0004020202020204" pitchFamily="34" charset="0"/>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err="1">
                <a:solidFill>
                  <a:srgbClr val="FF5733"/>
                </a:solidFill>
                <a:latin typeface="Open Sauce Bold"/>
                <a:ea typeface="Open Sauce Bold"/>
                <a:cs typeface="Open Sauce Bold"/>
                <a:sym typeface="Open Sauce Bold"/>
              </a:rPr>
              <a:t>shine.coop</a:t>
            </a:r>
            <a:endParaRPr lang="en-US" sz="2467" b="1" kern="1200" spc="-165">
              <a:solidFill>
                <a:srgbClr val="FF5733"/>
              </a:solidFill>
              <a:latin typeface="Open Sauce Bold"/>
              <a:ea typeface="Open Sauce Bold"/>
              <a:cs typeface="Open Sauce Bold"/>
              <a:sym typeface="Open Sauce Bold"/>
            </a:endParaRP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9" name="TextBox 9"/>
          <p:cNvSpPr txBox="1"/>
          <p:nvPr/>
        </p:nvSpPr>
        <p:spPr>
          <a:xfrm>
            <a:off x="0" y="4687726"/>
            <a:ext cx="2835092" cy="1615381"/>
          </a:xfrm>
          <a:prstGeom prst="rect">
            <a:avLst/>
          </a:prstGeom>
        </p:spPr>
        <p:txBody>
          <a:bodyPr lIns="25400" tIns="25400" rIns="25400" bIns="25400" rtlCol="0" anchor="ctr"/>
          <a:lstStyle/>
          <a:p>
            <a:pPr algn="ctr" defTabSz="457200">
              <a:lnSpc>
                <a:spcPts val="1820"/>
              </a:lnSpc>
              <a:buClrTx/>
            </a:pPr>
            <a:endParaRPr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pic>
        <p:nvPicPr>
          <p:cNvPr id="13" name="Picture 12" descr="A screenshot of a computer&#10;&#10;Description automatically generated">
            <a:extLst>
              <a:ext uri="{FF2B5EF4-FFF2-40B4-BE49-F238E27FC236}">
                <a16:creationId xmlns:a16="http://schemas.microsoft.com/office/drawing/2014/main" id="{FA34B693-278F-EE74-4A01-C47114BE1D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80217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219584"/>
            <a:ext cx="4057650" cy="525465"/>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2026 Goals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9" name="TextBox 9"/>
          <p:cNvSpPr txBox="1"/>
          <p:nvPr/>
        </p:nvSpPr>
        <p:spPr>
          <a:xfrm>
            <a:off x="0" y="4687726"/>
            <a:ext cx="2835092" cy="1615381"/>
          </a:xfrm>
          <a:prstGeom prst="rect">
            <a:avLst/>
          </a:prstGeom>
        </p:spPr>
        <p:txBody>
          <a:bodyPr lIns="25400" tIns="25400" rIns="25400" bIns="25400" rtlCol="0" anchor="ctr"/>
          <a:lstStyle/>
          <a:p>
            <a:pPr algn="ctr" defTabSz="457200">
              <a:lnSpc>
                <a:spcPts val="1820"/>
              </a:lnSpc>
              <a:buClrTx/>
            </a:pPr>
            <a:endParaRPr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4572000" y="2148570"/>
            <a:ext cx="4057650" cy="1384995"/>
          </a:xfrm>
          <a:prstGeom prst="rect">
            <a:avLst/>
          </a:prstGeom>
        </p:spPr>
        <p:txBody>
          <a:bodyPr wrap="square" lIns="0" tIns="0" rIns="0" bIns="0" rtlCol="0" anchor="t">
            <a:spAutoFit/>
          </a:bodyPr>
          <a:lstStyle/>
          <a:p>
            <a:pPr defTabSz="457200">
              <a:buClrTx/>
            </a:pPr>
            <a:r>
              <a:rPr lang="en-US" sz="1600" b="1">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t> </a:t>
            </a:r>
            <a:r>
              <a:rPr lang="en-US" sz="2000" b="1" kern="1200">
                <a:solidFill>
                  <a:srgbClr val="FF5733"/>
                </a:solidFill>
                <a:latin typeface="Aptos" panose="020B0004020202020204" pitchFamily="34" charset="0"/>
                <a:ea typeface="+mn-ea"/>
                <a:cs typeface="+mn-cs"/>
              </a:rPr>
              <a:t>SHiNE</a:t>
            </a:r>
            <a:r>
              <a:rPr lang="en-US" sz="2000" b="1" kern="1200">
                <a:solidFill>
                  <a:prstClr val="black"/>
                </a:solidFill>
                <a:latin typeface="Aptos" panose="020B0004020202020204" pitchFamily="34" charset="0"/>
                <a:ea typeface="+mn-ea"/>
                <a:cs typeface="+mn-cs"/>
              </a:rPr>
              <a:t> Content Support</a:t>
            </a:r>
            <a:endParaRPr lang="en-US" sz="1600" b="1" kern="1200">
              <a:solidFill>
                <a:prstClr val="black"/>
              </a:solidFill>
              <a:latin typeface="Aptos" panose="020B0004020202020204" pitchFamily="34" charset="0"/>
              <a:ea typeface="+mn-ea"/>
              <a:cs typeface="+mn-cs"/>
            </a:endParaRPr>
          </a:p>
          <a:p>
            <a:pPr marL="428625" indent="-257175" defTabSz="457200">
              <a:buClrTx/>
              <a:buFont typeface="+mj-lt"/>
              <a:buAutoNum type="arabicPeriod"/>
            </a:pPr>
            <a:r>
              <a:rPr lang="en-US" kern="1200">
                <a:solidFill>
                  <a:prstClr val="black"/>
                </a:solidFill>
                <a:latin typeface="Aptos" panose="020B0004020202020204" pitchFamily="34" charset="0"/>
                <a:ea typeface="+mn-ea"/>
                <a:cs typeface="+mn-cs"/>
              </a:rPr>
              <a:t>Generate $132,000 in subscription revenue.</a:t>
            </a:r>
          </a:p>
          <a:p>
            <a:pPr marL="428625" indent="-257175" defTabSz="457200">
              <a:buClrTx/>
              <a:buFont typeface="+mj-lt"/>
              <a:buAutoNum type="arabicPeriod"/>
            </a:pPr>
            <a:r>
              <a:rPr lang="en-US" kern="1200">
                <a:solidFill>
                  <a:prstClr val="black"/>
                </a:solidFill>
                <a:latin typeface="Aptos" panose="020B0004020202020204" pitchFamily="34" charset="0"/>
                <a:ea typeface="+mn-ea"/>
                <a:cs typeface="+mn-cs"/>
              </a:rPr>
              <a:t>Maintain consistent monthly baseline of 15 active subscribers.</a:t>
            </a:r>
          </a:p>
          <a:p>
            <a:pPr marL="171450" defTabSz="457200">
              <a:buClrTx/>
            </a:pPr>
            <a:endParaRPr lang="en-US" kern="1200">
              <a:solidFill>
                <a:prstClr val="black"/>
              </a:solidFill>
              <a:latin typeface="Aptos" panose="020B0004020202020204" pitchFamily="34" charset="0"/>
              <a:ea typeface="+mn-ea"/>
              <a:cs typeface="+mn-cs"/>
            </a:endParaRPr>
          </a:p>
          <a:p>
            <a:pPr marL="171450" defTabSz="457200">
              <a:buClrTx/>
            </a:pPr>
            <a:r>
              <a:rPr lang="en-US" kern="1200">
                <a:solidFill>
                  <a:prstClr val="black"/>
                </a:solidFill>
                <a:latin typeface="Aptos" panose="020B0004020202020204" pitchFamily="34" charset="0"/>
                <a:ea typeface="+mn-ea"/>
                <a:cs typeface="+mn-cs"/>
              </a:rPr>
              <a:t>Page templates for popular topics every quarter.</a:t>
            </a:r>
          </a:p>
        </p:txBody>
      </p:sp>
      <p:sp>
        <p:nvSpPr>
          <p:cNvPr id="12" name="TextBox 11">
            <a:extLst>
              <a:ext uri="{FF2B5EF4-FFF2-40B4-BE49-F238E27FC236}">
                <a16:creationId xmlns:a16="http://schemas.microsoft.com/office/drawing/2014/main" id="{8EFDB585-39AD-9529-6BCA-5C6E92FEFFF2}"/>
              </a:ext>
            </a:extLst>
          </p:cNvPr>
          <p:cNvSpPr txBox="1"/>
          <p:nvPr/>
        </p:nvSpPr>
        <p:spPr>
          <a:xfrm>
            <a:off x="514350" y="2143900"/>
            <a:ext cx="3701189" cy="1785104"/>
          </a:xfrm>
          <a:prstGeom prst="rect">
            <a:avLst/>
          </a:prstGeom>
          <a:noFill/>
        </p:spPr>
        <p:txBody>
          <a:bodyPr wrap="square">
            <a:spAutoFit/>
          </a:bodyPr>
          <a:lstStyle/>
          <a:p>
            <a:pPr defTabSz="457200">
              <a:buClrTx/>
            </a:pPr>
            <a:r>
              <a:rPr lang="en-US" sz="2000" b="1">
                <a:solidFill>
                  <a:srgbClr val="FF5733"/>
                </a:solidFill>
                <a:latin typeface="Aptos" panose="020B0004020202020204" pitchFamily="34" charset="0"/>
                <a:ea typeface="Calibri" panose="020F0502020204030204" pitchFamily="34" charset="0"/>
                <a:cs typeface="Times New Roman" panose="02020603050405020304" pitchFamily="18" charset="0"/>
              </a:rPr>
              <a:t>SHiNE</a:t>
            </a:r>
            <a:r>
              <a:rPr lang="en-US" sz="2000" b="1">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t> Development + Projects</a:t>
            </a:r>
          </a:p>
          <a:p>
            <a:pPr marL="428625" indent="-257175" defTabSz="457200">
              <a:buClrTx/>
              <a:buFont typeface="+mj-lt"/>
              <a:buAutoNum type="arabicPeriod"/>
            </a:pPr>
            <a:r>
              <a:rPr lang="en-US">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t>Generate $300k+ in project revenue.</a:t>
            </a:r>
          </a:p>
          <a:p>
            <a:pPr marL="428625" indent="-257175" defTabSz="457200">
              <a:buClrTx/>
              <a:buFont typeface="+mj-lt"/>
              <a:buAutoNum type="arabicPeriod"/>
            </a:pPr>
            <a:r>
              <a:rPr lang="en-US" kern="1200">
                <a:solidFill>
                  <a:prstClr val="black"/>
                </a:solidFill>
                <a:latin typeface="Aptos" panose="020B0004020202020204" pitchFamily="34" charset="0"/>
                <a:ea typeface="+mn-ea"/>
                <a:cs typeface="+mn-cs"/>
              </a:rPr>
              <a:t>Increase Total # of Live websites by +20.</a:t>
            </a:r>
          </a:p>
          <a:p>
            <a:pPr marL="428625" indent="-257175" defTabSz="457200">
              <a:buClrTx/>
              <a:buFont typeface="+mj-lt"/>
              <a:buAutoNum type="arabicPeriod"/>
            </a:pPr>
            <a:r>
              <a:rPr lang="en-US" kern="1200">
                <a:solidFill>
                  <a:prstClr val="black"/>
                </a:solidFill>
                <a:latin typeface="Aptos" panose="020B0004020202020204" pitchFamily="34" charset="0"/>
                <a:ea typeface="+mn-ea"/>
                <a:cs typeface="+mn-cs"/>
              </a:rPr>
              <a:t>Transition 50% of all sites to SHiNE.</a:t>
            </a:r>
            <a:br>
              <a:rPr lang="en-US" kern="1200">
                <a:solidFill>
                  <a:prstClr val="black"/>
                </a:solidFill>
                <a:latin typeface="Aptos" panose="020B0004020202020204" pitchFamily="34" charset="0"/>
                <a:ea typeface="+mn-ea"/>
                <a:cs typeface="+mn-cs"/>
              </a:rPr>
            </a:br>
            <a:endParaRPr lang="en-US" kern="1200">
              <a:solidFill>
                <a:prstClr val="black"/>
              </a:solidFill>
              <a:latin typeface="Aptos" panose="020B0004020202020204" pitchFamily="34" charset="0"/>
              <a:ea typeface="+mn-ea"/>
              <a:cs typeface="+mn-cs"/>
            </a:endParaRPr>
          </a:p>
          <a:p>
            <a:pPr marL="171450" defTabSz="457200">
              <a:buClrTx/>
            </a:pPr>
            <a:r>
              <a:rPr lang="en-US" kern="1200">
                <a:solidFill>
                  <a:prstClr val="black"/>
                </a:solidFill>
                <a:latin typeface="Aptos" panose="020B0004020202020204" pitchFamily="34" charset="0"/>
                <a:ea typeface="+mn-ea"/>
                <a:cs typeface="+mn-cs"/>
              </a:rPr>
              <a:t>Continued program enhancements.</a:t>
            </a:r>
          </a:p>
        </p:txBody>
      </p:sp>
      <p:pic>
        <p:nvPicPr>
          <p:cNvPr id="16" name="Picture 15" descr="A white circle with a dart in the middle&#10;&#10;Description automatically generated">
            <a:extLst>
              <a:ext uri="{FF2B5EF4-FFF2-40B4-BE49-F238E27FC236}">
                <a16:creationId xmlns:a16="http://schemas.microsoft.com/office/drawing/2014/main" id="{4B588D89-8871-0DB4-0B43-8FC94A22C8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9453" y="899319"/>
            <a:ext cx="832173" cy="755288"/>
          </a:xfrm>
          <a:prstGeom prst="rect">
            <a:avLst/>
          </a:prstGeom>
        </p:spPr>
      </p:pic>
    </p:spTree>
    <p:extLst>
      <p:ext uri="{BB962C8B-B14F-4D97-AF65-F5344CB8AC3E}">
        <p14:creationId xmlns:p14="http://schemas.microsoft.com/office/powerpoint/2010/main" val="514669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2530342" y="624699"/>
            <a:ext cx="6509905" cy="525465"/>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Staff Updates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9" name="TextBox 9"/>
          <p:cNvSpPr txBox="1"/>
          <p:nvPr/>
        </p:nvSpPr>
        <p:spPr>
          <a:xfrm>
            <a:off x="0" y="4687726"/>
            <a:ext cx="2835092" cy="1615381"/>
          </a:xfrm>
          <a:prstGeom prst="rect">
            <a:avLst/>
          </a:prstGeom>
        </p:spPr>
        <p:txBody>
          <a:bodyPr lIns="25400" tIns="25400" rIns="25400" bIns="25400" rtlCol="0" anchor="ctr"/>
          <a:lstStyle/>
          <a:p>
            <a:pPr algn="ctr" defTabSz="457200">
              <a:lnSpc>
                <a:spcPts val="1820"/>
              </a:lnSpc>
              <a:buClrTx/>
            </a:pPr>
            <a:endParaRPr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pic>
        <p:nvPicPr>
          <p:cNvPr id="2050" name="Picture 2" descr="Sean Walker - Sr. Manager of Infrastructure Operations &amp; Website Services">
            <a:extLst>
              <a:ext uri="{FF2B5EF4-FFF2-40B4-BE49-F238E27FC236}">
                <a16:creationId xmlns:a16="http://schemas.microsoft.com/office/drawing/2014/main" id="{17D6B9B8-7EA0-CEE3-2EE4-5617A4A1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553" y="1335926"/>
            <a:ext cx="981613" cy="9816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au Townsend">
            <a:extLst>
              <a:ext uri="{FF2B5EF4-FFF2-40B4-BE49-F238E27FC236}">
                <a16:creationId xmlns:a16="http://schemas.microsoft.com/office/drawing/2014/main" id="{A7739A28-AF9C-9763-544F-9F5DC66DCC0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7354" y="1324060"/>
            <a:ext cx="981613" cy="9816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aysal Mowdud">
            <a:extLst>
              <a:ext uri="{FF2B5EF4-FFF2-40B4-BE49-F238E27FC236}">
                <a16:creationId xmlns:a16="http://schemas.microsoft.com/office/drawing/2014/main" id="{0BEFA469-E0F8-055A-3D3D-D1FC81C309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0245" y="1333648"/>
            <a:ext cx="981613" cy="98161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nee Tritten - Content Support &amp; Analytics Expert">
            <a:extLst>
              <a:ext uri="{FF2B5EF4-FFF2-40B4-BE49-F238E27FC236}">
                <a16:creationId xmlns:a16="http://schemas.microsoft.com/office/drawing/2014/main" id="{D44DB062-8615-7C03-53F7-764DDFE0F2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43838" y="1324507"/>
            <a:ext cx="981613" cy="98161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A647428-94D9-7144-7549-E50D641AAD73}"/>
              </a:ext>
            </a:extLst>
          </p:cNvPr>
          <p:cNvSpPr txBox="1"/>
          <p:nvPr/>
        </p:nvSpPr>
        <p:spPr>
          <a:xfrm>
            <a:off x="546384" y="2409841"/>
            <a:ext cx="1016782" cy="600164"/>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Sean Walker</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Director, Digital Platforms &amp; Web Operations</a:t>
            </a:r>
            <a:endParaRPr lang="en-US" sz="900" kern="1200">
              <a:solidFill>
                <a:prstClr val="black"/>
              </a:solidFill>
              <a:latin typeface="Calibri"/>
              <a:ea typeface="+mn-ea"/>
              <a:cs typeface="+mn-cs"/>
            </a:endParaRPr>
          </a:p>
        </p:txBody>
      </p:sp>
      <p:sp>
        <p:nvSpPr>
          <p:cNvPr id="13" name="TextBox 12">
            <a:extLst>
              <a:ext uri="{FF2B5EF4-FFF2-40B4-BE49-F238E27FC236}">
                <a16:creationId xmlns:a16="http://schemas.microsoft.com/office/drawing/2014/main" id="{CEF2CD5F-9C97-77A4-1538-405BC959599B}"/>
              </a:ext>
            </a:extLst>
          </p:cNvPr>
          <p:cNvSpPr txBox="1"/>
          <p:nvPr/>
        </p:nvSpPr>
        <p:spPr>
          <a:xfrm>
            <a:off x="2899769" y="2397975"/>
            <a:ext cx="1016782" cy="353943"/>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Beau Townsend</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Lead Engineer</a:t>
            </a:r>
            <a:endParaRPr lang="en-US" sz="900" kern="1200">
              <a:solidFill>
                <a:prstClr val="black"/>
              </a:solidFill>
              <a:latin typeface="Calibri"/>
              <a:ea typeface="+mn-ea"/>
              <a:cs typeface="+mn-cs"/>
            </a:endParaRPr>
          </a:p>
        </p:txBody>
      </p:sp>
      <p:sp>
        <p:nvSpPr>
          <p:cNvPr id="14" name="TextBox 13">
            <a:extLst>
              <a:ext uri="{FF2B5EF4-FFF2-40B4-BE49-F238E27FC236}">
                <a16:creationId xmlns:a16="http://schemas.microsoft.com/office/drawing/2014/main" id="{2B2880B0-3194-9FEF-E049-BD9D57713E7F}"/>
              </a:ext>
            </a:extLst>
          </p:cNvPr>
          <p:cNvSpPr txBox="1"/>
          <p:nvPr/>
        </p:nvSpPr>
        <p:spPr>
          <a:xfrm>
            <a:off x="1732660" y="2418981"/>
            <a:ext cx="1016782" cy="477054"/>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Faysal Mowdud</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Lead Cyber Security Engineer</a:t>
            </a:r>
            <a:endParaRPr lang="en-US" sz="900" kern="1200">
              <a:solidFill>
                <a:prstClr val="black"/>
              </a:solidFill>
              <a:latin typeface="Calibri"/>
              <a:ea typeface="+mn-ea"/>
              <a:cs typeface="+mn-cs"/>
            </a:endParaRPr>
          </a:p>
        </p:txBody>
      </p:sp>
      <p:sp>
        <p:nvSpPr>
          <p:cNvPr id="15" name="TextBox 14">
            <a:extLst>
              <a:ext uri="{FF2B5EF4-FFF2-40B4-BE49-F238E27FC236}">
                <a16:creationId xmlns:a16="http://schemas.microsoft.com/office/drawing/2014/main" id="{28B696E9-5049-CDC9-60E1-A929AD5EFF8A}"/>
              </a:ext>
            </a:extLst>
          </p:cNvPr>
          <p:cNvSpPr txBox="1"/>
          <p:nvPr/>
        </p:nvSpPr>
        <p:spPr>
          <a:xfrm>
            <a:off x="4043837" y="2411217"/>
            <a:ext cx="1016782" cy="477054"/>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Renee Tritten</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Content Support &amp; Analytics Expert</a:t>
            </a:r>
            <a:endParaRPr lang="en-US" sz="900" kern="1200">
              <a:solidFill>
                <a:prstClr val="black"/>
              </a:solidFill>
              <a:latin typeface="Aptos" panose="020B0004020202020204" pitchFamily="34" charset="0"/>
              <a:ea typeface="+mn-ea"/>
              <a:cs typeface="+mn-cs"/>
            </a:endParaRPr>
          </a:p>
        </p:txBody>
      </p:sp>
      <p:sp>
        <p:nvSpPr>
          <p:cNvPr id="19" name="TextBox 18">
            <a:extLst>
              <a:ext uri="{FF2B5EF4-FFF2-40B4-BE49-F238E27FC236}">
                <a16:creationId xmlns:a16="http://schemas.microsoft.com/office/drawing/2014/main" id="{00542E33-A3A5-99F4-629D-BD3581870549}"/>
              </a:ext>
            </a:extLst>
          </p:cNvPr>
          <p:cNvSpPr txBox="1"/>
          <p:nvPr/>
        </p:nvSpPr>
        <p:spPr>
          <a:xfrm>
            <a:off x="514350" y="4050947"/>
            <a:ext cx="1016782" cy="353943"/>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Brad Kurzawa</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Web Developer</a:t>
            </a:r>
            <a:endParaRPr lang="en-US" sz="900" kern="1200">
              <a:solidFill>
                <a:prstClr val="black"/>
              </a:solidFill>
              <a:latin typeface="Calibri"/>
              <a:ea typeface="+mn-ea"/>
              <a:cs typeface="+mn-cs"/>
            </a:endParaRPr>
          </a:p>
        </p:txBody>
      </p:sp>
      <p:sp>
        <p:nvSpPr>
          <p:cNvPr id="20" name="TextBox 19">
            <a:extLst>
              <a:ext uri="{FF2B5EF4-FFF2-40B4-BE49-F238E27FC236}">
                <a16:creationId xmlns:a16="http://schemas.microsoft.com/office/drawing/2014/main" id="{3E2965D8-98CD-4A7F-4C92-66BAE156D9F1}"/>
              </a:ext>
            </a:extLst>
          </p:cNvPr>
          <p:cNvSpPr txBox="1"/>
          <p:nvPr/>
        </p:nvSpPr>
        <p:spPr>
          <a:xfrm>
            <a:off x="1750244" y="4053662"/>
            <a:ext cx="1016782" cy="353943"/>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Lilian Gomes</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Web Developer</a:t>
            </a:r>
            <a:endParaRPr lang="en-US" sz="900" kern="1200">
              <a:solidFill>
                <a:prstClr val="black"/>
              </a:solidFill>
              <a:latin typeface="Calibri"/>
              <a:ea typeface="+mn-ea"/>
              <a:cs typeface="+mn-cs"/>
            </a:endParaRPr>
          </a:p>
        </p:txBody>
      </p:sp>
      <p:sp>
        <p:nvSpPr>
          <p:cNvPr id="21" name="TextBox 20">
            <a:extLst>
              <a:ext uri="{FF2B5EF4-FFF2-40B4-BE49-F238E27FC236}">
                <a16:creationId xmlns:a16="http://schemas.microsoft.com/office/drawing/2014/main" id="{C240CDC1-D094-6466-68B8-037891D7DEFD}"/>
              </a:ext>
            </a:extLst>
          </p:cNvPr>
          <p:cNvSpPr txBox="1"/>
          <p:nvPr/>
        </p:nvSpPr>
        <p:spPr>
          <a:xfrm>
            <a:off x="2917354" y="4055097"/>
            <a:ext cx="1016782" cy="477054"/>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Samuel Bunker</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Web Developer</a:t>
            </a:r>
            <a:br>
              <a:rPr lang="en-US" sz="8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(contractor)</a:t>
            </a:r>
            <a:endParaRPr lang="en-US" sz="900" kern="1200">
              <a:solidFill>
                <a:prstClr val="black"/>
              </a:solidFill>
              <a:latin typeface="Calibri"/>
              <a:ea typeface="+mn-ea"/>
              <a:cs typeface="+mn-cs"/>
            </a:endParaRPr>
          </a:p>
        </p:txBody>
      </p:sp>
      <p:sp>
        <p:nvSpPr>
          <p:cNvPr id="23" name="TextBox 22">
            <a:extLst>
              <a:ext uri="{FF2B5EF4-FFF2-40B4-BE49-F238E27FC236}">
                <a16:creationId xmlns:a16="http://schemas.microsoft.com/office/drawing/2014/main" id="{52531B16-DF58-4789-2F56-E52266B1C6BB}"/>
              </a:ext>
            </a:extLst>
          </p:cNvPr>
          <p:cNvSpPr txBox="1"/>
          <p:nvPr/>
        </p:nvSpPr>
        <p:spPr>
          <a:xfrm>
            <a:off x="4043837" y="4040958"/>
            <a:ext cx="1016782" cy="477054"/>
          </a:xfrm>
          <a:prstGeom prst="rect">
            <a:avLst/>
          </a:prstGeom>
          <a:noFill/>
        </p:spPr>
        <p:txBody>
          <a:bodyPr wrap="square">
            <a:spAutoFit/>
          </a:bodyPr>
          <a:lstStyle/>
          <a:p>
            <a:pPr defTabSz="457200">
              <a:buClrTx/>
            </a:pPr>
            <a:r>
              <a:rPr lang="en-US" sz="900" kern="1200">
                <a:solidFill>
                  <a:prstClr val="black"/>
                </a:solidFill>
                <a:latin typeface="Aptos" panose="020B0004020202020204" pitchFamily="34" charset="0"/>
                <a:ea typeface="+mn-ea"/>
                <a:cs typeface="+mn-cs"/>
              </a:rPr>
              <a:t>Aaron Bryant</a:t>
            </a:r>
            <a:br>
              <a:rPr lang="en-US" sz="9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Web Developer</a:t>
            </a:r>
            <a:br>
              <a:rPr lang="en-US" sz="800" kern="1200">
                <a:solidFill>
                  <a:prstClr val="black"/>
                </a:solidFill>
                <a:latin typeface="Aptos" panose="020B0004020202020204" pitchFamily="34" charset="0"/>
                <a:ea typeface="+mn-ea"/>
                <a:cs typeface="+mn-cs"/>
              </a:rPr>
            </a:br>
            <a:r>
              <a:rPr lang="en-US" sz="800" kern="1200">
                <a:solidFill>
                  <a:prstClr val="black"/>
                </a:solidFill>
                <a:latin typeface="Aptos" panose="020B0004020202020204" pitchFamily="34" charset="0"/>
                <a:ea typeface="+mn-ea"/>
                <a:cs typeface="+mn-cs"/>
              </a:rPr>
              <a:t>(contractor)</a:t>
            </a:r>
            <a:endParaRPr lang="en-US" sz="900" kern="1200">
              <a:solidFill>
                <a:prstClr val="black"/>
              </a:solidFill>
              <a:latin typeface="Calibri"/>
              <a:ea typeface="+mn-ea"/>
              <a:cs typeface="+mn-cs"/>
            </a:endParaRPr>
          </a:p>
        </p:txBody>
      </p:sp>
      <p:pic>
        <p:nvPicPr>
          <p:cNvPr id="25" name="Picture 24" descr="A person with beard and glasses&#10;&#10;Description automatically generated">
            <a:extLst>
              <a:ext uri="{FF2B5EF4-FFF2-40B4-BE49-F238E27FC236}">
                <a16:creationId xmlns:a16="http://schemas.microsoft.com/office/drawing/2014/main" id="{FAD05ABB-67C1-21C1-DA2E-53F61F4D63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25960" y="3031759"/>
            <a:ext cx="981613" cy="981613"/>
          </a:xfrm>
          <a:prstGeom prst="rect">
            <a:avLst/>
          </a:prstGeom>
        </p:spPr>
      </p:pic>
      <p:pic>
        <p:nvPicPr>
          <p:cNvPr id="27" name="Picture 26" descr="A person with his arms crossed&#10;&#10;Description automatically generated">
            <a:extLst>
              <a:ext uri="{FF2B5EF4-FFF2-40B4-BE49-F238E27FC236}">
                <a16:creationId xmlns:a16="http://schemas.microsoft.com/office/drawing/2014/main" id="{3D9F9DE9-187D-017C-B9BF-9E3A2721734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79006" y="3031759"/>
            <a:ext cx="981613" cy="981613"/>
          </a:xfrm>
          <a:prstGeom prst="rect">
            <a:avLst/>
          </a:prstGeom>
        </p:spPr>
      </p:pic>
      <p:pic>
        <p:nvPicPr>
          <p:cNvPr id="2058" name="Picture 10">
            <a:extLst>
              <a:ext uri="{FF2B5EF4-FFF2-40B4-BE49-F238E27FC236}">
                <a16:creationId xmlns:a16="http://schemas.microsoft.com/office/drawing/2014/main" id="{8EFBF8FB-540D-135A-FC8A-C6BC2A6D34E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0244" y="3022143"/>
            <a:ext cx="981613" cy="9816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A person wearing glasses and a white sweater&#10;&#10;Description automatically generated">
            <a:extLst>
              <a:ext uri="{FF2B5EF4-FFF2-40B4-BE49-F238E27FC236}">
                <a16:creationId xmlns:a16="http://schemas.microsoft.com/office/drawing/2014/main" id="{64007E7A-5061-2182-5A39-A20F23CFB3C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1553" y="3031759"/>
            <a:ext cx="974588" cy="974588"/>
          </a:xfrm>
          <a:prstGeom prst="rect">
            <a:avLst/>
          </a:prstGeom>
        </p:spPr>
      </p:pic>
      <p:sp>
        <p:nvSpPr>
          <p:cNvPr id="30" name="TextBox 29">
            <a:extLst>
              <a:ext uri="{FF2B5EF4-FFF2-40B4-BE49-F238E27FC236}">
                <a16:creationId xmlns:a16="http://schemas.microsoft.com/office/drawing/2014/main" id="{AD3D8B2F-A260-1E5A-72AD-F80ED2992C0D}"/>
              </a:ext>
            </a:extLst>
          </p:cNvPr>
          <p:cNvSpPr txBox="1"/>
          <p:nvPr/>
        </p:nvSpPr>
        <p:spPr>
          <a:xfrm>
            <a:off x="5244243" y="1327332"/>
            <a:ext cx="3667640" cy="2862322"/>
          </a:xfrm>
          <a:prstGeom prst="rect">
            <a:avLst/>
          </a:prstGeom>
          <a:noFill/>
        </p:spPr>
        <p:txBody>
          <a:bodyPr wrap="square">
            <a:spAutoFit/>
          </a:bodyPr>
          <a:lstStyle/>
          <a:p>
            <a:pPr defTabSz="457200">
              <a:buClrTx/>
            </a:pPr>
            <a:r>
              <a:rPr lang="en-US" sz="2000" b="1">
                <a:solidFill>
                  <a:srgbClr val="FF5733"/>
                </a:solidFill>
                <a:latin typeface="Aptos" panose="020B0004020202020204" pitchFamily="34" charset="0"/>
                <a:ea typeface="Calibri" panose="020F0502020204030204" pitchFamily="34" charset="0"/>
                <a:cs typeface="Times New Roman" panose="02020603050405020304" pitchFamily="18" charset="0"/>
              </a:rPr>
              <a:t>   SHiNE</a:t>
            </a:r>
            <a:r>
              <a:rPr lang="en-US" sz="2000" b="1">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t> Staffing Changes</a:t>
            </a:r>
            <a:br>
              <a:rPr lang="en-US" sz="2000" b="1">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br>
            <a:endParaRPr lang="en-US" sz="2000" b="1">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endParaRPr>
          </a:p>
          <a:p>
            <a:pPr marL="428625" indent="-257175" defTabSz="457200">
              <a:buClrTx/>
              <a:buFont typeface="+mj-lt"/>
              <a:buAutoNum type="arabicPeriod"/>
            </a:pPr>
            <a:r>
              <a:rPr lang="en-US">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t>Lilian Gomes hired as Web Developer for the SHiNE team.</a:t>
            </a:r>
            <a:br>
              <a:rPr lang="en-US">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rPr>
            </a:br>
            <a:endParaRPr lang="en-US">
              <a:solidFill>
                <a:srgbClr val="1F497D">
                  <a:lumMod val="50000"/>
                </a:srgbClr>
              </a:solidFill>
              <a:latin typeface="Aptos" panose="020B0004020202020204" pitchFamily="34" charset="0"/>
              <a:ea typeface="Calibri" panose="020F0502020204030204" pitchFamily="34" charset="0"/>
              <a:cs typeface="Times New Roman" panose="02020603050405020304" pitchFamily="18" charset="0"/>
            </a:endParaRPr>
          </a:p>
          <a:p>
            <a:pPr marL="428625" indent="-257175" defTabSz="457200">
              <a:buClrTx/>
              <a:buFont typeface="+mj-lt"/>
              <a:buAutoNum type="arabicPeriod"/>
            </a:pPr>
            <a:r>
              <a:rPr lang="en-US">
                <a:solidFill>
                  <a:srgbClr val="1F497D">
                    <a:lumMod val="50000"/>
                  </a:srgbClr>
                </a:solidFill>
                <a:latin typeface="Aptos" panose="020B0004020202020204" pitchFamily="34" charset="0"/>
                <a:ea typeface="+mn-ea"/>
                <a:cs typeface="Times New Roman" panose="02020603050405020304" pitchFamily="18" charset="0"/>
              </a:rPr>
              <a:t>Lilian will work with Renee on Content Support related reporting services.</a:t>
            </a:r>
            <a:br>
              <a:rPr lang="en-US">
                <a:solidFill>
                  <a:srgbClr val="1F497D">
                    <a:lumMod val="50000"/>
                  </a:srgbClr>
                </a:solidFill>
                <a:latin typeface="Aptos" panose="020B0004020202020204" pitchFamily="34" charset="0"/>
                <a:ea typeface="+mn-ea"/>
                <a:cs typeface="Times New Roman" panose="02020603050405020304" pitchFamily="18" charset="0"/>
              </a:rPr>
            </a:br>
            <a:endParaRPr lang="en-US">
              <a:solidFill>
                <a:srgbClr val="1F497D">
                  <a:lumMod val="50000"/>
                </a:srgbClr>
              </a:solidFill>
              <a:latin typeface="Aptos" panose="020B0004020202020204" pitchFamily="34" charset="0"/>
              <a:ea typeface="+mn-ea"/>
              <a:cs typeface="Times New Roman" panose="02020603050405020304" pitchFamily="18" charset="0"/>
            </a:endParaRPr>
          </a:p>
          <a:p>
            <a:pPr marL="428625" indent="-257175" defTabSz="457200">
              <a:buClrTx/>
              <a:buFont typeface="+mj-lt"/>
              <a:buAutoNum type="arabicPeriod"/>
            </a:pPr>
            <a:r>
              <a:rPr lang="en-US">
                <a:solidFill>
                  <a:srgbClr val="1F497D">
                    <a:lumMod val="50000"/>
                  </a:srgbClr>
                </a:solidFill>
                <a:latin typeface="Aptos" panose="020B0004020202020204" pitchFamily="34" charset="0"/>
                <a:ea typeface="+mn-ea"/>
                <a:cs typeface="Times New Roman" panose="02020603050405020304" pitchFamily="18" charset="0"/>
              </a:rPr>
              <a:t>Samuel Bunker &amp; Aaron Bryant continue as contractors to contribute towards co-op project work.</a:t>
            </a:r>
          </a:p>
          <a:p>
            <a:pPr marL="428625" indent="-257175" defTabSz="457200">
              <a:buClrTx/>
              <a:buFont typeface="+mj-lt"/>
              <a:buAutoNum type="arabicPeriod"/>
            </a:pPr>
            <a:endParaRPr lang="en-US">
              <a:solidFill>
                <a:srgbClr val="1F497D">
                  <a:lumMod val="50000"/>
                </a:srgbClr>
              </a:solidFill>
              <a:latin typeface="Aptos" panose="020B00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3861997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269476"/>
            <a:ext cx="4557053" cy="525465"/>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Rate Calculators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514351" y="1708684"/>
            <a:ext cx="4817305" cy="2908489"/>
          </a:xfrm>
          <a:prstGeom prst="rect">
            <a:avLst/>
          </a:prstGeom>
        </p:spPr>
        <p:txBody>
          <a:bodyPr wrap="square" lIns="0" tIns="0" rIns="0" bIns="0" rtlCol="0" anchor="t">
            <a:spAutoFit/>
          </a:bodyPr>
          <a:lstStyle/>
          <a:p>
            <a:pPr defTabSz="342900">
              <a:buClr>
                <a:srgbClr val="595959"/>
              </a:buClr>
              <a:buSzPts val="2800"/>
            </a:pPr>
            <a:r>
              <a:rPr lang="en-US" sz="2000" kern="1200">
                <a:solidFill>
                  <a:prstClr val="black"/>
                </a:solidFill>
                <a:latin typeface="Aptos" panose="020B0004020202020204" pitchFamily="34" charset="0"/>
                <a:ea typeface="+mn-ea"/>
                <a:cs typeface="+mn-cs"/>
              </a:rPr>
              <a:t>Interactive calculator solutions for member websites.</a:t>
            </a:r>
          </a:p>
          <a:p>
            <a:pPr defTabSz="342900">
              <a:buClr>
                <a:srgbClr val="595959"/>
              </a:buClr>
              <a:buSzPts val="2800"/>
            </a:pPr>
            <a:endParaRPr lang="en-US" sz="2000" b="1" kern="1200">
              <a:solidFill>
                <a:prstClr val="black"/>
              </a:solidFill>
              <a:latin typeface="Aptos" panose="020B0004020202020204" pitchFamily="34" charset="0"/>
              <a:ea typeface="+mn-ea"/>
              <a:cs typeface="+mn-cs"/>
            </a:endParaRPr>
          </a:p>
          <a:p>
            <a:pPr marL="257175" indent="-257175" defTabSz="342900">
              <a:buClr>
                <a:srgbClr val="595959"/>
              </a:buClr>
              <a:buSzPts val="2800"/>
              <a:buFont typeface="+mj-lt"/>
              <a:buAutoNum type="arabicPeriod"/>
            </a:pPr>
            <a:r>
              <a:rPr lang="en-US" sz="1500" kern="1200">
                <a:solidFill>
                  <a:prstClr val="black"/>
                </a:solidFill>
                <a:latin typeface="Aptos" panose="020B0004020202020204" pitchFamily="34" charset="0"/>
                <a:ea typeface="+mn-ea"/>
                <a:cs typeface="+mn-cs"/>
              </a:rPr>
              <a:t>Rate Increases</a:t>
            </a:r>
          </a:p>
          <a:p>
            <a:pPr marL="257175" indent="-257175" defTabSz="342900">
              <a:buClr>
                <a:srgbClr val="595959"/>
              </a:buClr>
              <a:buSzPts val="2800"/>
              <a:buFont typeface="+mj-lt"/>
              <a:buAutoNum type="arabicPeriod"/>
            </a:pPr>
            <a:r>
              <a:rPr lang="en-US" sz="1500" kern="1200">
                <a:solidFill>
                  <a:prstClr val="black"/>
                </a:solidFill>
                <a:latin typeface="Aptos" panose="020B0004020202020204" pitchFamily="34" charset="0"/>
                <a:ea typeface="+mn-ea"/>
                <a:cs typeface="+mn-cs"/>
              </a:rPr>
              <a:t>Time-of-Use</a:t>
            </a:r>
          </a:p>
          <a:p>
            <a:pPr marL="257175" indent="-257175" defTabSz="342900">
              <a:buClr>
                <a:srgbClr val="595959"/>
              </a:buClr>
              <a:buSzPts val="2800"/>
              <a:buFont typeface="+mj-lt"/>
              <a:buAutoNum type="arabicPeriod"/>
            </a:pPr>
            <a:r>
              <a:rPr lang="en-US" sz="1500" kern="1200">
                <a:solidFill>
                  <a:prstClr val="black"/>
                </a:solidFill>
                <a:latin typeface="Aptos" panose="020B0004020202020204" pitchFamily="34" charset="0"/>
                <a:ea typeface="+mn-ea"/>
                <a:cs typeface="+mn-cs"/>
              </a:rPr>
              <a:t>Energy Demand</a:t>
            </a:r>
          </a:p>
          <a:p>
            <a:pPr marL="257175" indent="-257175" defTabSz="342900">
              <a:buClr>
                <a:srgbClr val="595959"/>
              </a:buClr>
              <a:buSzPts val="2800"/>
              <a:buFont typeface="+mj-lt"/>
              <a:buAutoNum type="arabicPeriod"/>
            </a:pPr>
            <a:r>
              <a:rPr lang="en-US" sz="1500" kern="1200">
                <a:solidFill>
                  <a:prstClr val="black"/>
                </a:solidFill>
                <a:latin typeface="Aptos" panose="020B0004020202020204" pitchFamily="34" charset="0"/>
                <a:ea typeface="+mn-ea"/>
                <a:cs typeface="+mn-cs"/>
              </a:rPr>
              <a:t>Appliance w/ Demand</a:t>
            </a:r>
          </a:p>
          <a:p>
            <a:pPr marL="257175" indent="-257175" defTabSz="342900">
              <a:buClr>
                <a:srgbClr val="595959"/>
              </a:buClr>
              <a:buSzPts val="2800"/>
              <a:buFont typeface="+mj-lt"/>
              <a:buAutoNum type="arabicPeriod"/>
            </a:pPr>
            <a:r>
              <a:rPr lang="en-US" sz="1500" kern="1200">
                <a:solidFill>
                  <a:prstClr val="black"/>
                </a:solidFill>
                <a:latin typeface="Aptos" panose="020B0004020202020204" pitchFamily="34" charset="0"/>
                <a:ea typeface="+mn-ea"/>
                <a:cs typeface="+mn-cs"/>
              </a:rPr>
              <a:t>Peak Usage</a:t>
            </a:r>
            <a:br>
              <a:rPr lang="en-US" sz="1500" kern="1200">
                <a:solidFill>
                  <a:prstClr val="black"/>
                </a:solidFill>
                <a:latin typeface="Aptos" panose="020B0004020202020204" pitchFamily="34" charset="0"/>
                <a:ea typeface="+mn-ea"/>
                <a:cs typeface="+mn-cs"/>
              </a:rPr>
            </a:br>
            <a:endParaRPr lang="en-US" sz="1500" kern="1200">
              <a:solidFill>
                <a:prstClr val="black"/>
              </a:solidFill>
              <a:latin typeface="Aptos" panose="020B0004020202020204" pitchFamily="34" charset="0"/>
              <a:ea typeface="+mn-ea"/>
              <a:cs typeface="+mn-cs"/>
            </a:endParaRPr>
          </a:p>
          <a:p>
            <a:pPr defTabSz="342900">
              <a:buClr>
                <a:srgbClr val="595959"/>
              </a:buClr>
              <a:buSzPts val="2800"/>
            </a:pPr>
            <a:r>
              <a:rPr lang="en-US" sz="1500" b="1" kern="1200">
                <a:solidFill>
                  <a:prstClr val="black"/>
                </a:solidFill>
                <a:latin typeface="Aptos" panose="020B0004020202020204" pitchFamily="34" charset="0"/>
                <a:ea typeface="+mn-ea"/>
                <a:cs typeface="+mn-cs"/>
              </a:rPr>
              <a:t>Links: </a:t>
            </a:r>
            <a:br>
              <a:rPr lang="en-US" sz="1500" b="1" kern="1200">
                <a:solidFill>
                  <a:prstClr val="black"/>
                </a:solidFill>
                <a:latin typeface="Aptos" panose="020B0004020202020204" pitchFamily="34" charset="0"/>
                <a:ea typeface="+mn-ea"/>
                <a:cs typeface="+mn-cs"/>
              </a:rPr>
            </a:br>
            <a:r>
              <a:rPr lang="en-US" sz="1200" b="1" kern="1200">
                <a:solidFill>
                  <a:prstClr val="black"/>
                </a:solidFill>
                <a:latin typeface="Aptos" panose="020B0004020202020204" pitchFamily="34" charset="0"/>
                <a:ea typeface="+mn-ea"/>
                <a:cs typeface="+mn-cs"/>
                <a:hlinkClick r:id="rId7"/>
              </a:rPr>
              <a:t>https://www.sweci.com/rate-comparison-calculator</a:t>
            </a:r>
            <a:endParaRPr lang="en-US" sz="1200" b="1" kern="1200">
              <a:solidFill>
                <a:prstClr val="black"/>
              </a:solidFill>
              <a:latin typeface="Aptos" panose="020B0004020202020204" pitchFamily="34" charset="0"/>
              <a:ea typeface="+mn-ea"/>
              <a:cs typeface="+mn-cs"/>
            </a:endParaRPr>
          </a:p>
          <a:p>
            <a:pPr defTabSz="342900">
              <a:buClr>
                <a:srgbClr val="595959"/>
              </a:buClr>
              <a:buSzPts val="2800"/>
            </a:pPr>
            <a:r>
              <a:rPr lang="en-US" sz="1200" b="1" kern="1200">
                <a:solidFill>
                  <a:prstClr val="black"/>
                </a:solidFill>
                <a:latin typeface="Aptos" panose="020B0004020202020204" pitchFamily="34" charset="0"/>
                <a:ea typeface="+mn-ea"/>
                <a:cs typeface="+mn-cs"/>
                <a:hlinkClick r:id="rId8"/>
              </a:rPr>
              <a:t>https://www.sweci.com/energy-demand-calculator</a:t>
            </a:r>
            <a:r>
              <a:rPr lang="en-US" sz="1200" b="1" kern="1200">
                <a:solidFill>
                  <a:prstClr val="black"/>
                </a:solidFill>
                <a:latin typeface="Aptos" panose="020B0004020202020204" pitchFamily="34" charset="0"/>
                <a:ea typeface="+mn-ea"/>
                <a:cs typeface="+mn-cs"/>
              </a:rPr>
              <a:t>  </a:t>
            </a:r>
            <a:endParaRPr lang="en-US" sz="1600" b="1" kern="1200">
              <a:solidFill>
                <a:prstClr val="black"/>
              </a:solidFill>
              <a:latin typeface="Aptos" panose="020B0004020202020204" pitchFamily="34" charset="0"/>
              <a:ea typeface="+mn-ea"/>
              <a:cs typeface="+mn-cs"/>
            </a:endParaRPr>
          </a:p>
        </p:txBody>
      </p:sp>
      <p:pic>
        <p:nvPicPr>
          <p:cNvPr id="8" name="Picture 7">
            <a:extLst>
              <a:ext uri="{FF2B5EF4-FFF2-40B4-BE49-F238E27FC236}">
                <a16:creationId xmlns:a16="http://schemas.microsoft.com/office/drawing/2014/main" id="{C399B098-DBDB-2F5E-48FA-98F1C39EA88C}"/>
              </a:ext>
            </a:extLst>
          </p:cNvPr>
          <p:cNvPicPr>
            <a:picLocks noChangeAspect="1"/>
          </p:cNvPicPr>
          <p:nvPr/>
        </p:nvPicPr>
        <p:blipFill>
          <a:blip r:embed="rId9"/>
          <a:stretch>
            <a:fillRect/>
          </a:stretch>
        </p:blipFill>
        <p:spPr>
          <a:xfrm>
            <a:off x="5464419" y="112953"/>
            <a:ext cx="3165231" cy="4291202"/>
          </a:xfrm>
          <a:prstGeom prst="rect">
            <a:avLst/>
          </a:prstGeom>
        </p:spPr>
      </p:pic>
      <p:pic>
        <p:nvPicPr>
          <p:cNvPr id="9" name="Picture 8">
            <a:extLst>
              <a:ext uri="{FF2B5EF4-FFF2-40B4-BE49-F238E27FC236}">
                <a16:creationId xmlns:a16="http://schemas.microsoft.com/office/drawing/2014/main" id="{09756092-0EFB-0358-F774-1836B75968D8}"/>
              </a:ext>
            </a:extLst>
          </p:cNvPr>
          <p:cNvPicPr>
            <a:picLocks noChangeAspect="1"/>
          </p:cNvPicPr>
          <p:nvPr/>
        </p:nvPicPr>
        <p:blipFill>
          <a:blip r:embed="rId10"/>
          <a:stretch>
            <a:fillRect/>
          </a:stretch>
        </p:blipFill>
        <p:spPr>
          <a:xfrm>
            <a:off x="5482358" y="1603060"/>
            <a:ext cx="3153642" cy="3141128"/>
          </a:xfrm>
          <a:prstGeom prst="rect">
            <a:avLst/>
          </a:prstGeom>
        </p:spPr>
      </p:pic>
    </p:spTree>
    <p:extLst>
      <p:ext uri="{BB962C8B-B14F-4D97-AF65-F5344CB8AC3E}">
        <p14:creationId xmlns:p14="http://schemas.microsoft.com/office/powerpoint/2010/main" val="410848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442934" y="1290481"/>
            <a:ext cx="3523060" cy="525465"/>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Cookies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385488" y="2144476"/>
            <a:ext cx="3637951" cy="2400209"/>
          </a:xfrm>
          <a:prstGeom prst="rect">
            <a:avLst/>
          </a:prstGeom>
        </p:spPr>
        <p:txBody>
          <a:bodyPr wrap="square" lIns="0" tIns="0" rIns="0" bIns="0" rtlCol="0" anchor="t">
            <a:spAutoFit/>
          </a:bodyPr>
          <a:lstStyle/>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Solution for cookie management.</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Ability to disable Google Analytics &amp; Video content.</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Customize text in pop-up and other areas.</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Email  support if interested.</a:t>
            </a:r>
          </a:p>
          <a:p>
            <a:pPr marL="323850" lvl="1" indent="-161925" defTabSz="457200">
              <a:lnSpc>
                <a:spcPts val="2100"/>
              </a:lnSpc>
              <a:buClrTx/>
              <a:buFont typeface="Arial"/>
              <a:buChar char="•"/>
            </a:pPr>
            <a:endParaRPr lang="en-US" sz="1500" kern="1200" spc="-100">
              <a:latin typeface="Aptos" panose="020B0004020202020204" pitchFamily="34" charset="0"/>
              <a:ea typeface="Open Sauce"/>
              <a:cs typeface="Open Sauce"/>
              <a:sym typeface="Open Sauce"/>
            </a:endParaRPr>
          </a:p>
          <a:p>
            <a:pPr marL="323850" lvl="1" indent="-161925" defTabSz="457200">
              <a:lnSpc>
                <a:spcPts val="2100"/>
              </a:lnSpc>
              <a:buClrTx/>
              <a:buFont typeface="Arial"/>
              <a:buChar char="•"/>
            </a:pPr>
            <a:endParaRPr lang="en-US" sz="1500" kern="1200" spc="-100">
              <a:latin typeface="Aptos" panose="020B0004020202020204" pitchFamily="34" charset="0"/>
              <a:ea typeface="Open Sauce"/>
              <a:cs typeface="Open Sauce"/>
              <a:sym typeface="Open Sauce"/>
            </a:endParaRPr>
          </a:p>
          <a:p>
            <a:pPr marL="323850" lvl="1" indent="-161925" defTabSz="457200">
              <a:lnSpc>
                <a:spcPts val="2100"/>
              </a:lnSpc>
              <a:buClrTx/>
              <a:buFont typeface="Arial"/>
              <a:buChar char="•"/>
            </a:pPr>
            <a:endParaRPr lang="en-US" sz="1500" kern="1200" spc="-100">
              <a:latin typeface="Aptos" panose="020B0004020202020204" pitchFamily="34" charset="0"/>
              <a:ea typeface="Open Sauce"/>
              <a:cs typeface="Open Sauce"/>
              <a:sym typeface="Open Sauce"/>
            </a:endParaRPr>
          </a:p>
          <a:p>
            <a:pPr marL="161925" lvl="1" defTabSz="457200">
              <a:lnSpc>
                <a:spcPts val="2100"/>
              </a:lnSpc>
              <a:buClrTx/>
            </a:pPr>
            <a:endParaRPr lang="en-US" sz="1500" kern="1200" spc="-100">
              <a:latin typeface="Open Sauce"/>
              <a:ea typeface="Open Sauce"/>
              <a:cs typeface="Open Sauce"/>
              <a:sym typeface="Open Sauce"/>
            </a:endParaRPr>
          </a:p>
        </p:txBody>
      </p:sp>
      <p:sp>
        <p:nvSpPr>
          <p:cNvPr id="9" name="TextBox 8">
            <a:extLst>
              <a:ext uri="{FF2B5EF4-FFF2-40B4-BE49-F238E27FC236}">
                <a16:creationId xmlns:a16="http://schemas.microsoft.com/office/drawing/2014/main" id="{834209E2-783A-2537-2658-F3BA4AC267D4}"/>
              </a:ext>
            </a:extLst>
          </p:cNvPr>
          <p:cNvSpPr txBox="1"/>
          <p:nvPr/>
        </p:nvSpPr>
        <p:spPr>
          <a:xfrm>
            <a:off x="442934" y="3859784"/>
            <a:ext cx="4572000" cy="523220"/>
          </a:xfrm>
          <a:prstGeom prst="rect">
            <a:avLst/>
          </a:prstGeom>
          <a:noFill/>
        </p:spPr>
        <p:txBody>
          <a:bodyPr wrap="square">
            <a:spAutoFit/>
          </a:bodyPr>
          <a:lstStyle/>
          <a:p>
            <a:pPr defTabSz="342900">
              <a:buClr>
                <a:srgbClr val="595959"/>
              </a:buClr>
              <a:buSzPts val="2800"/>
            </a:pPr>
            <a:r>
              <a:rPr lang="en-US" sz="1600" b="1" kern="1200">
                <a:solidFill>
                  <a:prstClr val="black"/>
                </a:solidFill>
                <a:latin typeface="Aptos" panose="020B0004020202020204" pitchFamily="34" charset="0"/>
                <a:ea typeface="+mn-ea"/>
                <a:cs typeface="+mn-cs"/>
              </a:rPr>
              <a:t>Links: </a:t>
            </a:r>
            <a:br>
              <a:rPr lang="en-US" sz="1600" b="1" kern="1200">
                <a:solidFill>
                  <a:prstClr val="black"/>
                </a:solidFill>
                <a:latin typeface="Aptos" panose="020B0004020202020204" pitchFamily="34" charset="0"/>
                <a:ea typeface="+mn-ea"/>
                <a:cs typeface="+mn-cs"/>
              </a:rPr>
            </a:br>
            <a:r>
              <a:rPr lang="en-US" sz="1200" b="1" kern="1200">
                <a:solidFill>
                  <a:prstClr val="black"/>
                </a:solidFill>
                <a:latin typeface="Aptos" panose="020B0004020202020204" pitchFamily="34" charset="0"/>
                <a:ea typeface="+mn-ea"/>
                <a:cs typeface="+mn-cs"/>
                <a:hlinkClick r:id="rId7"/>
              </a:rPr>
              <a:t>https://sremc.com/</a:t>
            </a:r>
            <a:r>
              <a:rPr lang="en-US" sz="1200" b="1" kern="1200">
                <a:solidFill>
                  <a:prstClr val="black"/>
                </a:solidFill>
                <a:latin typeface="Aptos" panose="020B0004020202020204" pitchFamily="34" charset="0"/>
                <a:ea typeface="+mn-ea"/>
                <a:cs typeface="+mn-cs"/>
              </a:rPr>
              <a:t> </a:t>
            </a:r>
            <a:endParaRPr lang="en-US" sz="1600" b="1" kern="1200">
              <a:solidFill>
                <a:prstClr val="black"/>
              </a:solidFill>
              <a:latin typeface="Aptos" panose="020B0004020202020204" pitchFamily="34" charset="0"/>
              <a:ea typeface="+mn-ea"/>
              <a:cs typeface="+mn-cs"/>
            </a:endParaRPr>
          </a:p>
        </p:txBody>
      </p:sp>
      <p:pic>
        <p:nvPicPr>
          <p:cNvPr id="8" name="Picture 7">
            <a:extLst>
              <a:ext uri="{FF2B5EF4-FFF2-40B4-BE49-F238E27FC236}">
                <a16:creationId xmlns:a16="http://schemas.microsoft.com/office/drawing/2014/main" id="{59B93ADF-EA7C-BF52-5E04-3E3F5016919C}"/>
              </a:ext>
            </a:extLst>
          </p:cNvPr>
          <p:cNvPicPr>
            <a:picLocks noChangeAspect="1"/>
          </p:cNvPicPr>
          <p:nvPr/>
        </p:nvPicPr>
        <p:blipFill>
          <a:blip r:embed="rId8"/>
          <a:stretch>
            <a:fillRect/>
          </a:stretch>
        </p:blipFill>
        <p:spPr>
          <a:xfrm>
            <a:off x="4137155" y="1290481"/>
            <a:ext cx="4377316" cy="2916519"/>
          </a:xfrm>
          <a:prstGeom prst="rect">
            <a:avLst/>
          </a:prstGeom>
        </p:spPr>
      </p:pic>
    </p:spTree>
    <p:extLst>
      <p:ext uri="{BB962C8B-B14F-4D97-AF65-F5344CB8AC3E}">
        <p14:creationId xmlns:p14="http://schemas.microsoft.com/office/powerpoint/2010/main" val="581019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186480"/>
            <a:ext cx="4057650" cy="525465"/>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Custom Maps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4572000" y="1766104"/>
            <a:ext cx="4303947" cy="1846659"/>
          </a:xfrm>
          <a:prstGeom prst="rect">
            <a:avLst/>
          </a:prstGeom>
        </p:spPr>
        <p:txBody>
          <a:bodyPr wrap="square" lIns="0" tIns="0" rIns="0" bIns="0" rtlCol="0" anchor="t">
            <a:spAutoFit/>
          </a:bodyPr>
          <a:lstStyle/>
          <a:p>
            <a:pPr defTabSz="342900">
              <a:buClr>
                <a:srgbClr val="595959"/>
              </a:buClr>
              <a:buSzPts val="2800"/>
            </a:pPr>
            <a:endParaRPr lang="en-US" sz="1500" kern="1200">
              <a:solidFill>
                <a:prstClr val="black"/>
              </a:solidFill>
              <a:latin typeface="Aptos" panose="020B0004020202020204" pitchFamily="34" charset="0"/>
              <a:ea typeface="+mn-ea"/>
              <a:cs typeface="+mn-cs"/>
            </a:endParaRPr>
          </a:p>
          <a:p>
            <a:pPr marL="128588" indent="-128588" defTabSz="342900">
              <a:buClr>
                <a:srgbClr val="595959"/>
              </a:buClr>
              <a:buSzPts val="2800"/>
              <a:buFont typeface="Arial" panose="020B0604020202020204" pitchFamily="34" charset="0"/>
              <a:buChar char="•"/>
            </a:pPr>
            <a:r>
              <a:rPr lang="en-US" sz="1500" kern="1200">
                <a:solidFill>
                  <a:prstClr val="black"/>
                </a:solidFill>
                <a:latin typeface="Aptos" panose="020B0004020202020204" pitchFamily="34" charset="0"/>
                <a:ea typeface="+mn-ea"/>
                <a:cs typeface="+mn-cs"/>
              </a:rPr>
              <a:t>Map is usable on mobile devices.</a:t>
            </a:r>
          </a:p>
          <a:p>
            <a:pPr marL="128588" indent="-128588" defTabSz="342900">
              <a:buClr>
                <a:srgbClr val="595959"/>
              </a:buClr>
              <a:buSzPts val="2800"/>
              <a:buFont typeface="Arial" panose="020B0604020202020204" pitchFamily="34" charset="0"/>
              <a:buChar char="•"/>
            </a:pPr>
            <a:r>
              <a:rPr lang="en-US" sz="1500" kern="1200">
                <a:solidFill>
                  <a:prstClr val="black"/>
                </a:solidFill>
                <a:latin typeface="Aptos" panose="020B0004020202020204" pitchFamily="34" charset="0"/>
                <a:ea typeface="+mn-ea"/>
                <a:cs typeface="+mn-cs"/>
              </a:rPr>
              <a:t>Hover effects.</a:t>
            </a:r>
          </a:p>
          <a:p>
            <a:pPr marL="128588" indent="-128588" defTabSz="342900">
              <a:buClr>
                <a:srgbClr val="595959"/>
              </a:buClr>
              <a:buSzPts val="2800"/>
              <a:buFont typeface="Arial" panose="020B0604020202020204" pitchFamily="34" charset="0"/>
              <a:buChar char="•"/>
            </a:pPr>
            <a:r>
              <a:rPr lang="en-US" sz="1500" kern="1200">
                <a:solidFill>
                  <a:prstClr val="black"/>
                </a:solidFill>
                <a:latin typeface="Aptos" panose="020B0004020202020204" pitchFamily="34" charset="0"/>
                <a:ea typeface="+mn-ea"/>
                <a:cs typeface="+mn-cs"/>
              </a:rPr>
              <a:t>Pop-up modals with member information.</a:t>
            </a:r>
          </a:p>
          <a:p>
            <a:pPr marL="128588" indent="-128588" defTabSz="342900">
              <a:buClr>
                <a:srgbClr val="595959"/>
              </a:buClr>
              <a:buSzPts val="2800"/>
              <a:buFont typeface="Arial" panose="020B0604020202020204" pitchFamily="34" charset="0"/>
              <a:buChar char="•"/>
            </a:pPr>
            <a:r>
              <a:rPr lang="en-US" sz="1500" kern="1200">
                <a:solidFill>
                  <a:prstClr val="black"/>
                </a:solidFill>
                <a:latin typeface="Aptos" panose="020B0004020202020204" pitchFamily="34" charset="0"/>
                <a:ea typeface="+mn-ea"/>
                <a:cs typeface="+mn-cs"/>
              </a:rPr>
              <a:t>All contained within a single SVG file for performance.</a:t>
            </a:r>
          </a:p>
          <a:p>
            <a:pPr marL="128588" indent="-128588" defTabSz="342900">
              <a:buClr>
                <a:srgbClr val="595959"/>
              </a:buClr>
              <a:buSzPts val="2800"/>
              <a:buFont typeface="Arial" panose="020B0604020202020204" pitchFamily="34" charset="0"/>
              <a:buChar char="•"/>
            </a:pPr>
            <a:endParaRPr lang="en-US" sz="1500" kern="1200">
              <a:solidFill>
                <a:prstClr val="black"/>
              </a:solidFill>
              <a:latin typeface="Aptos" panose="020B0004020202020204" pitchFamily="34" charset="0"/>
              <a:ea typeface="+mn-ea"/>
              <a:cs typeface="+mn-cs"/>
            </a:endParaRPr>
          </a:p>
          <a:p>
            <a:pPr defTabSz="342900">
              <a:buClr>
                <a:srgbClr val="595959"/>
              </a:buClr>
              <a:buSzPts val="2800"/>
            </a:pPr>
            <a:endParaRPr lang="en-US" sz="1500" kern="1200">
              <a:solidFill>
                <a:prstClr val="black"/>
              </a:solidFill>
              <a:latin typeface="Aptos" panose="020B0004020202020204" pitchFamily="34" charset="0"/>
              <a:ea typeface="+mn-ea"/>
              <a:cs typeface="+mn-cs"/>
            </a:endParaRPr>
          </a:p>
        </p:txBody>
      </p:sp>
      <p:sp>
        <p:nvSpPr>
          <p:cNvPr id="14" name="TextBox 13">
            <a:extLst>
              <a:ext uri="{FF2B5EF4-FFF2-40B4-BE49-F238E27FC236}">
                <a16:creationId xmlns:a16="http://schemas.microsoft.com/office/drawing/2014/main" id="{7D2E3950-2CEA-18E1-66FB-9C89090BD7A4}"/>
              </a:ext>
            </a:extLst>
          </p:cNvPr>
          <p:cNvSpPr txBox="1"/>
          <p:nvPr/>
        </p:nvSpPr>
        <p:spPr>
          <a:xfrm>
            <a:off x="4506069" y="1243051"/>
            <a:ext cx="4572000" cy="707886"/>
          </a:xfrm>
          <a:prstGeom prst="rect">
            <a:avLst/>
          </a:prstGeom>
          <a:noFill/>
        </p:spPr>
        <p:txBody>
          <a:bodyPr wrap="square">
            <a:spAutoFit/>
          </a:bodyPr>
          <a:lstStyle/>
          <a:p>
            <a:pPr defTabSz="342900">
              <a:buClr>
                <a:srgbClr val="595959"/>
              </a:buClr>
              <a:buSzPts val="2800"/>
            </a:pPr>
            <a:r>
              <a:rPr lang="en-US" sz="2000" kern="1200">
                <a:solidFill>
                  <a:prstClr val="black"/>
                </a:solidFill>
                <a:latin typeface="Aptos" panose="020B0004020202020204" pitchFamily="34" charset="0"/>
                <a:ea typeface="+mn-ea"/>
                <a:cs typeface="+mn-cs"/>
              </a:rPr>
              <a:t>Custom hand-coded responsive image maps in scalable format.</a:t>
            </a:r>
          </a:p>
        </p:txBody>
      </p:sp>
      <p:sp>
        <p:nvSpPr>
          <p:cNvPr id="16" name="TextBox 15">
            <a:extLst>
              <a:ext uri="{FF2B5EF4-FFF2-40B4-BE49-F238E27FC236}">
                <a16:creationId xmlns:a16="http://schemas.microsoft.com/office/drawing/2014/main" id="{1B3DF474-57B7-7224-7001-587E1BAB915C}"/>
              </a:ext>
            </a:extLst>
          </p:cNvPr>
          <p:cNvSpPr txBox="1"/>
          <p:nvPr/>
        </p:nvSpPr>
        <p:spPr>
          <a:xfrm>
            <a:off x="4506069" y="2983270"/>
            <a:ext cx="4572000" cy="553998"/>
          </a:xfrm>
          <a:prstGeom prst="rect">
            <a:avLst/>
          </a:prstGeom>
          <a:noFill/>
        </p:spPr>
        <p:txBody>
          <a:bodyPr wrap="square">
            <a:spAutoFit/>
          </a:bodyPr>
          <a:lstStyle/>
          <a:p>
            <a:pPr defTabSz="457200">
              <a:buClrTx/>
            </a:pPr>
            <a:endParaRPr lang="en-US" sz="1500" kern="1200">
              <a:solidFill>
                <a:prstClr val="black"/>
              </a:solidFill>
              <a:latin typeface="Aptos" panose="020B0004020202020204" pitchFamily="34" charset="0"/>
              <a:ea typeface="+mn-ea"/>
              <a:cs typeface="+mn-cs"/>
            </a:endParaRPr>
          </a:p>
          <a:p>
            <a:pPr defTabSz="457200">
              <a:buClrTx/>
            </a:pPr>
            <a:r>
              <a:rPr lang="en-US" sz="1500" b="1" kern="1200">
                <a:solidFill>
                  <a:prstClr val="black"/>
                </a:solidFill>
                <a:latin typeface="Aptos" panose="020B0004020202020204" pitchFamily="34" charset="0"/>
                <a:ea typeface="+mn-ea"/>
                <a:cs typeface="+mn-cs"/>
              </a:rPr>
              <a:t>Link:</a:t>
            </a:r>
            <a:r>
              <a:rPr lang="en-US" sz="1500" kern="1200">
                <a:solidFill>
                  <a:prstClr val="black"/>
                </a:solidFill>
                <a:latin typeface="Aptos" panose="020B0004020202020204" pitchFamily="34" charset="0"/>
                <a:ea typeface="+mn-ea"/>
                <a:cs typeface="+mn-cs"/>
              </a:rPr>
              <a:t> </a:t>
            </a:r>
            <a:r>
              <a:rPr lang="en-US" sz="1500" kern="1200">
                <a:solidFill>
                  <a:prstClr val="black"/>
                </a:solidFill>
                <a:latin typeface="Aptos" panose="020B0004020202020204" pitchFamily="34" charset="0"/>
                <a:ea typeface="+mn-ea"/>
                <a:cs typeface="+mn-cs"/>
                <a:hlinkClick r:id="rId7"/>
              </a:rPr>
              <a:t>https://crea.coop/locate-co-op</a:t>
            </a:r>
            <a:r>
              <a:rPr lang="en-US" sz="1500" kern="1200">
                <a:solidFill>
                  <a:prstClr val="black"/>
                </a:solidFill>
                <a:latin typeface="Aptos" panose="020B0004020202020204" pitchFamily="34" charset="0"/>
                <a:ea typeface="+mn-ea"/>
                <a:cs typeface="+mn-cs"/>
              </a:rPr>
              <a:t> </a:t>
            </a:r>
            <a:endParaRPr lang="en-US" sz="1500" kern="1200">
              <a:solidFill>
                <a:prstClr val="black"/>
              </a:solidFill>
              <a:latin typeface="Calibri"/>
              <a:ea typeface="+mn-ea"/>
              <a:cs typeface="+mn-cs"/>
            </a:endParaRPr>
          </a:p>
        </p:txBody>
      </p:sp>
      <p:pic>
        <p:nvPicPr>
          <p:cNvPr id="12" name="Picture 11">
            <a:extLst>
              <a:ext uri="{FF2B5EF4-FFF2-40B4-BE49-F238E27FC236}">
                <a16:creationId xmlns:a16="http://schemas.microsoft.com/office/drawing/2014/main" id="{E6544FD2-7C3D-92A1-7F82-B6A10D28C59A}"/>
              </a:ext>
            </a:extLst>
          </p:cNvPr>
          <p:cNvPicPr>
            <a:picLocks noChangeAspect="1"/>
          </p:cNvPicPr>
          <p:nvPr/>
        </p:nvPicPr>
        <p:blipFill>
          <a:blip r:embed="rId8"/>
          <a:stretch>
            <a:fillRect/>
          </a:stretch>
        </p:blipFill>
        <p:spPr>
          <a:xfrm>
            <a:off x="417747" y="1742222"/>
            <a:ext cx="3886200" cy="2641402"/>
          </a:xfrm>
          <a:prstGeom prst="rect">
            <a:avLst/>
          </a:prstGeom>
        </p:spPr>
      </p:pic>
    </p:spTree>
    <p:extLst>
      <p:ext uri="{BB962C8B-B14F-4D97-AF65-F5344CB8AC3E}">
        <p14:creationId xmlns:p14="http://schemas.microsoft.com/office/powerpoint/2010/main" val="338322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218115"/>
            <a:ext cx="4057650" cy="1038426"/>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Live Chat</a:t>
            </a:r>
          </a:p>
          <a:p>
            <a:pPr defTabSz="457200">
              <a:lnSpc>
                <a:spcPts val="4048"/>
              </a:lnSpc>
              <a:buClrTx/>
            </a:pPr>
            <a:r>
              <a:rPr lang="en-US" sz="4819" b="1" kern="1200" spc="-323">
                <a:solidFill>
                  <a:srgbClr val="FF5733"/>
                </a:solidFill>
                <a:latin typeface="Open Sauce Bold"/>
                <a:ea typeface="Open Sauce Bold"/>
                <a:cs typeface="Open Sauce Bold"/>
                <a:sym typeface="Open Sauce Bold"/>
              </a:rPr>
              <a:t>Integration</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354252" y="2360545"/>
            <a:ext cx="4046299" cy="1861600"/>
          </a:xfrm>
          <a:prstGeom prst="rect">
            <a:avLst/>
          </a:prstGeom>
        </p:spPr>
        <p:txBody>
          <a:bodyPr wrap="square" lIns="0" tIns="0" rIns="0" bIns="0" rtlCol="0" anchor="t">
            <a:spAutoFit/>
          </a:bodyPr>
          <a:lstStyle/>
          <a:p>
            <a:pPr marL="161925" lvl="1" defTabSz="457200">
              <a:lnSpc>
                <a:spcPts val="2100"/>
              </a:lnSpc>
              <a:buClrTx/>
            </a:pPr>
            <a:r>
              <a:rPr lang="en-US" sz="2000" kern="1200" spc="-100">
                <a:latin typeface="Open Sauce"/>
                <a:ea typeface="Open Sauce"/>
                <a:cs typeface="Open Sauce"/>
                <a:sym typeface="Open Sauce"/>
              </a:rPr>
              <a:t>SHiNE CMS works with all providers, including NISC.</a:t>
            </a:r>
          </a:p>
          <a:p>
            <a:pPr marL="323850" lvl="1" indent="-161925" defTabSz="457200">
              <a:lnSpc>
                <a:spcPts val="2100"/>
              </a:lnSpc>
              <a:buClrTx/>
              <a:buFont typeface="Arial"/>
              <a:buChar char="•"/>
            </a:pPr>
            <a:endParaRPr lang="en-US" sz="1500" kern="1200" spc="-100">
              <a:latin typeface="Open Sauce"/>
              <a:ea typeface="Open Sauce"/>
              <a:cs typeface="Open Sauce"/>
              <a:sym typeface="Open Sauce"/>
            </a:endParaRPr>
          </a:p>
          <a:p>
            <a:pPr marL="323850" lvl="1" indent="-161925" defTabSz="457200">
              <a:lnSpc>
                <a:spcPts val="2100"/>
              </a:lnSpc>
              <a:buClrTx/>
              <a:buFont typeface="Arial"/>
              <a:buChar char="•"/>
            </a:pPr>
            <a:r>
              <a:rPr lang="en-US" sz="1500" kern="1200" spc="-100">
                <a:latin typeface="Open Sauce"/>
                <a:ea typeface="Open Sauce"/>
                <a:cs typeface="Open Sauce"/>
                <a:sym typeface="Open Sauce"/>
              </a:rPr>
              <a:t>Tawk.to is FREE and works natively.</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Supports any 3</a:t>
            </a:r>
            <a:r>
              <a:rPr lang="en-US" sz="1500" kern="1200" spc="-100" baseline="30000">
                <a:latin typeface="Open Sauce"/>
                <a:ea typeface="Open Sauce"/>
                <a:cs typeface="Open Sauce"/>
                <a:sym typeface="Open Sauce"/>
              </a:rPr>
              <a:t>rd</a:t>
            </a:r>
            <a:r>
              <a:rPr lang="en-US" sz="1500" kern="1200" spc="-100">
                <a:latin typeface="Open Sauce"/>
                <a:ea typeface="Open Sauce"/>
                <a:cs typeface="Open Sauce"/>
                <a:sym typeface="Open Sauce"/>
              </a:rPr>
              <a:t> party solution with ease.</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Mitel chat and common internal systems.</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NISC chat integration supported natively.</a:t>
            </a:r>
          </a:p>
        </p:txBody>
      </p:sp>
      <p:pic>
        <p:nvPicPr>
          <p:cNvPr id="9" name="Picture 8">
            <a:extLst>
              <a:ext uri="{FF2B5EF4-FFF2-40B4-BE49-F238E27FC236}">
                <a16:creationId xmlns:a16="http://schemas.microsoft.com/office/drawing/2014/main" id="{40B33BBF-2274-4790-4624-D529049255C0}"/>
              </a:ext>
            </a:extLst>
          </p:cNvPr>
          <p:cNvPicPr>
            <a:picLocks noChangeAspect="1"/>
          </p:cNvPicPr>
          <p:nvPr/>
        </p:nvPicPr>
        <p:blipFill>
          <a:blip r:embed="rId6"/>
          <a:stretch>
            <a:fillRect/>
          </a:stretch>
        </p:blipFill>
        <p:spPr>
          <a:xfrm>
            <a:off x="4743450" y="1347870"/>
            <a:ext cx="3886200" cy="3172886"/>
          </a:xfrm>
          <a:prstGeom prst="rect">
            <a:avLst/>
          </a:prstGeom>
        </p:spPr>
      </p:pic>
      <p:pic>
        <p:nvPicPr>
          <p:cNvPr id="8" name="Picture 7">
            <a:extLst>
              <a:ext uri="{FF2B5EF4-FFF2-40B4-BE49-F238E27FC236}">
                <a16:creationId xmlns:a16="http://schemas.microsoft.com/office/drawing/2014/main" id="{CAF19883-F3A3-72BF-3665-29D473B816FE}"/>
              </a:ext>
            </a:extLst>
          </p:cNvPr>
          <p:cNvPicPr>
            <a:picLocks noChangeAspect="1"/>
          </p:cNvPicPr>
          <p:nvPr/>
        </p:nvPicPr>
        <p:blipFill>
          <a:blip r:embed="rId7"/>
          <a:stretch>
            <a:fillRect/>
          </a:stretch>
        </p:blipFill>
        <p:spPr>
          <a:xfrm>
            <a:off x="7372350" y="4156978"/>
            <a:ext cx="1117600" cy="2667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448429" y="712692"/>
            <a:ext cx="4338175" cy="525465"/>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New Templates</a:t>
            </a:r>
          </a:p>
        </p:txBody>
      </p:sp>
      <p:sp>
        <p:nvSpPr>
          <p:cNvPr id="5" name="TextBox 5"/>
          <p:cNvSpPr txBox="1"/>
          <p:nvPr/>
        </p:nvSpPr>
        <p:spPr>
          <a:xfrm>
            <a:off x="449036" y="137628"/>
            <a:ext cx="1627523" cy="408702"/>
          </a:xfrm>
          <a:prstGeom prst="rect">
            <a:avLst/>
          </a:prstGeom>
        </p:spPr>
        <p:txBody>
          <a:bodyPr lIns="0" tIns="0" rIns="0" bIns="0" rtlCol="0" anchor="t">
            <a:spAutoFit/>
          </a:bodyPr>
          <a:lstStyle/>
          <a:p>
            <a:pPr defTabSz="457200">
              <a:lnSpc>
                <a:spcPts val="3453"/>
              </a:lnSpc>
              <a:buClrTx/>
            </a:pPr>
            <a:r>
              <a:rPr lang="en-US" sz="2467" b="1" kern="1200" spc="-165" err="1">
                <a:solidFill>
                  <a:srgbClr val="FF5733"/>
                </a:solidFill>
                <a:latin typeface="Open Sauce Bold"/>
                <a:ea typeface="Open Sauce Bold"/>
                <a:cs typeface="Open Sauce Bold"/>
                <a:sym typeface="Open Sauce Bold"/>
              </a:rPr>
              <a:t>shine.coop</a:t>
            </a:r>
            <a:endParaRPr lang="en-US" sz="2467" b="1" kern="1200" spc="-165">
              <a:solidFill>
                <a:srgbClr val="FF5733"/>
              </a:solidFill>
              <a:latin typeface="Open Sauce Bold"/>
              <a:ea typeface="Open Sauce Bold"/>
              <a:cs typeface="Open Sauce Bold"/>
              <a:sym typeface="Open Sauce Bold"/>
            </a:endParaRP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8" name="TextBox 11">
            <a:extLst>
              <a:ext uri="{FF2B5EF4-FFF2-40B4-BE49-F238E27FC236}">
                <a16:creationId xmlns:a16="http://schemas.microsoft.com/office/drawing/2014/main" id="{466AE829-B9A2-B927-2E4F-11E9EBE35968}"/>
              </a:ext>
            </a:extLst>
          </p:cNvPr>
          <p:cNvSpPr txBox="1"/>
          <p:nvPr/>
        </p:nvSpPr>
        <p:spPr>
          <a:xfrm>
            <a:off x="348861" y="1287550"/>
            <a:ext cx="7497018" cy="793872"/>
          </a:xfrm>
          <a:prstGeom prst="rect">
            <a:avLst/>
          </a:prstGeom>
        </p:spPr>
        <p:txBody>
          <a:bodyPr wrap="square" lIns="0" tIns="0" rIns="0" bIns="0" rtlCol="0" anchor="t">
            <a:spAutoFit/>
          </a:bodyPr>
          <a:lstStyle/>
          <a:p>
            <a:pPr marL="161925" lvl="1" defTabSz="457200">
              <a:lnSpc>
                <a:spcPts val="2100"/>
              </a:lnSpc>
              <a:buClrTx/>
            </a:pPr>
            <a:r>
              <a:rPr lang="en-US" sz="2000" kern="1200" spc="-100">
                <a:latin typeface="Aptos" panose="020B0004020202020204" pitchFamily="34" charset="0"/>
                <a:ea typeface="Open Sauce"/>
                <a:cs typeface="Open Sauce"/>
                <a:sym typeface="Open Sauce"/>
              </a:rPr>
              <a:t>New Options for Board Portals, Fiber, and Magazine websites.</a:t>
            </a:r>
          </a:p>
          <a:p>
            <a:pPr marL="161925" lvl="1" defTabSz="457200">
              <a:lnSpc>
                <a:spcPts val="2100"/>
              </a:lnSpc>
              <a:buClrTx/>
            </a:pPr>
            <a:r>
              <a:rPr lang="en-US" sz="1500" kern="1200" spc="-100">
                <a:latin typeface="Aptos" panose="020B0004020202020204" pitchFamily="34" charset="0"/>
                <a:ea typeface="Open Sauce"/>
                <a:cs typeface="Open Sauce"/>
                <a:sym typeface="Open Sauce"/>
              </a:rPr>
              <a:t>Broadband includes support for CrowdFiber Address Lookup,  FAQ section, FCC nutrition label builder, and a new Speed Simulator. </a:t>
            </a:r>
            <a:r>
              <a:rPr lang="en-US" sz="1500" kern="1200" spc="-100">
                <a:latin typeface="Aptos" panose="020B0004020202020204" pitchFamily="34" charset="0"/>
                <a:ea typeface="Open Sauce"/>
                <a:cs typeface="Open Sauce"/>
                <a:sym typeface="Open Sauce"/>
                <a:hlinkClick r:id="rId7"/>
              </a:rPr>
              <a:t>https://freedomfiber.com/</a:t>
            </a:r>
            <a:r>
              <a:rPr lang="en-US" sz="1500" kern="1200" spc="-100">
                <a:latin typeface="Aptos" panose="020B0004020202020204" pitchFamily="34" charset="0"/>
                <a:ea typeface="Open Sauce"/>
                <a:cs typeface="Open Sauce"/>
                <a:sym typeface="Open Sauce"/>
              </a:rPr>
              <a:t> </a:t>
            </a:r>
          </a:p>
        </p:txBody>
      </p:sp>
      <p:pic>
        <p:nvPicPr>
          <p:cNvPr id="12" name="Picture 11">
            <a:extLst>
              <a:ext uri="{FF2B5EF4-FFF2-40B4-BE49-F238E27FC236}">
                <a16:creationId xmlns:a16="http://schemas.microsoft.com/office/drawing/2014/main" id="{AA34A1A2-EF39-9A68-64B9-BB53CBBDDC50}"/>
              </a:ext>
            </a:extLst>
          </p:cNvPr>
          <p:cNvPicPr>
            <a:picLocks noChangeAspect="1"/>
          </p:cNvPicPr>
          <p:nvPr/>
        </p:nvPicPr>
        <p:blipFill>
          <a:blip r:embed="rId8"/>
          <a:stretch>
            <a:fillRect/>
          </a:stretch>
        </p:blipFill>
        <p:spPr>
          <a:xfrm>
            <a:off x="-69228" y="2361808"/>
            <a:ext cx="4855832" cy="2800353"/>
          </a:xfrm>
          <a:prstGeom prst="rect">
            <a:avLst/>
          </a:prstGeom>
        </p:spPr>
      </p:pic>
      <p:pic>
        <p:nvPicPr>
          <p:cNvPr id="7" name="Picture 6">
            <a:extLst>
              <a:ext uri="{FF2B5EF4-FFF2-40B4-BE49-F238E27FC236}">
                <a16:creationId xmlns:a16="http://schemas.microsoft.com/office/drawing/2014/main" id="{1D0B2CF0-D36F-25F2-B0E3-CAED7138B8ED}"/>
              </a:ext>
            </a:extLst>
          </p:cNvPr>
          <p:cNvPicPr>
            <a:picLocks noChangeAspect="1"/>
          </p:cNvPicPr>
          <p:nvPr/>
        </p:nvPicPr>
        <p:blipFill>
          <a:blip r:embed="rId9"/>
          <a:stretch>
            <a:fillRect/>
          </a:stretch>
        </p:blipFill>
        <p:spPr>
          <a:xfrm>
            <a:off x="4694335" y="2361808"/>
            <a:ext cx="4458555" cy="27910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448430" y="1216551"/>
            <a:ext cx="4057650" cy="1038426"/>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NISC Form</a:t>
            </a:r>
          </a:p>
          <a:p>
            <a:pPr defTabSz="457200">
              <a:lnSpc>
                <a:spcPts val="4048"/>
              </a:lnSpc>
              <a:buClrTx/>
            </a:pPr>
            <a:r>
              <a:rPr lang="en-US" sz="4819" b="1" kern="1200" spc="-323">
                <a:solidFill>
                  <a:srgbClr val="FF5733"/>
                </a:solidFill>
                <a:latin typeface="Open Sauce Bold"/>
                <a:ea typeface="Open Sauce Bold"/>
                <a:cs typeface="Open Sauce Bold"/>
                <a:sym typeface="Open Sauce Bold"/>
              </a:rPr>
              <a:t>Integration</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321595" y="2436449"/>
            <a:ext cx="3307431" cy="1053686"/>
          </a:xfrm>
          <a:prstGeom prst="rect">
            <a:avLst/>
          </a:prstGeom>
        </p:spPr>
        <p:txBody>
          <a:bodyPr wrap="square" lIns="0" tIns="0" rIns="0" bIns="0" rtlCol="0" anchor="t">
            <a:spAutoFit/>
          </a:bodyPr>
          <a:lstStyle/>
          <a:p>
            <a:pPr marL="323850" lvl="1" indent="-161925" defTabSz="457200">
              <a:lnSpc>
                <a:spcPts val="2100"/>
              </a:lnSpc>
              <a:buClrTx/>
              <a:buFont typeface="Arial"/>
              <a:buChar char="•"/>
            </a:pPr>
            <a:r>
              <a:rPr lang="en-US" sz="1500" kern="1200" spc="-100">
                <a:latin typeface="Open Sauce"/>
                <a:ea typeface="Open Sauce"/>
                <a:cs typeface="Open Sauce"/>
                <a:sym typeface="Open Sauce"/>
              </a:rPr>
              <a:t>Easily embed your NISC forms.</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Access Source code in SHiNE, </a:t>
            </a:r>
            <a:br>
              <a:rPr lang="en-US" sz="1500" kern="1200" spc="-100">
                <a:latin typeface="Open Sauce"/>
                <a:ea typeface="Open Sauce"/>
                <a:cs typeface="Open Sauce"/>
                <a:sym typeface="Open Sauce"/>
              </a:rPr>
            </a:br>
            <a:r>
              <a:rPr lang="en-US" sz="1500" kern="1200" spc="-100">
                <a:latin typeface="Open Sauce"/>
                <a:ea typeface="Open Sauce"/>
                <a:cs typeface="Open Sauce"/>
                <a:sym typeface="Open Sauce"/>
              </a:rPr>
              <a:t>paste in embed code.</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Responsive form embeds seamlessly.</a:t>
            </a:r>
          </a:p>
        </p:txBody>
      </p:sp>
      <p:pic>
        <p:nvPicPr>
          <p:cNvPr id="7" name="Picture 6">
            <a:extLst>
              <a:ext uri="{FF2B5EF4-FFF2-40B4-BE49-F238E27FC236}">
                <a16:creationId xmlns:a16="http://schemas.microsoft.com/office/drawing/2014/main" id="{E2470BB8-B7FE-57F7-69FA-4EAA43C8A3CF}"/>
              </a:ext>
            </a:extLst>
          </p:cNvPr>
          <p:cNvPicPr>
            <a:picLocks noChangeAspect="1"/>
          </p:cNvPicPr>
          <p:nvPr/>
        </p:nvPicPr>
        <p:blipFill>
          <a:blip r:embed="rId6"/>
          <a:stretch>
            <a:fillRect/>
          </a:stretch>
        </p:blipFill>
        <p:spPr>
          <a:xfrm>
            <a:off x="5260221" y="292100"/>
            <a:ext cx="3435350" cy="41211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037280"/>
            <a:ext cx="4057650" cy="1038426"/>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Page Templates</a:t>
            </a:r>
          </a:p>
        </p:txBody>
      </p:sp>
      <p:sp>
        <p:nvSpPr>
          <p:cNvPr id="5" name="TextBox 5"/>
          <p:cNvSpPr txBox="1"/>
          <p:nvPr/>
        </p:nvSpPr>
        <p:spPr>
          <a:xfrm>
            <a:off x="514350" y="393862"/>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4707606" y="1340492"/>
            <a:ext cx="3886200" cy="923330"/>
          </a:xfrm>
          <a:prstGeom prst="rect">
            <a:avLst/>
          </a:prstGeom>
        </p:spPr>
        <p:txBody>
          <a:bodyPr wrap="square" lIns="0" tIns="0" rIns="0" bIns="0" rtlCol="0" anchor="t">
            <a:spAutoFit/>
          </a:bodyPr>
          <a:lstStyle/>
          <a:p>
            <a:pPr defTabSz="457200">
              <a:buClrTx/>
            </a:pPr>
            <a:r>
              <a:rPr lang="en-US" sz="2000" kern="1200">
                <a:solidFill>
                  <a:prstClr val="black"/>
                </a:solidFill>
                <a:latin typeface="Aptos"/>
                <a:ea typeface="+mn-ea"/>
              </a:rPr>
              <a:t>High-quality pages simple to customize, providing engaging experiences for your members.</a:t>
            </a:r>
          </a:p>
        </p:txBody>
      </p:sp>
      <p:pic>
        <p:nvPicPr>
          <p:cNvPr id="8" name="Picture 7">
            <a:extLst>
              <a:ext uri="{FF2B5EF4-FFF2-40B4-BE49-F238E27FC236}">
                <a16:creationId xmlns:a16="http://schemas.microsoft.com/office/drawing/2014/main" id="{F70B085E-AA68-0CFB-BE5C-C89457686A77}"/>
              </a:ext>
            </a:extLst>
          </p:cNvPr>
          <p:cNvPicPr>
            <a:picLocks noChangeAspect="1"/>
          </p:cNvPicPr>
          <p:nvPr/>
        </p:nvPicPr>
        <p:blipFill>
          <a:blip r:embed="rId7"/>
          <a:stretch>
            <a:fillRect/>
          </a:stretch>
        </p:blipFill>
        <p:spPr>
          <a:xfrm>
            <a:off x="514350" y="2212254"/>
            <a:ext cx="3886200" cy="2129795"/>
          </a:xfrm>
          <a:prstGeom prst="rect">
            <a:avLst/>
          </a:prstGeom>
        </p:spPr>
      </p:pic>
      <p:sp>
        <p:nvSpPr>
          <p:cNvPr id="9" name="TextBox 11">
            <a:extLst>
              <a:ext uri="{FF2B5EF4-FFF2-40B4-BE49-F238E27FC236}">
                <a16:creationId xmlns:a16="http://schemas.microsoft.com/office/drawing/2014/main" id="{7F4F095D-358E-20C9-D64C-FC803B0D398F}"/>
              </a:ext>
            </a:extLst>
          </p:cNvPr>
          <p:cNvSpPr txBox="1"/>
          <p:nvPr/>
        </p:nvSpPr>
        <p:spPr>
          <a:xfrm>
            <a:off x="4591794" y="2341511"/>
            <a:ext cx="4400549" cy="2140394"/>
          </a:xfrm>
          <a:prstGeom prst="rect">
            <a:avLst/>
          </a:prstGeom>
        </p:spPr>
        <p:txBody>
          <a:bodyPr wrap="square" lIns="0" tIns="0" rIns="0" bIns="0" rtlCol="0" anchor="t">
            <a:spAutoFit/>
          </a:bodyPr>
          <a:lstStyle/>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Capital Credits</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Cooperative Principles</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Dolly Parton’s Imagination Library</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Energy Efficiency Center</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Energy Explorers Club</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SmartHub (NISC)</a:t>
            </a:r>
          </a:p>
          <a:p>
            <a:pPr marL="323850" lvl="1" indent="-161925" defTabSz="457200">
              <a:lnSpc>
                <a:spcPts val="2100"/>
              </a:lnSpc>
              <a:buClrTx/>
              <a:buFont typeface="Arial"/>
              <a:buChar char="•"/>
            </a:pPr>
            <a:r>
              <a:rPr lang="en-US" sz="1500" kern="1200" spc="-100">
                <a:latin typeface="Aptos" panose="020B0004020202020204" pitchFamily="34" charset="0"/>
                <a:ea typeface="Open Sauce"/>
                <a:cs typeface="Open Sauce"/>
                <a:sym typeface="Open Sauce"/>
              </a:rPr>
              <a:t>Safety Tips &amp; Awareness</a:t>
            </a:r>
          </a:p>
          <a:p>
            <a:pPr marL="161925" lvl="1" defTabSz="457200">
              <a:lnSpc>
                <a:spcPts val="2100"/>
              </a:lnSpc>
              <a:buClrTx/>
            </a:pPr>
            <a:r>
              <a:rPr lang="en-US" sz="1500" b="1" kern="1200" spc="-100">
                <a:latin typeface="Aptos" panose="020B0004020202020204" pitchFamily="34" charset="0"/>
                <a:ea typeface="Open Sauce"/>
                <a:cs typeface="Open Sauce"/>
                <a:sym typeface="Open Sauce"/>
              </a:rPr>
              <a:t>Link:</a:t>
            </a:r>
            <a:r>
              <a:rPr lang="en-US" sz="1500" kern="1200" spc="-100">
                <a:latin typeface="Aptos" panose="020B0004020202020204" pitchFamily="34" charset="0"/>
                <a:ea typeface="Open Sauce"/>
                <a:cs typeface="Open Sauce"/>
                <a:sym typeface="Open Sauce"/>
              </a:rPr>
              <a:t> </a:t>
            </a:r>
            <a:r>
              <a:rPr lang="en-US" sz="1500" kern="1200" spc="-100">
                <a:latin typeface="Aptos" panose="020B0004020202020204" pitchFamily="34" charset="0"/>
                <a:ea typeface="Open Sauce"/>
                <a:cs typeface="Open Sauce"/>
                <a:sym typeface="Open Sauce"/>
                <a:hlinkClick r:id="rId8"/>
              </a:rPr>
              <a:t>https://template1.shine.coop/energy-efficiency-center</a:t>
            </a:r>
            <a:r>
              <a:rPr lang="en-US" sz="1500" kern="1200" spc="-100">
                <a:latin typeface="Aptos" panose="020B0004020202020204" pitchFamily="34" charset="0"/>
                <a:ea typeface="Open Sauce"/>
                <a:cs typeface="Open Sauce"/>
                <a:sym typeface="Open Sauce"/>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514350" y="1260512"/>
            <a:ext cx="4486134" cy="1038426"/>
          </a:xfrm>
          <a:prstGeom prst="rect">
            <a:avLst/>
          </a:prstGeom>
        </p:spPr>
        <p:txBody>
          <a:bodyPr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Webform</a:t>
            </a:r>
          </a:p>
          <a:p>
            <a:pPr defTabSz="457200">
              <a:lnSpc>
                <a:spcPts val="4048"/>
              </a:lnSpc>
              <a:buClrTx/>
            </a:pPr>
            <a:r>
              <a:rPr lang="en-US" sz="4819" b="1" kern="1200" spc="-323">
                <a:solidFill>
                  <a:srgbClr val="FF5733"/>
                </a:solidFill>
                <a:latin typeface="Open Sauce Bold"/>
                <a:ea typeface="Open Sauce Bold"/>
                <a:cs typeface="Open Sauce Bold"/>
                <a:sym typeface="Open Sauce Bold"/>
              </a:rPr>
              <a:t>Templates</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514350" y="2559581"/>
            <a:ext cx="5133374" cy="1322991"/>
          </a:xfrm>
          <a:prstGeom prst="rect">
            <a:avLst/>
          </a:prstGeom>
        </p:spPr>
        <p:txBody>
          <a:bodyPr lIns="0" tIns="0" rIns="0" bIns="0" rtlCol="0" anchor="t">
            <a:spAutoFit/>
          </a:bodyPr>
          <a:lstStyle/>
          <a:p>
            <a:pPr marL="323850" lvl="1" indent="-161925" defTabSz="457200">
              <a:lnSpc>
                <a:spcPts val="2100"/>
              </a:lnSpc>
              <a:buClrTx/>
              <a:buFont typeface="Arial"/>
              <a:buChar char="•"/>
            </a:pPr>
            <a:r>
              <a:rPr lang="en-US" sz="1500" kern="1200" spc="-100">
                <a:latin typeface="Open Sauce"/>
                <a:ea typeface="Open Sauce"/>
                <a:cs typeface="Open Sauce"/>
                <a:sym typeface="Open Sauce"/>
              </a:rPr>
              <a:t>Operation Round Up</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Outage Reporting</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Start/Stop/Transfer Service</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Tree Trimming</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Youth Tour Applications</a:t>
            </a:r>
          </a:p>
        </p:txBody>
      </p:sp>
      <p:pic>
        <p:nvPicPr>
          <p:cNvPr id="7" name="Picture 6">
            <a:extLst>
              <a:ext uri="{FF2B5EF4-FFF2-40B4-BE49-F238E27FC236}">
                <a16:creationId xmlns:a16="http://schemas.microsoft.com/office/drawing/2014/main" id="{6A3C14EC-F4FD-854F-0D8A-346C64D0B557}"/>
              </a:ext>
            </a:extLst>
          </p:cNvPr>
          <p:cNvPicPr>
            <a:picLocks noChangeAspect="1"/>
          </p:cNvPicPr>
          <p:nvPr/>
        </p:nvPicPr>
        <p:blipFill>
          <a:blip r:embed="rId6"/>
          <a:stretch>
            <a:fillRect/>
          </a:stretch>
        </p:blipFill>
        <p:spPr>
          <a:xfrm>
            <a:off x="3617616" y="339497"/>
            <a:ext cx="2934956" cy="396219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4002522" y="2638969"/>
            <a:ext cx="4205977" cy="1154162"/>
          </a:xfrm>
          <a:prstGeom prst="rect">
            <a:avLst/>
          </a:prstGeom>
        </p:spPr>
        <p:txBody>
          <a:bodyPr wrap="square" lIns="0" tIns="0" rIns="0" bIns="0" rtlCol="0" anchor="t">
            <a:spAutoFit/>
          </a:bodyPr>
          <a:lstStyle/>
          <a:p>
            <a:pPr marL="323850" lvl="1" indent="-161925" defTabSz="457200">
              <a:buClrTx/>
              <a:buFont typeface="Arial"/>
              <a:buChar char="•"/>
            </a:pPr>
            <a:r>
              <a:rPr lang="en-US" sz="1500" kern="1200" spc="-100">
                <a:latin typeface="Aptos" panose="020B0004020202020204" pitchFamily="34" charset="0"/>
                <a:ea typeface="Open Sauce"/>
                <a:cs typeface="Open Sauce"/>
                <a:sym typeface="Open Sauce"/>
              </a:rPr>
              <a:t>SHiNE provided AI powered search tools.</a:t>
            </a:r>
          </a:p>
          <a:p>
            <a:pPr marL="323850" lvl="1" indent="-161925" defTabSz="457200">
              <a:buClrTx/>
              <a:buFont typeface="Arial"/>
              <a:buChar char="•"/>
            </a:pPr>
            <a:r>
              <a:rPr lang="en-US" sz="1500" kern="1200" spc="-100">
                <a:latin typeface="Aptos" panose="020B0004020202020204" pitchFamily="34" charset="0"/>
                <a:ea typeface="Open Sauce"/>
                <a:cs typeface="Open Sauce"/>
                <a:sym typeface="Open Sauce"/>
              </a:rPr>
              <a:t>Ability to index media contents of .docx &amp; .pdf files. </a:t>
            </a:r>
          </a:p>
          <a:p>
            <a:pPr marL="323850" lvl="1" indent="-161925" defTabSz="457200">
              <a:buClrTx/>
              <a:buFont typeface="Arial"/>
              <a:buChar char="•"/>
            </a:pPr>
            <a:r>
              <a:rPr lang="en-US" sz="1500" kern="1200" spc="-100">
                <a:latin typeface="Aptos" panose="020B0004020202020204" pitchFamily="34" charset="0"/>
                <a:ea typeface="Open Sauce"/>
                <a:cs typeface="Open Sauce"/>
                <a:sym typeface="Open Sauce"/>
              </a:rPr>
              <a:t>Search results improved with AI suggestions.</a:t>
            </a:r>
          </a:p>
          <a:p>
            <a:pPr marL="323850" lvl="1" indent="-161925" defTabSz="457200">
              <a:buClrTx/>
              <a:buFont typeface="Arial"/>
              <a:buChar char="•"/>
            </a:pPr>
            <a:r>
              <a:rPr lang="en-US" sz="1500" kern="1200" spc="-100">
                <a:latin typeface="Aptos" panose="020B0004020202020204" pitchFamily="34" charset="0"/>
                <a:ea typeface="Open Sauce"/>
                <a:cs typeface="Open Sauce"/>
                <a:sym typeface="Open Sauce"/>
              </a:rPr>
              <a:t>Related content functionality.</a:t>
            </a:r>
          </a:p>
          <a:p>
            <a:pPr marL="323850" lvl="1" indent="-161925" defTabSz="457200">
              <a:buClrTx/>
              <a:buFont typeface="Arial"/>
              <a:buChar char="•"/>
            </a:pPr>
            <a:r>
              <a:rPr lang="en-US" sz="1500" kern="1200" spc="-100">
                <a:latin typeface="Aptos" panose="020B0004020202020204" pitchFamily="34" charset="0"/>
                <a:ea typeface="Open Sauce"/>
                <a:cs typeface="Open Sauce"/>
                <a:sym typeface="Open Sauce"/>
              </a:rPr>
              <a:t>Potential paid add-on for sites.</a:t>
            </a:r>
          </a:p>
        </p:txBody>
      </p:sp>
      <p:sp>
        <p:nvSpPr>
          <p:cNvPr id="5" name="TextBox 5"/>
          <p:cNvSpPr txBox="1"/>
          <p:nvPr/>
        </p:nvSpPr>
        <p:spPr>
          <a:xfrm>
            <a:off x="514350" y="1197954"/>
            <a:ext cx="5534758" cy="1038426"/>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SHiNE </a:t>
            </a:r>
            <a:br>
              <a:rPr lang="en-US" sz="4819" b="1" kern="1200" spc="-323">
                <a:solidFill>
                  <a:srgbClr val="FF5733"/>
                </a:solidFill>
                <a:latin typeface="Open Sauce Bold"/>
                <a:ea typeface="Open Sauce Bold"/>
                <a:cs typeface="Open Sauce Bold"/>
                <a:sym typeface="Open Sauce Bold"/>
              </a:rPr>
            </a:br>
            <a:r>
              <a:rPr lang="en-US" sz="4819" b="1" kern="1200" spc="-323">
                <a:solidFill>
                  <a:srgbClr val="FF5733"/>
                </a:solidFill>
                <a:latin typeface="Open Sauce Bold"/>
                <a:ea typeface="Open Sauce Bold"/>
                <a:cs typeface="Open Sauce Bold"/>
                <a:sym typeface="Open Sauce Bold"/>
              </a:rPr>
              <a:t>Data Search</a:t>
            </a:r>
          </a:p>
        </p:txBody>
      </p:sp>
      <p:sp>
        <p:nvSpPr>
          <p:cNvPr id="6" name="TextBox 6"/>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7" name="Freeform 7"/>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1" name="Freeform 11"/>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pic>
        <p:nvPicPr>
          <p:cNvPr id="9" name="Picture 8" descr="A blue and green chat box&#10;&#10;Description automatically generated">
            <a:extLst>
              <a:ext uri="{FF2B5EF4-FFF2-40B4-BE49-F238E27FC236}">
                <a16:creationId xmlns:a16="http://schemas.microsoft.com/office/drawing/2014/main" id="{1364018A-3FBF-EEBC-1DE0-B98529F47A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710" y="2000461"/>
            <a:ext cx="2544641" cy="2544641"/>
          </a:xfrm>
          <a:prstGeom prst="rect">
            <a:avLst/>
          </a:prstGeom>
        </p:spPr>
      </p:pic>
      <p:sp>
        <p:nvSpPr>
          <p:cNvPr id="10" name="TextBox 9">
            <a:extLst>
              <a:ext uri="{FF2B5EF4-FFF2-40B4-BE49-F238E27FC236}">
                <a16:creationId xmlns:a16="http://schemas.microsoft.com/office/drawing/2014/main" id="{4720EE9D-B811-58D7-4087-B2DD2F4F5675}"/>
              </a:ext>
            </a:extLst>
          </p:cNvPr>
          <p:cNvSpPr txBox="1"/>
          <p:nvPr/>
        </p:nvSpPr>
        <p:spPr>
          <a:xfrm>
            <a:off x="3938075" y="1587196"/>
            <a:ext cx="4572000" cy="707886"/>
          </a:xfrm>
          <a:prstGeom prst="rect">
            <a:avLst/>
          </a:prstGeom>
          <a:noFill/>
        </p:spPr>
        <p:txBody>
          <a:bodyPr wrap="square">
            <a:spAutoFit/>
          </a:bodyPr>
          <a:lstStyle/>
          <a:p>
            <a:pPr marL="161925" lvl="1" defTabSz="457200">
              <a:buClrTx/>
            </a:pPr>
            <a:r>
              <a:rPr lang="en-US" sz="2000" b="1" kern="1200" spc="-100">
                <a:latin typeface="Aptos" panose="020B0004020202020204" pitchFamily="34" charset="0"/>
                <a:ea typeface="Open Sauce"/>
                <a:cs typeface="Open Sauce"/>
                <a:sym typeface="Open Sauce"/>
              </a:rPr>
              <a:t>Much improved search feature for SHiNE websites.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2"/>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3"/>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386414" y="1158127"/>
            <a:ext cx="5500915" cy="1038426"/>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SHiNE </a:t>
            </a:r>
          </a:p>
          <a:p>
            <a:pPr defTabSz="457200">
              <a:lnSpc>
                <a:spcPts val="4048"/>
              </a:lnSpc>
              <a:buClrTx/>
            </a:pPr>
            <a:r>
              <a:rPr lang="en-US" sz="4819" b="1" kern="1200" spc="-323">
                <a:solidFill>
                  <a:srgbClr val="FF5733"/>
                </a:solidFill>
                <a:latin typeface="Open Sauce Bold"/>
                <a:ea typeface="Open Sauce Bold"/>
                <a:cs typeface="Open Sauce Bold"/>
                <a:sym typeface="Open Sauce Bold"/>
              </a:rPr>
              <a:t>Data Bridge</a:t>
            </a:r>
          </a:p>
        </p:txBody>
      </p:sp>
      <p:sp>
        <p:nvSpPr>
          <p:cNvPr id="5" name="TextBox 5"/>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6" name="Freeform 6"/>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4"/>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0" name="Freeform 10"/>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5"/>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11" name="TextBox 11"/>
          <p:cNvSpPr txBox="1"/>
          <p:nvPr/>
        </p:nvSpPr>
        <p:spPr>
          <a:xfrm>
            <a:off x="232954" y="2459072"/>
            <a:ext cx="5133374" cy="1861600"/>
          </a:xfrm>
          <a:prstGeom prst="rect">
            <a:avLst/>
          </a:prstGeom>
        </p:spPr>
        <p:txBody>
          <a:bodyPr lIns="0" tIns="0" rIns="0" bIns="0" rtlCol="0" anchor="t">
            <a:spAutoFit/>
          </a:bodyPr>
          <a:lstStyle/>
          <a:p>
            <a:pPr marL="323850" lvl="1" indent="-161925" defTabSz="457200">
              <a:lnSpc>
                <a:spcPts val="2100"/>
              </a:lnSpc>
              <a:buClrTx/>
              <a:buFont typeface="Arial"/>
              <a:buChar char="•"/>
            </a:pPr>
            <a:r>
              <a:rPr lang="en-US" sz="1500" kern="1200" spc="-100">
                <a:latin typeface="Open Sauce"/>
                <a:ea typeface="Open Sauce"/>
                <a:cs typeface="Open Sauce"/>
                <a:sym typeface="Open Sauce"/>
              </a:rPr>
              <a:t>Display Outage related pop-ups from NISC.</a:t>
            </a:r>
          </a:p>
          <a:p>
            <a:pPr marL="552450" lvl="2" indent="-161925" defTabSz="457200">
              <a:lnSpc>
                <a:spcPts val="2100"/>
              </a:lnSpc>
              <a:buClrTx/>
              <a:buFont typeface="Arial"/>
              <a:buChar char="•"/>
            </a:pPr>
            <a:r>
              <a:rPr lang="en-US" sz="1500" kern="1200" spc="-100">
                <a:latin typeface="Open Sauce"/>
                <a:ea typeface="Open Sauce"/>
                <a:cs typeface="Open Sauce"/>
                <a:sym typeface="Open Sauce"/>
              </a:rPr>
              <a:t>Requires permission to co-op data from member.</a:t>
            </a:r>
          </a:p>
          <a:p>
            <a:pPr marL="552450" lvl="2" indent="-161925" defTabSz="457200">
              <a:lnSpc>
                <a:spcPts val="2100"/>
              </a:lnSpc>
              <a:buClrTx/>
              <a:buFont typeface="Arial"/>
              <a:buChar char="•"/>
            </a:pPr>
            <a:r>
              <a:rPr lang="en-US" sz="1500" kern="1200" spc="-100">
                <a:latin typeface="Open Sauce"/>
                <a:ea typeface="Open Sauce"/>
                <a:cs typeface="Open Sauce"/>
                <a:sym typeface="Open Sauce"/>
              </a:rPr>
              <a:t>Also requires outage management services.</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Communicate the # of Outages to your members.</a:t>
            </a:r>
          </a:p>
          <a:p>
            <a:pPr marL="323850" lvl="1" indent="-161925" defTabSz="457200">
              <a:lnSpc>
                <a:spcPts val="2100"/>
              </a:lnSpc>
              <a:buClrTx/>
              <a:buFont typeface="Arial"/>
              <a:buChar char="•"/>
            </a:pPr>
            <a:r>
              <a:rPr lang="en-US" sz="1500" kern="1200" spc="-100">
                <a:latin typeface="Open Sauce"/>
                <a:ea typeface="Open Sauce"/>
                <a:cs typeface="Open Sauce"/>
                <a:sym typeface="Open Sauce"/>
              </a:rPr>
              <a:t>Create Solar Dashboards from external APIs.</a:t>
            </a:r>
            <a:br>
              <a:rPr lang="en-US" sz="1500" kern="1200" spc="-100">
                <a:latin typeface="Open Sauce"/>
                <a:ea typeface="Open Sauce"/>
                <a:cs typeface="Open Sauce"/>
                <a:sym typeface="Open Sauce"/>
              </a:rPr>
            </a:br>
            <a:endParaRPr lang="en-US" sz="1500" kern="1200" spc="-100">
              <a:latin typeface="Open Sauce"/>
              <a:ea typeface="Open Sauce"/>
              <a:cs typeface="Open Sauce"/>
              <a:sym typeface="Open Sauce"/>
            </a:endParaRPr>
          </a:p>
          <a:p>
            <a:pPr marL="161925" lvl="1" defTabSz="457200">
              <a:lnSpc>
                <a:spcPts val="2100"/>
              </a:lnSpc>
              <a:buClrTx/>
            </a:pPr>
            <a:endParaRPr lang="en-US" sz="1500" kern="1200" spc="-100">
              <a:latin typeface="Open Sauce"/>
              <a:ea typeface="Open Sauce"/>
              <a:cs typeface="Open Sauce"/>
              <a:sym typeface="Open Sauce"/>
            </a:endParaRPr>
          </a:p>
        </p:txBody>
      </p:sp>
      <p:pic>
        <p:nvPicPr>
          <p:cNvPr id="15" name="Picture 14" descr="A screenshot of a phone&#10;&#10;Description automatically generated">
            <a:extLst>
              <a:ext uri="{FF2B5EF4-FFF2-40B4-BE49-F238E27FC236}">
                <a16:creationId xmlns:a16="http://schemas.microsoft.com/office/drawing/2014/main" id="{B8C500B9-912B-E07B-F862-2F615F3215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2880" y="1278762"/>
            <a:ext cx="2530687" cy="289344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FAFD"/>
        </a:solidFill>
        <a:effectLst/>
      </p:bgPr>
    </p:bg>
    <p:spTree>
      <p:nvGrpSpPr>
        <p:cNvPr id="1" name=""/>
        <p:cNvGrpSpPr/>
        <p:nvPr/>
      </p:nvGrpSpPr>
      <p:grpSpPr>
        <a:xfrm>
          <a:off x="0" y="0"/>
          <a:ext cx="0" cy="0"/>
          <a:chOff x="0" y="0"/>
          <a:chExt cx="0" cy="0"/>
        </a:xfrm>
      </p:grpSpPr>
      <p:sp>
        <p:nvSpPr>
          <p:cNvPr id="2" name="Freeform 2"/>
          <p:cNvSpPr/>
          <p:nvPr/>
        </p:nvSpPr>
        <p:spPr>
          <a:xfrm>
            <a:off x="8148330" y="558610"/>
            <a:ext cx="481321" cy="602035"/>
          </a:xfrm>
          <a:custGeom>
            <a:avLst/>
            <a:gdLst/>
            <a:ahLst/>
            <a:cxnLst/>
            <a:rect l="l" t="t" r="r" b="b"/>
            <a:pathLst>
              <a:path w="962641" h="1204069">
                <a:moveTo>
                  <a:pt x="0" y="0"/>
                </a:moveTo>
                <a:lnTo>
                  <a:pt x="962641" y="0"/>
                </a:lnTo>
                <a:lnTo>
                  <a:pt x="962641" y="1204069"/>
                </a:lnTo>
                <a:lnTo>
                  <a:pt x="0" y="1204069"/>
                </a:lnTo>
                <a:lnTo>
                  <a:pt x="0" y="0"/>
                </a:lnTo>
                <a:close/>
              </a:path>
            </a:pathLst>
          </a:custGeom>
          <a:blipFill>
            <a:blip r:embed="rId3"/>
            <a:stretch>
              <a:fillRect t="-1331" b="-1331"/>
            </a:stretch>
          </a:blipFill>
        </p:spPr>
        <p:txBody>
          <a:bodyPr/>
          <a:lstStyle/>
          <a:p>
            <a:pPr defTabSz="457200">
              <a:buClrTx/>
            </a:pPr>
            <a:endParaRPr lang="en-US" sz="900" kern="1200">
              <a:solidFill>
                <a:prstClr val="black"/>
              </a:solidFill>
              <a:latin typeface="Calibri"/>
              <a:ea typeface="+mn-ea"/>
              <a:cs typeface="+mn-cs"/>
            </a:endParaRPr>
          </a:p>
        </p:txBody>
      </p:sp>
      <p:sp>
        <p:nvSpPr>
          <p:cNvPr id="3" name="Freeform 3"/>
          <p:cNvSpPr/>
          <p:nvPr/>
        </p:nvSpPr>
        <p:spPr>
          <a:xfrm>
            <a:off x="6792069" y="514350"/>
            <a:ext cx="1515961" cy="636704"/>
          </a:xfrm>
          <a:custGeom>
            <a:avLst/>
            <a:gdLst/>
            <a:ahLst/>
            <a:cxnLst/>
            <a:rect l="l" t="t" r="r" b="b"/>
            <a:pathLst>
              <a:path w="3031922" h="1273407">
                <a:moveTo>
                  <a:pt x="0" y="0"/>
                </a:moveTo>
                <a:lnTo>
                  <a:pt x="3031922" y="0"/>
                </a:lnTo>
                <a:lnTo>
                  <a:pt x="3031922" y="1273407"/>
                </a:lnTo>
                <a:lnTo>
                  <a:pt x="0" y="1273407"/>
                </a:lnTo>
                <a:lnTo>
                  <a:pt x="0" y="0"/>
                </a:lnTo>
                <a:close/>
              </a:path>
            </a:pathLst>
          </a:custGeom>
          <a:blipFill>
            <a:blip r:embed="rId4"/>
            <a:stretch>
              <a:fillRect/>
            </a:stretch>
          </a:blipFill>
        </p:spPr>
        <p:txBody>
          <a:bodyPr/>
          <a:lstStyle/>
          <a:p>
            <a:pPr defTabSz="457200">
              <a:buClrTx/>
            </a:pPr>
            <a:endParaRPr lang="en-US" sz="900" kern="1200">
              <a:solidFill>
                <a:prstClr val="black"/>
              </a:solidFill>
              <a:latin typeface="Calibri"/>
              <a:ea typeface="+mn-ea"/>
              <a:cs typeface="+mn-cs"/>
            </a:endParaRPr>
          </a:p>
        </p:txBody>
      </p:sp>
      <p:sp>
        <p:nvSpPr>
          <p:cNvPr id="4" name="TextBox 4"/>
          <p:cNvSpPr txBox="1"/>
          <p:nvPr/>
        </p:nvSpPr>
        <p:spPr>
          <a:xfrm>
            <a:off x="4186546" y="1819232"/>
            <a:ext cx="4443105" cy="1846659"/>
          </a:xfrm>
          <a:prstGeom prst="rect">
            <a:avLst/>
          </a:prstGeom>
        </p:spPr>
        <p:txBody>
          <a:bodyPr wrap="square" lIns="0" tIns="0" rIns="0" bIns="0" rtlCol="0" anchor="t">
            <a:spAutoFit/>
          </a:bodyPr>
          <a:lstStyle/>
          <a:p>
            <a:pPr marL="323850" lvl="1" indent="-161925" defTabSz="457200">
              <a:buClrTx/>
              <a:buFont typeface="Arial"/>
              <a:buChar char="•"/>
            </a:pPr>
            <a:r>
              <a:rPr lang="en-US" sz="2000" kern="1200" spc="-100">
                <a:latin typeface="Aptos" panose="020B0004020202020204" pitchFamily="34" charset="0"/>
                <a:ea typeface="Open Sauce"/>
                <a:cs typeface="Open Sauce"/>
                <a:sym typeface="Open Sauce"/>
              </a:rPr>
              <a:t>Recreating </a:t>
            </a:r>
            <a:r>
              <a:rPr lang="en-US" sz="2000" b="1" kern="1200" spc="-100" err="1">
                <a:latin typeface="Aptos" panose="020B0004020202020204" pitchFamily="34" charset="0"/>
                <a:ea typeface="Open Sauce"/>
                <a:cs typeface="Open Sauce"/>
                <a:sym typeface="Open Sauce"/>
              </a:rPr>
              <a:t>touchstoneenergy.com</a:t>
            </a:r>
            <a:r>
              <a:rPr lang="en-US" sz="2000" b="1" kern="1200" spc="-100">
                <a:latin typeface="Aptos" panose="020B0004020202020204" pitchFamily="34" charset="0"/>
                <a:ea typeface="Open Sauce"/>
                <a:cs typeface="Open Sauce"/>
                <a:sym typeface="Open Sauce"/>
              </a:rPr>
              <a:t> </a:t>
            </a:r>
            <a:r>
              <a:rPr lang="en-US" sz="2000" kern="1200" spc="-100">
                <a:latin typeface="Aptos" panose="020B0004020202020204" pitchFamily="34" charset="0"/>
                <a:ea typeface="Open Sauce"/>
                <a:cs typeface="Open Sauce"/>
                <a:sym typeface="Open Sauce"/>
              </a:rPr>
              <a:t>+ </a:t>
            </a:r>
            <a:r>
              <a:rPr lang="en-US" sz="2000" b="1" kern="1200" spc="-100" err="1">
                <a:latin typeface="Aptos" panose="020B0004020202020204" pitchFamily="34" charset="0"/>
                <a:ea typeface="Open Sauce"/>
                <a:cs typeface="Open Sauce"/>
                <a:sym typeface="Open Sauce"/>
              </a:rPr>
              <a:t>shine.coop</a:t>
            </a:r>
            <a:r>
              <a:rPr lang="en-US" sz="2000" b="1" kern="1200" spc="-100">
                <a:latin typeface="Aptos" panose="020B0004020202020204" pitchFamily="34" charset="0"/>
                <a:ea typeface="Open Sauce"/>
                <a:cs typeface="Open Sauce"/>
                <a:sym typeface="Open Sauce"/>
              </a:rPr>
              <a:t> </a:t>
            </a:r>
            <a:r>
              <a:rPr lang="en-US" sz="2000" kern="1200" spc="-100">
                <a:latin typeface="Aptos" panose="020B0004020202020204" pitchFamily="34" charset="0"/>
                <a:ea typeface="Open Sauce"/>
                <a:cs typeface="Open Sauce"/>
                <a:sym typeface="Open Sauce"/>
              </a:rPr>
              <a:t>with SHiNE CMS.</a:t>
            </a:r>
          </a:p>
          <a:p>
            <a:pPr marL="323850" lvl="1" indent="-161925" defTabSz="457200">
              <a:buClrTx/>
              <a:buFont typeface="Arial"/>
              <a:buChar char="•"/>
            </a:pPr>
            <a:r>
              <a:rPr lang="en-US" sz="2000" kern="1200" spc="-100">
                <a:latin typeface="Aptos" panose="020B0004020202020204" pitchFamily="34" charset="0"/>
                <a:ea typeface="Open Sauce"/>
                <a:cs typeface="Open Sauce"/>
                <a:sym typeface="Open Sauce"/>
              </a:rPr>
              <a:t>Streamline navigation and search.</a:t>
            </a:r>
          </a:p>
          <a:p>
            <a:pPr marL="323850" lvl="1" indent="-161925" defTabSz="457200">
              <a:buClrTx/>
              <a:buFont typeface="Arial"/>
              <a:buChar char="•"/>
            </a:pPr>
            <a:r>
              <a:rPr lang="en-US" sz="2000" kern="1200" spc="-100">
                <a:latin typeface="Aptos" panose="020B0004020202020204" pitchFamily="34" charset="0"/>
                <a:ea typeface="Open Sauce"/>
                <a:cs typeface="Open Sauce"/>
                <a:sym typeface="Open Sauce"/>
              </a:rPr>
              <a:t>Integrate AI suggestions and behavior.</a:t>
            </a:r>
          </a:p>
          <a:p>
            <a:pPr marL="323850" lvl="1" indent="-161925" defTabSz="457200">
              <a:buClrTx/>
              <a:buFont typeface="Arial"/>
              <a:buChar char="•"/>
            </a:pPr>
            <a:r>
              <a:rPr lang="en-US" sz="2000" kern="1200" spc="-100">
                <a:latin typeface="Aptos" panose="020B0004020202020204" pitchFamily="34" charset="0"/>
                <a:ea typeface="Open Sauce"/>
                <a:cs typeface="Open Sauce"/>
                <a:sym typeface="Open Sauce"/>
              </a:rPr>
              <a:t>Help Center revamp with tags.</a:t>
            </a:r>
          </a:p>
          <a:p>
            <a:pPr marL="323850" lvl="1" indent="-161925" defTabSz="457200">
              <a:buClrTx/>
              <a:buFont typeface="Arial"/>
              <a:buChar char="•"/>
            </a:pPr>
            <a:r>
              <a:rPr lang="en-US" sz="2000" kern="1200" spc="-100">
                <a:latin typeface="Aptos" panose="020B0004020202020204" pitchFamily="34" charset="0"/>
                <a:ea typeface="Open Sauce"/>
                <a:cs typeface="Open Sauce"/>
                <a:sym typeface="Open Sauce"/>
              </a:rPr>
              <a:t>New improved fresh look!</a:t>
            </a:r>
          </a:p>
        </p:txBody>
      </p:sp>
      <p:sp>
        <p:nvSpPr>
          <p:cNvPr id="5" name="TextBox 5"/>
          <p:cNvSpPr txBox="1"/>
          <p:nvPr/>
        </p:nvSpPr>
        <p:spPr>
          <a:xfrm>
            <a:off x="514350" y="1197954"/>
            <a:ext cx="7701396" cy="525465"/>
          </a:xfrm>
          <a:prstGeom prst="rect">
            <a:avLst/>
          </a:prstGeom>
        </p:spPr>
        <p:txBody>
          <a:bodyPr wrap="square" lIns="0" tIns="0" rIns="0" bIns="0" rtlCol="0" anchor="t">
            <a:spAutoFit/>
          </a:bodyPr>
          <a:lstStyle/>
          <a:p>
            <a:pPr defTabSz="457200">
              <a:lnSpc>
                <a:spcPts val="4048"/>
              </a:lnSpc>
              <a:buClrTx/>
            </a:pPr>
            <a:r>
              <a:rPr lang="en-US" sz="4819" b="1" kern="1200" spc="-323">
                <a:solidFill>
                  <a:srgbClr val="FF5733"/>
                </a:solidFill>
                <a:latin typeface="Open Sauce Bold"/>
                <a:ea typeface="Open Sauce Bold"/>
                <a:cs typeface="Open Sauce Bold"/>
                <a:sym typeface="Open Sauce Bold"/>
              </a:rPr>
              <a:t>Our Websites Redefined</a:t>
            </a:r>
          </a:p>
        </p:txBody>
      </p:sp>
      <p:sp>
        <p:nvSpPr>
          <p:cNvPr id="6" name="TextBox 6"/>
          <p:cNvSpPr txBox="1"/>
          <p:nvPr/>
        </p:nvSpPr>
        <p:spPr>
          <a:xfrm>
            <a:off x="514350" y="598399"/>
            <a:ext cx="1627523" cy="408702"/>
          </a:xfrm>
          <a:prstGeom prst="rect">
            <a:avLst/>
          </a:prstGeom>
        </p:spPr>
        <p:txBody>
          <a:bodyPr lIns="0" tIns="0" rIns="0" bIns="0" rtlCol="0" anchor="t">
            <a:spAutoFit/>
          </a:bodyPr>
          <a:lstStyle/>
          <a:p>
            <a:pPr defTabSz="457200">
              <a:lnSpc>
                <a:spcPts val="3453"/>
              </a:lnSpc>
              <a:buClrTx/>
            </a:pPr>
            <a:r>
              <a:rPr lang="en-US" sz="2467" b="1" kern="1200" spc="-165">
                <a:solidFill>
                  <a:srgbClr val="FF5733"/>
                </a:solidFill>
                <a:latin typeface="Open Sauce Bold"/>
                <a:ea typeface="Open Sauce Bold"/>
                <a:cs typeface="Open Sauce Bold"/>
                <a:sym typeface="Open Sauce Bold"/>
              </a:rPr>
              <a:t>shine.coop</a:t>
            </a:r>
          </a:p>
        </p:txBody>
      </p:sp>
      <p:sp>
        <p:nvSpPr>
          <p:cNvPr id="7" name="Freeform 7"/>
          <p:cNvSpPr/>
          <p:nvPr/>
        </p:nvSpPr>
        <p:spPr>
          <a:xfrm>
            <a:off x="0" y="4290328"/>
            <a:ext cx="9144000" cy="853172"/>
          </a:xfrm>
          <a:custGeom>
            <a:avLst/>
            <a:gdLst/>
            <a:ahLst/>
            <a:cxnLst/>
            <a:rect l="l" t="t" r="r" b="b"/>
            <a:pathLst>
              <a:path w="18288000" h="1706344">
                <a:moveTo>
                  <a:pt x="0" y="0"/>
                </a:moveTo>
                <a:lnTo>
                  <a:pt x="18288000" y="0"/>
                </a:lnTo>
                <a:lnTo>
                  <a:pt x="18288000" y="1706344"/>
                </a:lnTo>
                <a:lnTo>
                  <a:pt x="0" y="1706344"/>
                </a:lnTo>
                <a:lnTo>
                  <a:pt x="0" y="0"/>
                </a:lnTo>
                <a:close/>
              </a:path>
            </a:pathLst>
          </a:custGeom>
          <a:blipFill>
            <a:blip r:embed="rId5"/>
            <a:stretch>
              <a:fillRect t="-238" b="-238"/>
            </a:stretch>
          </a:blipFill>
        </p:spPr>
        <p:txBody>
          <a:bodyPr/>
          <a:lstStyle/>
          <a:p>
            <a:pPr defTabSz="457200">
              <a:buClrTx/>
            </a:pPr>
            <a:endParaRPr lang="en-US" sz="900" kern="1200">
              <a:solidFill>
                <a:prstClr val="black"/>
              </a:solidFill>
              <a:latin typeface="Calibri"/>
              <a:ea typeface="+mn-ea"/>
              <a:cs typeface="+mn-cs"/>
            </a:endParaRPr>
          </a:p>
        </p:txBody>
      </p:sp>
      <p:sp>
        <p:nvSpPr>
          <p:cNvPr id="11" name="Freeform 11"/>
          <p:cNvSpPr/>
          <p:nvPr/>
        </p:nvSpPr>
        <p:spPr>
          <a:xfrm>
            <a:off x="123355" y="4722406"/>
            <a:ext cx="2081110" cy="421094"/>
          </a:xfrm>
          <a:custGeom>
            <a:avLst/>
            <a:gdLst/>
            <a:ahLst/>
            <a:cxnLst/>
            <a:rect l="l" t="t" r="r" b="b"/>
            <a:pathLst>
              <a:path w="4162219" h="842188">
                <a:moveTo>
                  <a:pt x="0" y="0"/>
                </a:moveTo>
                <a:lnTo>
                  <a:pt x="4162219" y="0"/>
                </a:lnTo>
                <a:lnTo>
                  <a:pt x="4162219" y="842188"/>
                </a:lnTo>
                <a:lnTo>
                  <a:pt x="0" y="842188"/>
                </a:lnTo>
                <a:lnTo>
                  <a:pt x="0" y="0"/>
                </a:lnTo>
                <a:close/>
              </a:path>
            </a:pathLst>
          </a:custGeom>
          <a:blipFill>
            <a:blip r:embed="rId6"/>
            <a:stretch>
              <a:fillRect/>
            </a:stretch>
          </a:blipFill>
        </p:spPr>
        <p:txBody>
          <a:bodyPr/>
          <a:lstStyle/>
          <a:p>
            <a:pPr defTabSz="457200">
              <a:buClrTx/>
            </a:pPr>
            <a:endParaRPr lang="en-US" sz="900" kern="1200">
              <a:solidFill>
                <a:prstClr val="black"/>
              </a:solidFill>
              <a:latin typeface="Calibri"/>
              <a:ea typeface="+mn-ea"/>
              <a:cs typeface="+mn-cs"/>
            </a:endParaRPr>
          </a:p>
        </p:txBody>
      </p:sp>
      <p:pic>
        <p:nvPicPr>
          <p:cNvPr id="8" name="Picture 7">
            <a:extLst>
              <a:ext uri="{FF2B5EF4-FFF2-40B4-BE49-F238E27FC236}">
                <a16:creationId xmlns:a16="http://schemas.microsoft.com/office/drawing/2014/main" id="{0907259A-35B2-C84B-4085-161A346E4A79}"/>
              </a:ext>
            </a:extLst>
          </p:cNvPr>
          <p:cNvPicPr>
            <a:picLocks noChangeAspect="1"/>
          </p:cNvPicPr>
          <p:nvPr/>
        </p:nvPicPr>
        <p:blipFill>
          <a:blip r:embed="rId7"/>
          <a:stretch>
            <a:fillRect/>
          </a:stretch>
        </p:blipFill>
        <p:spPr>
          <a:xfrm>
            <a:off x="514350" y="1819232"/>
            <a:ext cx="3038402" cy="2053114"/>
          </a:xfrm>
          <a:prstGeom prst="rect">
            <a:avLst/>
          </a:prstGeom>
        </p:spPr>
      </p:pic>
    </p:spTree>
    <p:extLst>
      <p:ext uri="{BB962C8B-B14F-4D97-AF65-F5344CB8AC3E}">
        <p14:creationId xmlns:p14="http://schemas.microsoft.com/office/powerpoint/2010/main" val="983630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311700" y="2571750"/>
            <a:ext cx="8520600" cy="1002900"/>
          </a:xfrm>
          <a:prstGeom prst="rect">
            <a:avLst/>
          </a:prstGeom>
          <a:noFill/>
          <a:ln>
            <a:noFill/>
          </a:ln>
        </p:spPr>
        <p:txBody>
          <a:bodyPr spcFirstLastPara="1" wrap="square" lIns="91425" tIns="91425" rIns="91425" bIns="91425" anchor="b" anchorCtr="0">
            <a:normAutofit fontScale="90000"/>
          </a:bodyPr>
          <a:lstStyle/>
          <a:p>
            <a:r>
              <a:rPr lang="en-US" sz="4050" b="1">
                <a:solidFill>
                  <a:schemeClr val="bg1"/>
                </a:solidFill>
                <a:cs typeface="Calibri Light"/>
              </a:rPr>
              <a:t>Member Satisfaction Research Portfolio:</a:t>
            </a:r>
            <a:br>
              <a:rPr lang="en-US" sz="4050" b="1">
                <a:solidFill>
                  <a:schemeClr val="bg1"/>
                </a:solidFill>
                <a:cs typeface="Calibri Light"/>
              </a:rPr>
            </a:br>
            <a:br>
              <a:rPr lang="en-US" sz="4050" b="1">
                <a:solidFill>
                  <a:schemeClr val="bg1"/>
                </a:solidFill>
                <a:cs typeface="Calibri Light"/>
              </a:rPr>
            </a:br>
            <a:r>
              <a:rPr lang="en-US" sz="3100" b="1">
                <a:solidFill>
                  <a:schemeClr val="bg1"/>
                </a:solidFill>
                <a:cs typeface="Calibri Light"/>
              </a:rPr>
              <a:t>Research Resources and Services</a:t>
            </a:r>
            <a:endParaRPr sz="3100" b="1">
              <a:solidFill>
                <a:schemeClr val="bg1"/>
              </a:solidFill>
            </a:endParaRPr>
          </a:p>
        </p:txBody>
      </p:sp>
    </p:spTree>
    <p:extLst>
      <p:ext uri="{BB962C8B-B14F-4D97-AF65-F5344CB8AC3E}">
        <p14:creationId xmlns:p14="http://schemas.microsoft.com/office/powerpoint/2010/main" val="1195727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FBCE-C881-22C4-446C-8ADABAF890C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E50E72B-3036-B9DE-6536-188945A8C3FA}"/>
              </a:ext>
            </a:extLst>
          </p:cNvPr>
          <p:cNvSpPr>
            <a:spLocks noGrp="1"/>
          </p:cNvSpPr>
          <p:nvPr>
            <p:ph type="body" sz="quarter" idx="10"/>
          </p:nvPr>
        </p:nvSpPr>
        <p:spPr>
          <a:xfrm>
            <a:off x="393700" y="423606"/>
            <a:ext cx="8356600" cy="455521"/>
          </a:xfrm>
        </p:spPr>
        <p:txBody>
          <a:bodyPr>
            <a:normAutofit fontScale="70000" lnSpcReduction="20000"/>
          </a:bodyPr>
          <a:lstStyle/>
          <a:p>
            <a:pPr marL="114300" indent="0">
              <a:buNone/>
            </a:pPr>
            <a:r>
              <a:rPr lang="en-US">
                <a:solidFill>
                  <a:schemeClr val="tx1"/>
                </a:solidFill>
              </a:rPr>
              <a:t>Member Satisfaction Measurement &amp; Benchmarking</a:t>
            </a:r>
          </a:p>
        </p:txBody>
      </p:sp>
      <p:pic>
        <p:nvPicPr>
          <p:cNvPr id="5" name="Picture 4" descr="A screenshot of a website&#10;&#10;AI-generated content may be incorrect.">
            <a:extLst>
              <a:ext uri="{FF2B5EF4-FFF2-40B4-BE49-F238E27FC236}">
                <a16:creationId xmlns:a16="http://schemas.microsoft.com/office/drawing/2014/main" id="{99E5806B-5FB9-0410-B415-85BD93B62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 y="-62568"/>
            <a:ext cx="9052560" cy="5092065"/>
          </a:xfrm>
          <a:prstGeom prst="rect">
            <a:avLst/>
          </a:prstGeom>
        </p:spPr>
      </p:pic>
    </p:spTree>
    <p:extLst>
      <p:ext uri="{BB962C8B-B14F-4D97-AF65-F5344CB8AC3E}">
        <p14:creationId xmlns:p14="http://schemas.microsoft.com/office/powerpoint/2010/main" val="2812965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87F62C-F044-AF77-C93C-6B00A086F721}"/>
              </a:ext>
            </a:extLst>
          </p:cNvPr>
          <p:cNvSpPr>
            <a:spLocks noGrp="1"/>
          </p:cNvSpPr>
          <p:nvPr>
            <p:ph type="body" sz="quarter" idx="10"/>
          </p:nvPr>
        </p:nvSpPr>
        <p:spPr/>
        <p:txBody>
          <a:bodyPr>
            <a:normAutofit fontScale="70000" lnSpcReduction="20000"/>
          </a:bodyPr>
          <a:lstStyle/>
          <a:p>
            <a:pPr marL="114300" indent="0" algn="ctr">
              <a:buNone/>
            </a:pPr>
            <a:r>
              <a:rPr lang="en-US">
                <a:solidFill>
                  <a:schemeClr val="tx1"/>
                </a:solidFill>
                <a:latin typeface="Arial"/>
                <a:cs typeface="Arial"/>
              </a:rPr>
              <a:t>Research Town Hall</a:t>
            </a:r>
            <a:endParaRPr lang="en-US">
              <a:solidFill>
                <a:schemeClr val="tx1"/>
              </a:solidFill>
            </a:endParaRPr>
          </a:p>
        </p:txBody>
      </p:sp>
      <p:sp>
        <p:nvSpPr>
          <p:cNvPr id="3" name="Text Placeholder 2">
            <a:extLst>
              <a:ext uri="{FF2B5EF4-FFF2-40B4-BE49-F238E27FC236}">
                <a16:creationId xmlns:a16="http://schemas.microsoft.com/office/drawing/2014/main" id="{215D5B84-FBCA-D5F5-83D6-045EDBA29061}"/>
              </a:ext>
            </a:extLst>
          </p:cNvPr>
          <p:cNvSpPr>
            <a:spLocks noGrp="1"/>
          </p:cNvSpPr>
          <p:nvPr>
            <p:ph type="body" sz="quarter" idx="11"/>
          </p:nvPr>
        </p:nvSpPr>
        <p:spPr/>
        <p:txBody>
          <a:bodyPr/>
          <a:lstStyle/>
          <a:p>
            <a:r>
              <a:rPr lang="en-US">
                <a:solidFill>
                  <a:schemeClr val="tx1"/>
                </a:solidFill>
                <a:latin typeface="Arial"/>
                <a:cs typeface="Arial"/>
              </a:rPr>
              <a:t>For more information, join us on for our Research Town Hall</a:t>
            </a:r>
          </a:p>
          <a:p>
            <a:pPr lvl="1">
              <a:lnSpc>
                <a:spcPct val="114999"/>
              </a:lnSpc>
            </a:pPr>
            <a:r>
              <a:rPr lang="en-US">
                <a:solidFill>
                  <a:schemeClr val="tx1"/>
                </a:solidFill>
              </a:rPr>
              <a:t>August 12 at 12:30 PM EST</a:t>
            </a:r>
          </a:p>
          <a:p>
            <a:pPr lvl="1">
              <a:lnSpc>
                <a:spcPct val="114999"/>
              </a:lnSpc>
            </a:pPr>
            <a:r>
              <a:rPr lang="en-US">
                <a:solidFill>
                  <a:schemeClr val="tx1"/>
                </a:solidFill>
              </a:rPr>
              <a:t>Register at: </a:t>
            </a:r>
            <a:r>
              <a:rPr lang="en-US">
                <a:solidFill>
                  <a:schemeClr val="tx1"/>
                </a:solidFill>
                <a:hlinkClick r:id="rId2">
                  <a:extLst>
                    <a:ext uri="{A12FA001-AC4F-418D-AE19-62706E023703}">
                      <ahyp:hlinkClr xmlns:ahyp="http://schemas.microsoft.com/office/drawing/2018/hyperlinkcolor" val="tx"/>
                    </a:ext>
                  </a:extLst>
                </a:hlinkClick>
              </a:rPr>
              <a:t>https://events.teams.microsoft.com/event/f9ae29e7-c2f4-4206-aecf-0d86b0849874@d83eea51-102c-4e44-95b9-a1b1671d6538</a:t>
            </a:r>
            <a:endParaRPr lang="en-US">
              <a:solidFill>
                <a:schemeClr val="tx1"/>
              </a:solidFill>
            </a:endParaRPr>
          </a:p>
          <a:p>
            <a:pPr marL="596900" lvl="1" indent="0">
              <a:lnSpc>
                <a:spcPct val="114999"/>
              </a:lnSpc>
              <a:buNone/>
            </a:pPr>
            <a:endParaRPr lang="en-US">
              <a:solidFill>
                <a:schemeClr val="tx1"/>
              </a:solidFill>
            </a:endParaRPr>
          </a:p>
        </p:txBody>
      </p:sp>
    </p:spTree>
    <p:extLst>
      <p:ext uri="{BB962C8B-B14F-4D97-AF65-F5344CB8AC3E}">
        <p14:creationId xmlns:p14="http://schemas.microsoft.com/office/powerpoint/2010/main" val="2852070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EEE895-5CCE-B0CB-80D4-DE65252945FE}"/>
              </a:ext>
            </a:extLst>
          </p:cNvPr>
          <p:cNvSpPr>
            <a:spLocks noGrp="1"/>
          </p:cNvSpPr>
          <p:nvPr>
            <p:ph type="body" sz="quarter" idx="10"/>
          </p:nvPr>
        </p:nvSpPr>
        <p:spPr>
          <a:xfrm>
            <a:off x="393700" y="408731"/>
            <a:ext cx="8356600" cy="455521"/>
          </a:xfrm>
        </p:spPr>
        <p:txBody>
          <a:bodyPr>
            <a:noAutofit/>
          </a:bodyPr>
          <a:lstStyle/>
          <a:p>
            <a:pPr marL="114300" indent="0">
              <a:buNone/>
            </a:pPr>
            <a:r>
              <a:rPr lang="en-US" sz="2400">
                <a:solidFill>
                  <a:schemeClr val="tx1"/>
                </a:solidFill>
              </a:rPr>
              <a:t>Benchmarking Report</a:t>
            </a:r>
          </a:p>
        </p:txBody>
      </p:sp>
      <p:sp>
        <p:nvSpPr>
          <p:cNvPr id="3" name="Text Placeholder 2">
            <a:extLst>
              <a:ext uri="{FF2B5EF4-FFF2-40B4-BE49-F238E27FC236}">
                <a16:creationId xmlns:a16="http://schemas.microsoft.com/office/drawing/2014/main" id="{5C383999-62FE-A274-BCF6-B6B44CEBD18B}"/>
              </a:ext>
            </a:extLst>
          </p:cNvPr>
          <p:cNvSpPr>
            <a:spLocks noGrp="1"/>
          </p:cNvSpPr>
          <p:nvPr>
            <p:ph type="body" sz="quarter" idx="11"/>
          </p:nvPr>
        </p:nvSpPr>
        <p:spPr>
          <a:xfrm>
            <a:off x="473635" y="1051725"/>
            <a:ext cx="3164504" cy="3103562"/>
          </a:xfrm>
        </p:spPr>
        <p:txBody>
          <a:bodyPr spcFirstLastPara="1" wrap="square" lIns="68580" tIns="34290" rIns="68580" bIns="34290" anchor="t" anchorCtr="0">
            <a:noAutofit/>
          </a:bodyPr>
          <a:lstStyle/>
          <a:p>
            <a:pPr marL="0" lvl="1" indent="0">
              <a:buClr>
                <a:srgbClr val="56555A"/>
              </a:buClr>
              <a:buNone/>
            </a:pPr>
            <a:r>
              <a:rPr lang="en-US" sz="1600" b="0">
                <a:solidFill>
                  <a:schemeClr val="tx1"/>
                </a:solidFill>
              </a:rPr>
              <a:t>Touchstone Energy members that have received at least one ACSI</a:t>
            </a:r>
            <a:r>
              <a:rPr lang="en-US" sz="1600" b="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1600" b="0">
                <a:solidFill>
                  <a:schemeClr val="tx1"/>
                </a:solidFill>
              </a:rPr>
              <a:t> score for their energy utility services can request a benchmarking report for a fee.</a:t>
            </a:r>
          </a:p>
          <a:p>
            <a:pPr marL="0" lvl="1" indent="0">
              <a:buClr>
                <a:srgbClr val="56555A"/>
              </a:buClr>
              <a:buNone/>
            </a:pPr>
            <a:endParaRPr lang="en-US" sz="1600">
              <a:solidFill>
                <a:schemeClr val="tx1"/>
              </a:solidFill>
            </a:endParaRPr>
          </a:p>
          <a:p>
            <a:pPr marL="0" lvl="1" indent="0">
              <a:buClr>
                <a:srgbClr val="56555A"/>
              </a:buClr>
              <a:buNone/>
            </a:pPr>
            <a:r>
              <a:rPr lang="en-US" sz="1600">
                <a:solidFill>
                  <a:schemeClr val="tx1"/>
                </a:solidFill>
              </a:rPr>
              <a:t>This benchmarking report compares the individual co-op’s ACSI score against ACSI scores in the same quarter and provides additional benchmarking sources.</a:t>
            </a:r>
          </a:p>
        </p:txBody>
      </p:sp>
      <p:pic>
        <p:nvPicPr>
          <p:cNvPr id="5" name="Picture 4">
            <a:extLst>
              <a:ext uri="{FF2B5EF4-FFF2-40B4-BE49-F238E27FC236}">
                <a16:creationId xmlns:a16="http://schemas.microsoft.com/office/drawing/2014/main" id="{F17957B0-4F9F-B3D6-C020-DBE6E039E42A}"/>
              </a:ext>
            </a:extLst>
          </p:cNvPr>
          <p:cNvPicPr>
            <a:picLocks noChangeAspect="1"/>
          </p:cNvPicPr>
          <p:nvPr/>
        </p:nvPicPr>
        <p:blipFill>
          <a:blip r:embed="rId3"/>
          <a:stretch>
            <a:fillRect/>
          </a:stretch>
        </p:blipFill>
        <p:spPr>
          <a:xfrm>
            <a:off x="6151951" y="2716130"/>
            <a:ext cx="2992049" cy="1683028"/>
          </a:xfrm>
          <a:prstGeom prst="rect">
            <a:avLst/>
          </a:prstGeom>
          <a:ln>
            <a:solidFill>
              <a:schemeClr val="accent1"/>
            </a:solidFill>
          </a:ln>
        </p:spPr>
      </p:pic>
      <p:pic>
        <p:nvPicPr>
          <p:cNvPr id="6" name="Picture 5">
            <a:extLst>
              <a:ext uri="{FF2B5EF4-FFF2-40B4-BE49-F238E27FC236}">
                <a16:creationId xmlns:a16="http://schemas.microsoft.com/office/drawing/2014/main" id="{EB912043-26BD-2C86-1144-0D55DA71D631}"/>
              </a:ext>
            </a:extLst>
          </p:cNvPr>
          <p:cNvPicPr>
            <a:picLocks noChangeAspect="1"/>
          </p:cNvPicPr>
          <p:nvPr/>
        </p:nvPicPr>
        <p:blipFill>
          <a:blip r:embed="rId4"/>
          <a:stretch>
            <a:fillRect/>
          </a:stretch>
        </p:blipFill>
        <p:spPr>
          <a:xfrm>
            <a:off x="5831209" y="507581"/>
            <a:ext cx="3164504" cy="1780034"/>
          </a:xfrm>
          <a:prstGeom prst="rect">
            <a:avLst/>
          </a:prstGeom>
          <a:solidFill>
            <a:schemeClr val="accent1"/>
          </a:solidFill>
          <a:ln>
            <a:solidFill>
              <a:schemeClr val="accent1"/>
            </a:solidFill>
          </a:ln>
        </p:spPr>
      </p:pic>
      <p:pic>
        <p:nvPicPr>
          <p:cNvPr id="4" name="Picture 3">
            <a:extLst>
              <a:ext uri="{FF2B5EF4-FFF2-40B4-BE49-F238E27FC236}">
                <a16:creationId xmlns:a16="http://schemas.microsoft.com/office/drawing/2014/main" id="{8C5F7B2B-48AF-B8E7-83F7-4DDDAAF56770}"/>
              </a:ext>
            </a:extLst>
          </p:cNvPr>
          <p:cNvPicPr>
            <a:picLocks noChangeAspect="1"/>
          </p:cNvPicPr>
          <p:nvPr/>
        </p:nvPicPr>
        <p:blipFill>
          <a:blip r:embed="rId5"/>
          <a:stretch>
            <a:fillRect/>
          </a:stretch>
        </p:blipFill>
        <p:spPr>
          <a:xfrm>
            <a:off x="3813875" y="1562431"/>
            <a:ext cx="3340239" cy="1878884"/>
          </a:xfrm>
          <a:prstGeom prst="rect">
            <a:avLst/>
          </a:prstGeom>
          <a:ln>
            <a:solidFill>
              <a:schemeClr val="accent1"/>
            </a:solidFill>
          </a:ln>
        </p:spPr>
      </p:pic>
    </p:spTree>
    <p:extLst>
      <p:ext uri="{BB962C8B-B14F-4D97-AF65-F5344CB8AC3E}">
        <p14:creationId xmlns:p14="http://schemas.microsoft.com/office/powerpoint/2010/main" val="646310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F350D-2BE7-118A-C87F-1CF8F38EBF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10110C-971A-8A98-B100-FC01187F98F8}"/>
              </a:ext>
            </a:extLst>
          </p:cNvPr>
          <p:cNvSpPr>
            <a:spLocks noGrp="1"/>
          </p:cNvSpPr>
          <p:nvPr>
            <p:ph type="body" sz="quarter" idx="10"/>
          </p:nvPr>
        </p:nvSpPr>
        <p:spPr>
          <a:xfrm>
            <a:off x="393700" y="408731"/>
            <a:ext cx="8356600" cy="455521"/>
          </a:xfrm>
        </p:spPr>
        <p:txBody>
          <a:bodyPr>
            <a:noAutofit/>
          </a:bodyPr>
          <a:lstStyle/>
          <a:p>
            <a:pPr marL="114300" indent="0">
              <a:buNone/>
            </a:pPr>
            <a:r>
              <a:rPr lang="en-US" sz="2400">
                <a:solidFill>
                  <a:schemeClr val="tx1"/>
                </a:solidFill>
              </a:rPr>
              <a:t>Cooperative Advantage Report</a:t>
            </a:r>
          </a:p>
        </p:txBody>
      </p:sp>
      <p:sp>
        <p:nvSpPr>
          <p:cNvPr id="3" name="TextBox 2">
            <a:extLst>
              <a:ext uri="{FF2B5EF4-FFF2-40B4-BE49-F238E27FC236}">
                <a16:creationId xmlns:a16="http://schemas.microsoft.com/office/drawing/2014/main" id="{6211984F-E1C6-84D9-1150-5C6366BC99D8}"/>
              </a:ext>
            </a:extLst>
          </p:cNvPr>
          <p:cNvSpPr txBox="1"/>
          <p:nvPr/>
        </p:nvSpPr>
        <p:spPr>
          <a:xfrm>
            <a:off x="507206" y="1072628"/>
            <a:ext cx="8129588" cy="2314575"/>
          </a:xfrm>
          <a:prstGeom prst="rect">
            <a:avLst/>
          </a:prstGeom>
          <a:noFill/>
          <a:ln>
            <a:noFill/>
          </a:ln>
        </p:spPr>
        <p:txBody>
          <a:bodyPr spcFirstLastPara="1" wrap="square" lIns="68569" tIns="68569" rIns="68569" bIns="68569" rtlCol="0" anchor="t" anchorCtr="0">
            <a:normAutofit/>
          </a:bodyPr>
          <a:lstStyle/>
          <a:p>
            <a:pPr defTabSz="685800">
              <a:buClr>
                <a:srgbClr val="595959"/>
              </a:buClr>
              <a:buSzPts val="2800"/>
            </a:pPr>
            <a:r>
              <a:rPr lang="en-US" sz="1650"/>
              <a:t>Sign up for the 2027 Cooperative Advantage Report!</a:t>
            </a:r>
          </a:p>
          <a:p>
            <a:pPr defTabSz="685800">
              <a:buClr>
                <a:srgbClr val="595959"/>
              </a:buClr>
              <a:buSzPts val="2800"/>
            </a:pPr>
            <a:endParaRPr lang="en-US" sz="1650"/>
          </a:p>
          <a:p>
            <a:pPr algn="just" defTabSz="685800">
              <a:buClr>
                <a:srgbClr val="595959"/>
              </a:buClr>
              <a:buSzPts val="2800"/>
            </a:pPr>
            <a:r>
              <a:rPr lang="en-US" sz="1650"/>
              <a:t>Participation is free for Touchstone Energy members and each participating co-op receives their individual ACSI score at no cost.</a:t>
            </a:r>
          </a:p>
        </p:txBody>
      </p:sp>
      <p:pic>
        <p:nvPicPr>
          <p:cNvPr id="5" name="Picture 4">
            <a:extLst>
              <a:ext uri="{FF2B5EF4-FFF2-40B4-BE49-F238E27FC236}">
                <a16:creationId xmlns:a16="http://schemas.microsoft.com/office/drawing/2014/main" id="{7813FB6A-A879-C6B4-B714-B04A049D9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0554" y="0"/>
            <a:ext cx="4663440" cy="346629"/>
          </a:xfrm>
          <a:prstGeom prst="rect">
            <a:avLst/>
          </a:prstGeom>
        </p:spPr>
      </p:pic>
    </p:spTree>
    <p:extLst>
      <p:ext uri="{BB962C8B-B14F-4D97-AF65-F5344CB8AC3E}">
        <p14:creationId xmlns:p14="http://schemas.microsoft.com/office/powerpoint/2010/main" val="519760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2B52D-93C4-EE7F-D7B8-51FBDAC705E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2D937E-966A-5D7F-1020-C3B13A091385}"/>
              </a:ext>
            </a:extLst>
          </p:cNvPr>
          <p:cNvSpPr>
            <a:spLocks noGrp="1"/>
          </p:cNvSpPr>
          <p:nvPr>
            <p:ph type="body" sz="quarter" idx="10"/>
          </p:nvPr>
        </p:nvSpPr>
        <p:spPr>
          <a:xfrm>
            <a:off x="393700" y="423606"/>
            <a:ext cx="8356600" cy="455521"/>
          </a:xfrm>
        </p:spPr>
        <p:txBody>
          <a:bodyPr>
            <a:normAutofit fontScale="70000" lnSpcReduction="20000"/>
          </a:bodyPr>
          <a:lstStyle/>
          <a:p>
            <a:pPr marL="114300" indent="0">
              <a:buNone/>
            </a:pPr>
            <a:r>
              <a:rPr lang="en-US">
                <a:solidFill>
                  <a:schemeClr val="tx1"/>
                </a:solidFill>
              </a:rPr>
              <a:t>Research Series: Member Perspectives</a:t>
            </a:r>
          </a:p>
        </p:txBody>
      </p:sp>
      <p:pic>
        <p:nvPicPr>
          <p:cNvPr id="7" name="Picture 6" descr="A logo with blue and green letters&#10;&#10;AI-generated content may be incorrect.">
            <a:extLst>
              <a:ext uri="{FF2B5EF4-FFF2-40B4-BE49-F238E27FC236}">
                <a16:creationId xmlns:a16="http://schemas.microsoft.com/office/drawing/2014/main" id="{A1F23DFE-43A4-B7EE-6150-94D085303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0206" y="0"/>
            <a:ext cx="1577340" cy="1023814"/>
          </a:xfrm>
          <a:prstGeom prst="rect">
            <a:avLst/>
          </a:prstGeom>
        </p:spPr>
      </p:pic>
      <p:pic>
        <p:nvPicPr>
          <p:cNvPr id="3" name="Picture 2" descr="A document with text and images&#10;&#10;AI-generated content may be incorrect.">
            <a:extLst>
              <a:ext uri="{FF2B5EF4-FFF2-40B4-BE49-F238E27FC236}">
                <a16:creationId xmlns:a16="http://schemas.microsoft.com/office/drawing/2014/main" id="{198430E9-3263-5ADD-ED00-66742D2F8A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569" y="879126"/>
            <a:ext cx="3909060" cy="379942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0AC883B0-2835-04A1-C2F0-C8DBBBBC1315}"/>
              </a:ext>
            </a:extLst>
          </p:cNvPr>
          <p:cNvSpPr txBox="1"/>
          <p:nvPr/>
        </p:nvSpPr>
        <p:spPr>
          <a:xfrm>
            <a:off x="4693865" y="1254107"/>
            <a:ext cx="4178673" cy="1317643"/>
          </a:xfrm>
          <a:prstGeom prst="rect">
            <a:avLst/>
          </a:prstGeom>
          <a:noFill/>
          <a:ln>
            <a:noFill/>
          </a:ln>
        </p:spPr>
        <p:txBody>
          <a:bodyPr spcFirstLastPara="1" wrap="square" lIns="68569" tIns="68569" rIns="68569" bIns="68569" rtlCol="0" anchor="t" anchorCtr="0">
            <a:noAutofit/>
          </a:bodyPr>
          <a:lstStyle/>
          <a:p>
            <a:pPr algn="just" defTabSz="685800">
              <a:buClr>
                <a:srgbClr val="595959"/>
              </a:buClr>
              <a:buSzPts val="2800"/>
              <a:defRPr/>
            </a:pPr>
            <a:r>
              <a:rPr lang="en-US" sz="1600" u="sng">
                <a:solidFill>
                  <a:srgbClr val="000000">
                    <a:lumMod val="95000"/>
                    <a:lumOff val="5000"/>
                  </a:srgbClr>
                </a:solidFill>
                <a:ea typeface="+mn-ea"/>
              </a:rPr>
              <a:t>April 2026:</a:t>
            </a:r>
          </a:p>
          <a:p>
            <a:pPr algn="just" defTabSz="685800">
              <a:buClr>
                <a:srgbClr val="595959"/>
              </a:buClr>
              <a:buSzPts val="2800"/>
              <a:defRPr/>
            </a:pPr>
            <a:r>
              <a:rPr lang="en-US" sz="1600">
                <a:solidFill>
                  <a:srgbClr val="000000">
                    <a:lumMod val="95000"/>
                    <a:lumOff val="5000"/>
                  </a:srgbClr>
                </a:solidFill>
              </a:rPr>
              <a:t>“Broadband Internet Services”</a:t>
            </a:r>
            <a:endParaRPr lang="en-US" sz="1600">
              <a:solidFill>
                <a:srgbClr val="000000">
                  <a:lumMod val="95000"/>
                  <a:lumOff val="5000"/>
                </a:srgbClr>
              </a:solidFill>
              <a:ea typeface="+mn-ea"/>
            </a:endParaRPr>
          </a:p>
          <a:p>
            <a:pPr algn="just" defTabSz="685800">
              <a:buClr>
                <a:srgbClr val="595959"/>
              </a:buClr>
              <a:buSzPts val="2800"/>
              <a:defRPr/>
            </a:pPr>
            <a:endParaRPr lang="en-US" sz="1600" u="sng">
              <a:solidFill>
                <a:srgbClr val="000000">
                  <a:lumMod val="95000"/>
                  <a:lumOff val="5000"/>
                </a:srgbClr>
              </a:solidFill>
            </a:endParaRPr>
          </a:p>
          <a:p>
            <a:pPr algn="just" defTabSz="685800">
              <a:buClr>
                <a:srgbClr val="595959"/>
              </a:buClr>
              <a:buSzPts val="2800"/>
              <a:defRPr/>
            </a:pPr>
            <a:r>
              <a:rPr lang="en-US" sz="1600" u="sng">
                <a:solidFill>
                  <a:srgbClr val="000000">
                    <a:lumMod val="95000"/>
                    <a:lumOff val="5000"/>
                  </a:srgbClr>
                </a:solidFill>
                <a:ea typeface="+mn-ea"/>
              </a:rPr>
              <a:t>June 2026:</a:t>
            </a:r>
            <a:r>
              <a:rPr lang="en-US" sz="1600">
                <a:solidFill>
                  <a:srgbClr val="000000">
                    <a:lumMod val="95000"/>
                    <a:lumOff val="5000"/>
                  </a:srgbClr>
                </a:solidFill>
                <a:ea typeface="+mn-ea"/>
              </a:rPr>
              <a:t> </a:t>
            </a:r>
          </a:p>
          <a:p>
            <a:pPr algn="just" defTabSz="685800">
              <a:buClr>
                <a:srgbClr val="595959"/>
              </a:buClr>
              <a:buSzPts val="2800"/>
              <a:defRPr/>
            </a:pPr>
            <a:r>
              <a:rPr lang="en-US" sz="1600">
                <a:solidFill>
                  <a:srgbClr val="000000">
                    <a:lumMod val="95000"/>
                    <a:lumOff val="5000"/>
                  </a:srgbClr>
                </a:solidFill>
                <a:ea typeface="+mn-ea"/>
              </a:rPr>
              <a:t>“Gen Z”</a:t>
            </a:r>
          </a:p>
          <a:p>
            <a:pPr algn="just" defTabSz="685800">
              <a:buClr>
                <a:srgbClr val="595959"/>
              </a:buClr>
              <a:buSzPts val="2800"/>
              <a:defRPr/>
            </a:pPr>
            <a:endParaRPr lang="en-US" sz="1600" u="sng">
              <a:solidFill>
                <a:srgbClr val="000000">
                  <a:lumMod val="95000"/>
                  <a:lumOff val="5000"/>
                </a:srgbClr>
              </a:solidFill>
            </a:endParaRPr>
          </a:p>
          <a:p>
            <a:pPr algn="just" defTabSz="685800">
              <a:buClr>
                <a:srgbClr val="595959"/>
              </a:buClr>
              <a:buSzPts val="2800"/>
              <a:defRPr/>
            </a:pPr>
            <a:r>
              <a:rPr lang="en-US" sz="1600" u="sng">
                <a:solidFill>
                  <a:srgbClr val="000000">
                    <a:lumMod val="95000"/>
                    <a:lumOff val="5000"/>
                  </a:srgbClr>
                </a:solidFill>
                <a:ea typeface="+mn-ea"/>
              </a:rPr>
              <a:t>August 2026:</a:t>
            </a:r>
            <a:r>
              <a:rPr lang="en-US" sz="1600">
                <a:solidFill>
                  <a:srgbClr val="000000">
                    <a:lumMod val="95000"/>
                    <a:lumOff val="5000"/>
                  </a:srgbClr>
                </a:solidFill>
                <a:ea typeface="+mn-ea"/>
              </a:rPr>
              <a:t> </a:t>
            </a:r>
          </a:p>
          <a:p>
            <a:pPr algn="just" defTabSz="685800">
              <a:buClr>
                <a:srgbClr val="595959"/>
              </a:buClr>
              <a:buSzPts val="2800"/>
              <a:defRPr/>
            </a:pPr>
            <a:r>
              <a:rPr lang="en-US" sz="1600">
                <a:solidFill>
                  <a:srgbClr val="000000">
                    <a:lumMod val="95000"/>
                    <a:lumOff val="5000"/>
                  </a:srgbClr>
                </a:solidFill>
                <a:ea typeface="+mn-ea"/>
              </a:rPr>
              <a:t>“Community Engagement”</a:t>
            </a:r>
          </a:p>
          <a:p>
            <a:pPr algn="just" defTabSz="685800">
              <a:buClr>
                <a:srgbClr val="595959"/>
              </a:buClr>
              <a:buSzPts val="2800"/>
              <a:defRPr/>
            </a:pPr>
            <a:endParaRPr lang="en-US" sz="1600" u="sng">
              <a:solidFill>
                <a:srgbClr val="000000">
                  <a:lumMod val="95000"/>
                  <a:lumOff val="5000"/>
                </a:srgbClr>
              </a:solidFill>
            </a:endParaRPr>
          </a:p>
          <a:p>
            <a:pPr algn="just" defTabSz="685800">
              <a:buClr>
                <a:srgbClr val="595959"/>
              </a:buClr>
              <a:buSzPts val="2800"/>
              <a:defRPr/>
            </a:pPr>
            <a:r>
              <a:rPr lang="en-US" sz="1600" u="sng">
                <a:solidFill>
                  <a:srgbClr val="000000">
                    <a:lumMod val="95000"/>
                    <a:lumOff val="5000"/>
                  </a:srgbClr>
                </a:solidFill>
                <a:ea typeface="+mn-ea"/>
              </a:rPr>
              <a:t>October 2026:</a:t>
            </a:r>
            <a:r>
              <a:rPr lang="en-US" sz="1600">
                <a:solidFill>
                  <a:srgbClr val="000000">
                    <a:lumMod val="95000"/>
                    <a:lumOff val="5000"/>
                  </a:srgbClr>
                </a:solidFill>
                <a:ea typeface="+mn-ea"/>
              </a:rPr>
              <a:t> </a:t>
            </a:r>
          </a:p>
          <a:p>
            <a:pPr algn="just" defTabSz="685800">
              <a:buClr>
                <a:srgbClr val="595959"/>
              </a:buClr>
              <a:buSzPts val="2800"/>
              <a:defRPr/>
            </a:pPr>
            <a:r>
              <a:rPr lang="en-US" sz="1600">
                <a:solidFill>
                  <a:srgbClr val="000000">
                    <a:lumMod val="95000"/>
                    <a:lumOff val="5000"/>
                  </a:srgbClr>
                </a:solidFill>
                <a:ea typeface="+mn-ea"/>
              </a:rPr>
              <a:t>“Member Satisfaction and Engagement”</a:t>
            </a:r>
            <a:endParaRPr lang="en-US" sz="1600" u="sng">
              <a:solidFill>
                <a:srgbClr val="000000">
                  <a:lumMod val="95000"/>
                  <a:lumOff val="5000"/>
                </a:srgbClr>
              </a:solidFill>
              <a:ea typeface="+mn-ea"/>
            </a:endParaRPr>
          </a:p>
        </p:txBody>
      </p:sp>
    </p:spTree>
    <p:extLst>
      <p:ext uri="{BB962C8B-B14F-4D97-AF65-F5344CB8AC3E}">
        <p14:creationId xmlns:p14="http://schemas.microsoft.com/office/powerpoint/2010/main" val="3268983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425623" y="465814"/>
            <a:ext cx="7538776" cy="572551"/>
          </a:xfrm>
          <a:prstGeom prst="rect">
            <a:avLst/>
          </a:prstGeom>
          <a:noFill/>
          <a:ln>
            <a:noFill/>
          </a:ln>
        </p:spPr>
        <p:txBody>
          <a:bodyPr spcFirstLastPara="1" wrap="square" lIns="91401" tIns="91401" rIns="91401" bIns="91401" anchor="t" anchorCtr="0">
            <a:noAutofit/>
          </a:bodyPr>
          <a:lstStyle/>
          <a:p>
            <a:pPr>
              <a:buSzPct val="111111"/>
            </a:pPr>
            <a:r>
              <a:rPr lang="en-US" sz="2300" b="1" kern="1200">
                <a:solidFill>
                  <a:prstClr val="black"/>
                </a:solidFill>
                <a:latin typeface="+mj-lt"/>
                <a:ea typeface="+mn-ea"/>
                <a:cs typeface="+mn-cs"/>
              </a:rPr>
              <a:t>Smart Energy Consumer Collaborative</a:t>
            </a:r>
            <a:endParaRPr sz="2300" b="1">
              <a:solidFill>
                <a:srgbClr val="000000"/>
              </a:solidFill>
              <a:latin typeface="+mj-lt"/>
            </a:endParaRPr>
          </a:p>
        </p:txBody>
      </p:sp>
      <p:sp>
        <p:nvSpPr>
          <p:cNvPr id="2" name="TextBox 1">
            <a:extLst>
              <a:ext uri="{FF2B5EF4-FFF2-40B4-BE49-F238E27FC236}">
                <a16:creationId xmlns:a16="http://schemas.microsoft.com/office/drawing/2014/main" id="{BFCEE46E-EDE9-D3E5-5D72-2AA9D376BE1E}"/>
              </a:ext>
            </a:extLst>
          </p:cNvPr>
          <p:cNvSpPr txBox="1"/>
          <p:nvPr/>
        </p:nvSpPr>
        <p:spPr>
          <a:xfrm>
            <a:off x="451742" y="1215200"/>
            <a:ext cx="8240517" cy="1592615"/>
          </a:xfrm>
          <a:prstGeom prst="rect">
            <a:avLst/>
          </a:prstGeom>
          <a:noFill/>
        </p:spPr>
        <p:txBody>
          <a:bodyPr wrap="square" rtlCol="0">
            <a:spAutoFit/>
          </a:bodyPr>
          <a:lstStyle/>
          <a:p>
            <a:pPr algn="just" defTabSz="685595">
              <a:buClrTx/>
              <a:defRPr/>
            </a:pPr>
            <a:r>
              <a:rPr lang="en-US" kern="1200">
                <a:ea typeface="+mn-ea"/>
                <a:cs typeface="+mn-cs"/>
              </a:rPr>
              <a:t>The Smart Energy Consumer Collaborative (SECC) is a nonprofit organization that works to learn the wants and needs of energy consumers in North America.</a:t>
            </a:r>
          </a:p>
          <a:p>
            <a:pPr algn="just" defTabSz="685595">
              <a:buClrTx/>
              <a:defRPr/>
            </a:pPr>
            <a:endParaRPr lang="en-US" kern="1200">
              <a:ea typeface="+mn-ea"/>
              <a:cs typeface="+mn-cs"/>
            </a:endParaRPr>
          </a:p>
          <a:p>
            <a:pPr algn="just" defTabSz="685595">
              <a:buClrTx/>
              <a:defRPr/>
            </a:pPr>
            <a:r>
              <a:rPr lang="en-US" kern="1200">
                <a:ea typeface="+mn-ea"/>
                <a:cs typeface="+mn-cs"/>
              </a:rPr>
              <a:t>Touchstone Energy</a:t>
            </a:r>
            <a:r>
              <a:rPr lang="en-US" kern="1200">
                <a:latin typeface="Calibri" panose="020F0502020204030204" pitchFamily="34" charset="0"/>
                <a:ea typeface="+mn-ea"/>
                <a:cs typeface="Calibri" panose="020F0502020204030204" pitchFamily="34" charset="0"/>
              </a:rPr>
              <a:t>®</a:t>
            </a:r>
            <a:r>
              <a:rPr lang="en-US" kern="1200">
                <a:ea typeface="+mn-ea"/>
                <a:cs typeface="+mn-cs"/>
              </a:rPr>
              <a:t> is a member of the Smart Energy Consumer Collaborative (SECC) and regularly sponsors research studies on timely topics, such as electric vehicles, smart home and energy data, or electric rate options.</a:t>
            </a:r>
          </a:p>
          <a:p>
            <a:pPr algn="just" defTabSz="685595">
              <a:buClrTx/>
              <a:defRPr/>
            </a:pPr>
            <a:endParaRPr lang="en-US" sz="1349" kern="1200">
              <a:ea typeface="+mn-ea"/>
              <a:cs typeface="+mn-cs"/>
            </a:endParaRPr>
          </a:p>
        </p:txBody>
      </p:sp>
      <p:pic>
        <p:nvPicPr>
          <p:cNvPr id="5" name="Picture 4" descr="Text&#10;&#10;Description automatically generated with medium confidence">
            <a:extLst>
              <a:ext uri="{FF2B5EF4-FFF2-40B4-BE49-F238E27FC236}">
                <a16:creationId xmlns:a16="http://schemas.microsoft.com/office/drawing/2014/main" id="{13413B33-723C-EA2D-7412-1A0D10ABA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8087" y="538406"/>
            <a:ext cx="2190292" cy="49995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970540F7-28E8-709E-DBAB-A5AF8CFEE8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8751" y="2588720"/>
            <a:ext cx="1371242" cy="1714054"/>
          </a:xfrm>
          <a:prstGeom prst="rect">
            <a:avLst/>
          </a:prstGeom>
        </p:spPr>
      </p:pic>
      <p:pic>
        <p:nvPicPr>
          <p:cNvPr id="9" name="Picture 8" descr="A picture containing text, different, various, bunch&#10;&#10;Description automatically generated">
            <a:extLst>
              <a:ext uri="{FF2B5EF4-FFF2-40B4-BE49-F238E27FC236}">
                <a16:creationId xmlns:a16="http://schemas.microsoft.com/office/drawing/2014/main" id="{79B5897A-FF9F-3D36-E04E-20F6B2A36E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7911" y="2602681"/>
            <a:ext cx="1369859" cy="1714054"/>
          </a:xfrm>
          <a:prstGeom prst="rect">
            <a:avLst/>
          </a:prstGeom>
        </p:spPr>
      </p:pic>
      <p:pic>
        <p:nvPicPr>
          <p:cNvPr id="11" name="Picture 10" descr="Graphical user interface&#10;&#10;Description automatically generated">
            <a:extLst>
              <a:ext uri="{FF2B5EF4-FFF2-40B4-BE49-F238E27FC236}">
                <a16:creationId xmlns:a16="http://schemas.microsoft.com/office/drawing/2014/main" id="{AB9657EB-AD27-0F15-51FC-853225205B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5690" y="2571751"/>
            <a:ext cx="1576201" cy="1714054"/>
          </a:xfrm>
          <a:prstGeom prst="rect">
            <a:avLst/>
          </a:prstGeom>
        </p:spPr>
      </p:pic>
      <p:pic>
        <p:nvPicPr>
          <p:cNvPr id="15" name="Picture 14" descr="Application&#10;&#10;Description automatically generated with low confidence">
            <a:extLst>
              <a:ext uri="{FF2B5EF4-FFF2-40B4-BE49-F238E27FC236}">
                <a16:creationId xmlns:a16="http://schemas.microsoft.com/office/drawing/2014/main" id="{67611956-D11C-E325-55AD-1CD33B9D3AA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25833" y="2602681"/>
            <a:ext cx="1327764" cy="1714054"/>
          </a:xfrm>
          <a:prstGeom prst="rect">
            <a:avLst/>
          </a:prstGeom>
        </p:spPr>
      </p:pic>
      <p:pic>
        <p:nvPicPr>
          <p:cNvPr id="4" name="Picture 3" descr="A cover of a book&#10;&#10;Description automatically generated">
            <a:extLst>
              <a:ext uri="{FF2B5EF4-FFF2-40B4-BE49-F238E27FC236}">
                <a16:creationId xmlns:a16="http://schemas.microsoft.com/office/drawing/2014/main" id="{39011A51-15A3-B970-A215-443D1F17C12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1742" y="2602681"/>
            <a:ext cx="1378938" cy="1714054"/>
          </a:xfrm>
          <a:prstGeom prst="rect">
            <a:avLst/>
          </a:prstGeom>
        </p:spPr>
      </p:pic>
      <p:sp>
        <p:nvSpPr>
          <p:cNvPr id="3" name="TextBox 2">
            <a:extLst>
              <a:ext uri="{FF2B5EF4-FFF2-40B4-BE49-F238E27FC236}">
                <a16:creationId xmlns:a16="http://schemas.microsoft.com/office/drawing/2014/main" id="{211518F3-536A-5EFD-6F37-E6F9784BA1B9}"/>
              </a:ext>
            </a:extLst>
          </p:cNvPr>
          <p:cNvSpPr txBox="1"/>
          <p:nvPr/>
        </p:nvSpPr>
        <p:spPr>
          <a:xfrm>
            <a:off x="452717" y="4554071"/>
            <a:ext cx="8477409"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a:t>https://www.cooperative.com/programs-services/touchstone/cooperative-performance/Pages/Secure/Smart-Energy-Consumer-Collaborative.aspx</a:t>
            </a:r>
          </a:p>
        </p:txBody>
      </p:sp>
    </p:spTree>
    <p:extLst>
      <p:ext uri="{BB962C8B-B14F-4D97-AF65-F5344CB8AC3E}">
        <p14:creationId xmlns:p14="http://schemas.microsoft.com/office/powerpoint/2010/main" val="489662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6699"/>
            <a:ext cx="8520600" cy="572700"/>
          </a:xfrm>
          <a:prstGeom prst="rect">
            <a:avLst/>
          </a:prstGeom>
          <a:noFill/>
          <a:ln>
            <a:noFill/>
          </a:ln>
        </p:spPr>
        <p:txBody>
          <a:bodyPr spcFirstLastPara="1" wrap="square" lIns="91425" tIns="91425" rIns="91425" bIns="91425" anchor="t" anchorCtr="0">
            <a:normAutofit/>
          </a:bodyPr>
          <a:lstStyle/>
          <a:p>
            <a:pPr>
              <a:buSzPct val="111111"/>
            </a:pPr>
            <a:r>
              <a:rPr lang="en-US" sz="2400" b="1">
                <a:solidFill>
                  <a:srgbClr val="000000"/>
                </a:solidFill>
              </a:rPr>
              <a:t>New Content For Cooperatives’ Website &amp; Social Media</a:t>
            </a:r>
            <a:endParaRPr sz="2400" b="1">
              <a:solidFill>
                <a:srgbClr val="000000"/>
              </a:solidFill>
            </a:endParaRPr>
          </a:p>
        </p:txBody>
      </p:sp>
      <p:sp>
        <p:nvSpPr>
          <p:cNvPr id="4" name="Rectangle 3">
            <a:extLst>
              <a:ext uri="{FF2B5EF4-FFF2-40B4-BE49-F238E27FC236}">
                <a16:creationId xmlns:a16="http://schemas.microsoft.com/office/drawing/2014/main" id="{14E26DC6-0463-456E-A604-87C0D9EC1936}"/>
              </a:ext>
            </a:extLst>
          </p:cNvPr>
          <p:cNvSpPr/>
          <p:nvPr/>
        </p:nvSpPr>
        <p:spPr>
          <a:xfrm>
            <a:off x="460804" y="1019399"/>
            <a:ext cx="3411512" cy="3481900"/>
          </a:xfrm>
          <a:prstGeom prst="rect">
            <a:avLst/>
          </a:prstGeom>
          <a:noFill/>
          <a:ln w="57150" cap="flat" cmpd="sng" algn="ctr">
            <a:solidFill>
              <a:srgbClr val="005A9C"/>
            </a:solidFill>
            <a:prstDash val="solid"/>
            <a:miter lim="800000"/>
          </a:ln>
          <a:effectLst/>
        </p:spPr>
        <p:txBody>
          <a:bodyPr rtlCol="0" anchor="ctr"/>
          <a:lstStyle/>
          <a:p>
            <a:pPr algn="ctr" defTabSz="914378">
              <a:lnSpc>
                <a:spcPct val="107000"/>
              </a:lnSpc>
              <a:spcAft>
                <a:spcPts val="800"/>
              </a:spcAft>
              <a:defRPr/>
            </a:pPr>
            <a:r>
              <a:rPr lang="en-US" sz="1600">
                <a:ea typeface="Calibri" panose="020F0502020204030204" pitchFamily="34" charset="0"/>
                <a:cs typeface="Times New Roman" panose="02020603050405020304" pitchFamily="18" charset="0"/>
              </a:rPr>
              <a:t>To support the digital outreach to your member-owners, Touchstone Energy</a:t>
            </a:r>
            <a:r>
              <a:rPr lang="en-US" sz="1600">
                <a:ea typeface="Calibri" panose="020F0502020204030204" pitchFamily="34" charset="0"/>
                <a:cs typeface="Calibri" panose="020F0502020204030204" pitchFamily="34" charset="0"/>
              </a:rPr>
              <a:t>®</a:t>
            </a:r>
            <a:r>
              <a:rPr lang="en-US" sz="1600">
                <a:ea typeface="Calibri" panose="020F0502020204030204" pitchFamily="34" charset="0"/>
                <a:cs typeface="Times New Roman" panose="02020603050405020304" pitchFamily="18" charset="0"/>
              </a:rPr>
              <a:t> member cooperatives can now use select Questline content on </a:t>
            </a:r>
            <a:r>
              <a:rPr lang="en-US" sz="1600" b="1">
                <a:ea typeface="Calibri" panose="020F0502020204030204" pitchFamily="34" charset="0"/>
                <a:cs typeface="Times New Roman" panose="02020603050405020304" pitchFamily="18" charset="0"/>
              </a:rPr>
              <a:t>energy </a:t>
            </a:r>
            <a:r>
              <a:rPr lang="en-US" sz="1600" b="1">
                <a:ea typeface="+mn-lt"/>
                <a:cs typeface="Times New Roman" panose="02020603050405020304" pitchFamily="18" charset="0"/>
              </a:rPr>
              <a:t>efficiency</a:t>
            </a:r>
            <a:r>
              <a:rPr lang="en-US" sz="1600">
                <a:ea typeface="Calibri" panose="020F0502020204030204" pitchFamily="34" charset="0"/>
                <a:cs typeface="Times New Roman" panose="02020603050405020304" pitchFamily="18" charset="0"/>
              </a:rPr>
              <a:t>, </a:t>
            </a:r>
            <a:r>
              <a:rPr lang="en-US" sz="1600" b="1">
                <a:ea typeface="Calibri" panose="020F0502020204030204" pitchFamily="34" charset="0"/>
                <a:cs typeface="Times New Roman" panose="02020603050405020304" pitchFamily="18" charset="0"/>
              </a:rPr>
              <a:t>new technologies</a:t>
            </a:r>
            <a:r>
              <a:rPr lang="en-US" sz="1600">
                <a:ea typeface="Calibri" panose="020F0502020204030204" pitchFamily="34" charset="0"/>
                <a:cs typeface="Times New Roman" panose="02020603050405020304" pitchFamily="18" charset="0"/>
              </a:rPr>
              <a:t>, and </a:t>
            </a:r>
            <a:r>
              <a:rPr lang="en-US" sz="1600" b="1">
                <a:ea typeface="Calibri" panose="020F0502020204030204" pitchFamily="34" charset="0"/>
                <a:cs typeface="Times New Roman" panose="02020603050405020304" pitchFamily="18" charset="0"/>
              </a:rPr>
              <a:t>electrical safety</a:t>
            </a:r>
            <a:r>
              <a:rPr lang="en-US" sz="1600">
                <a:ea typeface="Calibri" panose="020F0502020204030204" pitchFamily="34" charset="0"/>
                <a:cs typeface="Times New Roman" panose="02020603050405020304" pitchFamily="18" charset="0"/>
              </a:rPr>
              <a:t>.</a:t>
            </a:r>
            <a:r>
              <a:rPr lang="en-US" sz="1600" b="1">
                <a:ea typeface="Calibri" panose="020F0502020204030204" pitchFamily="34" charset="0"/>
                <a:cs typeface="Times New Roman" panose="02020603050405020304" pitchFamily="18" charset="0"/>
              </a:rPr>
              <a:t> </a:t>
            </a:r>
            <a:r>
              <a:rPr lang="en-US" sz="1600">
                <a:ea typeface="Calibri" panose="020F0502020204030204" pitchFamily="34" charset="0"/>
                <a:cs typeface="Times New Roman" panose="02020603050405020304" pitchFamily="18" charset="0"/>
              </a:rPr>
              <a:t>All members can embed select content on their website and social media; SHiNE users also have the option to request a news feed of select content on their website.</a:t>
            </a:r>
          </a:p>
        </p:txBody>
      </p:sp>
      <p:pic>
        <p:nvPicPr>
          <p:cNvPr id="9" name="Picture 8" descr="Graphical user interface, text, application&#10;&#10;Description automatically generated">
            <a:extLst>
              <a:ext uri="{FF2B5EF4-FFF2-40B4-BE49-F238E27FC236}">
                <a16:creationId xmlns:a16="http://schemas.microsoft.com/office/drawing/2014/main" id="{C9C5F6C3-23D1-427A-A41B-382D26345D51}"/>
              </a:ext>
            </a:extLst>
          </p:cNvPr>
          <p:cNvPicPr>
            <a:picLocks noChangeAspect="1"/>
          </p:cNvPicPr>
          <p:nvPr/>
        </p:nvPicPr>
        <p:blipFill>
          <a:blip r:embed="rId3"/>
          <a:stretch>
            <a:fillRect/>
          </a:stretch>
        </p:blipFill>
        <p:spPr>
          <a:xfrm>
            <a:off x="4021420" y="943371"/>
            <a:ext cx="5029200" cy="1116213"/>
          </a:xfrm>
          <a:prstGeom prst="rect">
            <a:avLst/>
          </a:prstGeom>
          <a:ln>
            <a:noFill/>
          </a:ln>
          <a:effectLst>
            <a:outerShdw blurRad="292100" dist="139700" dir="2700000" algn="tl" rotWithShape="0">
              <a:srgbClr val="333333">
                <a:alpha val="65000"/>
              </a:srgbClr>
            </a:outerShdw>
          </a:effectLst>
        </p:spPr>
      </p:pic>
      <p:pic>
        <p:nvPicPr>
          <p:cNvPr id="11" name="Picture 10" descr="Graphical user interface, text, application&#10;&#10;Description automatically generated">
            <a:extLst>
              <a:ext uri="{FF2B5EF4-FFF2-40B4-BE49-F238E27FC236}">
                <a16:creationId xmlns:a16="http://schemas.microsoft.com/office/drawing/2014/main" id="{237C26A3-9CCC-462C-BB80-D7A30C51EBB9}"/>
              </a:ext>
            </a:extLst>
          </p:cNvPr>
          <p:cNvPicPr>
            <a:picLocks noChangeAspect="1"/>
          </p:cNvPicPr>
          <p:nvPr/>
        </p:nvPicPr>
        <p:blipFill>
          <a:blip r:embed="rId4"/>
          <a:stretch>
            <a:fillRect/>
          </a:stretch>
        </p:blipFill>
        <p:spPr>
          <a:xfrm>
            <a:off x="4021420" y="2132254"/>
            <a:ext cx="5029200" cy="995363"/>
          </a:xfrm>
          <a:prstGeom prst="rect">
            <a:avLst/>
          </a:prstGeom>
          <a:ln>
            <a:noFill/>
          </a:ln>
          <a:effectLst>
            <a:outerShdw blurRad="292100" dist="139700" dir="2700000" algn="tl" rotWithShape="0">
              <a:srgbClr val="333333">
                <a:alpha val="65000"/>
              </a:srgbClr>
            </a:outerShdw>
          </a:effectLst>
        </p:spPr>
      </p:pic>
      <p:pic>
        <p:nvPicPr>
          <p:cNvPr id="13" name="Picture 12" descr="Graphical user interface, text, application&#10;&#10;Description automatically generated">
            <a:extLst>
              <a:ext uri="{FF2B5EF4-FFF2-40B4-BE49-F238E27FC236}">
                <a16:creationId xmlns:a16="http://schemas.microsoft.com/office/drawing/2014/main" id="{425B470D-D82B-459F-BEAC-FC596C298FC4}"/>
              </a:ext>
            </a:extLst>
          </p:cNvPr>
          <p:cNvPicPr>
            <a:picLocks noChangeAspect="1"/>
          </p:cNvPicPr>
          <p:nvPr/>
        </p:nvPicPr>
        <p:blipFill>
          <a:blip r:embed="rId5"/>
          <a:stretch>
            <a:fillRect/>
          </a:stretch>
        </p:blipFill>
        <p:spPr>
          <a:xfrm>
            <a:off x="4021420" y="3210953"/>
            <a:ext cx="5029200" cy="12390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9162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6699"/>
            <a:ext cx="8520600" cy="572700"/>
          </a:xfrm>
          <a:prstGeom prst="rect">
            <a:avLst/>
          </a:prstGeom>
          <a:noFill/>
          <a:ln>
            <a:noFill/>
          </a:ln>
        </p:spPr>
        <p:txBody>
          <a:bodyPr spcFirstLastPara="1" wrap="square" lIns="91425" tIns="91425" rIns="91425" bIns="91425" anchor="t" anchorCtr="0">
            <a:normAutofit fontScale="90000"/>
          </a:bodyPr>
          <a:lstStyle/>
          <a:p>
            <a:pPr>
              <a:buSzPct val="111111"/>
            </a:pPr>
            <a:r>
              <a:rPr lang="en-US" b="1">
                <a:solidFill>
                  <a:srgbClr val="000000"/>
                </a:solidFill>
              </a:rPr>
              <a:t>Questline Digital Webinars</a:t>
            </a:r>
            <a:endParaRPr b="1">
              <a:solidFill>
                <a:srgbClr val="000000"/>
              </a:solidFill>
            </a:endParaRPr>
          </a:p>
        </p:txBody>
      </p:sp>
      <p:sp>
        <p:nvSpPr>
          <p:cNvPr id="4" name="Rectangle 3">
            <a:extLst>
              <a:ext uri="{FF2B5EF4-FFF2-40B4-BE49-F238E27FC236}">
                <a16:creationId xmlns:a16="http://schemas.microsoft.com/office/drawing/2014/main" id="{14E26DC6-0463-456E-A604-87C0D9EC1936}"/>
              </a:ext>
            </a:extLst>
          </p:cNvPr>
          <p:cNvSpPr/>
          <p:nvPr/>
        </p:nvSpPr>
        <p:spPr>
          <a:xfrm>
            <a:off x="463905" y="1214901"/>
            <a:ext cx="3411512" cy="3481900"/>
          </a:xfrm>
          <a:prstGeom prst="rect">
            <a:avLst/>
          </a:prstGeom>
          <a:noFill/>
          <a:ln w="57150" cap="flat" cmpd="sng" algn="ctr">
            <a:solidFill>
              <a:srgbClr val="005A9C"/>
            </a:solidFill>
            <a:prstDash val="solid"/>
            <a:miter lim="800000"/>
          </a:ln>
          <a:effectLst/>
        </p:spPr>
        <p:txBody>
          <a:bodyPr rtlCol="0" anchor="ctr"/>
          <a:lstStyle/>
          <a:p>
            <a:pPr algn="ctr" defTabSz="914378">
              <a:lnSpc>
                <a:spcPct val="107000"/>
              </a:lnSpc>
              <a:spcAft>
                <a:spcPts val="800"/>
              </a:spcAft>
              <a:defRPr/>
            </a:pPr>
            <a:r>
              <a:rPr lang="en-US" sz="1800">
                <a:ea typeface="Calibri" panose="020F0502020204030204" pitchFamily="34" charset="0"/>
                <a:cs typeface="Times New Roman" panose="02020603050405020304" pitchFamily="18" charset="0"/>
              </a:rPr>
              <a:t>Touchstone Energy members are invited to attend live and recorded webinars produced by Questline Digital. These webinars provide industry-relevant information and updates on important topics, such as energy efficiency, smart data, energy management systems, and more.   </a:t>
            </a:r>
          </a:p>
        </p:txBody>
      </p:sp>
      <p:graphicFrame>
        <p:nvGraphicFramePr>
          <p:cNvPr id="3" name="Table 2">
            <a:extLst>
              <a:ext uri="{FF2B5EF4-FFF2-40B4-BE49-F238E27FC236}">
                <a16:creationId xmlns:a16="http://schemas.microsoft.com/office/drawing/2014/main" id="{EC9DEA65-FE79-BD1D-2DB5-53120088C571}"/>
              </a:ext>
            </a:extLst>
          </p:cNvPr>
          <p:cNvGraphicFramePr>
            <a:graphicFrameLocks noGrp="1"/>
          </p:cNvGraphicFramePr>
          <p:nvPr>
            <p:extLst>
              <p:ext uri="{D42A27DB-BD31-4B8C-83A1-F6EECF244321}">
                <p14:modId xmlns:p14="http://schemas.microsoft.com/office/powerpoint/2010/main" val="2359925567"/>
              </p:ext>
            </p:extLst>
          </p:nvPr>
        </p:nvGraphicFramePr>
        <p:xfrm>
          <a:off x="4706489" y="551083"/>
          <a:ext cx="3973606" cy="2803470"/>
        </p:xfrm>
        <a:graphic>
          <a:graphicData uri="http://schemas.openxmlformats.org/drawingml/2006/table">
            <a:tbl>
              <a:tblPr firstRow="1" bandRow="1">
                <a:tableStyleId>{5C22544A-7EE6-4342-B048-85BDC9FD1C3A}</a:tableStyleId>
              </a:tblPr>
              <a:tblGrid>
                <a:gridCol w="2073455">
                  <a:extLst>
                    <a:ext uri="{9D8B030D-6E8A-4147-A177-3AD203B41FA5}">
                      <a16:colId xmlns:a16="http://schemas.microsoft.com/office/drawing/2014/main" val="760964082"/>
                    </a:ext>
                  </a:extLst>
                </a:gridCol>
                <a:gridCol w="1900151">
                  <a:extLst>
                    <a:ext uri="{9D8B030D-6E8A-4147-A177-3AD203B41FA5}">
                      <a16:colId xmlns:a16="http://schemas.microsoft.com/office/drawing/2014/main" val="2930114359"/>
                    </a:ext>
                  </a:extLst>
                </a:gridCol>
              </a:tblGrid>
              <a:tr h="853088">
                <a:tc>
                  <a:txBody>
                    <a:bodyPr/>
                    <a:lstStyle/>
                    <a:p>
                      <a:pPr algn="ctr"/>
                      <a:r>
                        <a:rPr lang="en-US" sz="1600"/>
                        <a:t> </a:t>
                      </a:r>
                      <a:r>
                        <a:rPr lang="en-US" sz="1600" i="1"/>
                        <a:t>Webinar Title</a:t>
                      </a:r>
                      <a:endParaRPr lang="en-US" sz="1600"/>
                    </a:p>
                  </a:txBody>
                  <a:tcPr marL="68580" marR="68580" marT="34290" marB="34290" anchor="ctr"/>
                </a:tc>
                <a:tc>
                  <a:txBody>
                    <a:bodyPr/>
                    <a:lstStyle/>
                    <a:p>
                      <a:pPr algn="ctr"/>
                      <a:r>
                        <a:rPr lang="en-US" sz="1600"/>
                        <a:t>Date</a:t>
                      </a:r>
                    </a:p>
                  </a:txBody>
                  <a:tcPr marL="68580" marR="68580" marT="34290" marB="34290" anchor="ctr"/>
                </a:tc>
                <a:extLst>
                  <a:ext uri="{0D108BD9-81ED-4DB2-BD59-A6C34878D82A}">
                    <a16:rowId xmlns:a16="http://schemas.microsoft.com/office/drawing/2014/main" val="1562014281"/>
                  </a:ext>
                </a:extLst>
              </a:tr>
              <a:tr h="960412">
                <a:tc>
                  <a:txBody>
                    <a:bodyPr/>
                    <a:lstStyle/>
                    <a:p>
                      <a:r>
                        <a:rPr lang="en-US" sz="1400" b="1"/>
                        <a:t>Hidden Energy Costs</a:t>
                      </a:r>
                    </a:p>
                  </a:txBody>
                  <a:tcPr marL="68580" marR="68580" marT="34290" marB="34290" anchor="ctr"/>
                </a:tc>
                <a:tc>
                  <a:txBody>
                    <a:bodyPr/>
                    <a:lstStyle/>
                    <a:p>
                      <a:pPr algn="ctr"/>
                      <a:r>
                        <a:rPr lang="en-US" sz="1200"/>
                        <a:t>Tuesday, September 15, 2026 at 2pm Eastern</a:t>
                      </a:r>
                    </a:p>
                  </a:txBody>
                  <a:tcPr marL="68580" marR="68580" marT="34290" marB="34290" anchor="ctr"/>
                </a:tc>
                <a:extLst>
                  <a:ext uri="{0D108BD9-81ED-4DB2-BD59-A6C34878D82A}">
                    <a16:rowId xmlns:a16="http://schemas.microsoft.com/office/drawing/2014/main" val="1580392821"/>
                  </a:ext>
                </a:extLst>
              </a:tr>
              <a:tr h="989970">
                <a:tc>
                  <a:txBody>
                    <a:bodyPr/>
                    <a:lstStyle/>
                    <a:p>
                      <a:r>
                        <a:rPr lang="en-US" sz="1400" b="1"/>
                        <a:t>A Battery of Choices: Energy Storage</a:t>
                      </a:r>
                    </a:p>
                  </a:txBody>
                  <a:tcPr marL="68580" marR="68580" marT="34290" marB="34290" anchor="ctr"/>
                </a:tc>
                <a:tc>
                  <a:txBody>
                    <a:bodyPr/>
                    <a:lstStyle/>
                    <a:p>
                      <a:pPr algn="ctr"/>
                      <a:r>
                        <a:rPr lang="en-US" sz="1200"/>
                        <a:t>Tuesday, October 13, 2026 at 2pm Eastern</a:t>
                      </a:r>
                    </a:p>
                  </a:txBody>
                  <a:tcPr marL="68580" marR="68580" marT="34290" marB="34290" anchor="ctr"/>
                </a:tc>
                <a:extLst>
                  <a:ext uri="{0D108BD9-81ED-4DB2-BD59-A6C34878D82A}">
                    <a16:rowId xmlns:a16="http://schemas.microsoft.com/office/drawing/2014/main" val="4046387462"/>
                  </a:ext>
                </a:extLst>
              </a:tr>
            </a:tbl>
          </a:graphicData>
        </a:graphic>
      </p:graphicFrame>
      <p:sp>
        <p:nvSpPr>
          <p:cNvPr id="2" name="TextBox 1">
            <a:extLst>
              <a:ext uri="{FF2B5EF4-FFF2-40B4-BE49-F238E27FC236}">
                <a16:creationId xmlns:a16="http://schemas.microsoft.com/office/drawing/2014/main" id="{B72AF69B-2067-7224-973B-21A2508877EF}"/>
              </a:ext>
            </a:extLst>
          </p:cNvPr>
          <p:cNvSpPr txBox="1"/>
          <p:nvPr/>
        </p:nvSpPr>
        <p:spPr>
          <a:xfrm>
            <a:off x="4405513" y="3868270"/>
            <a:ext cx="45675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Register Here:</a:t>
            </a:r>
          </a:p>
          <a:p>
            <a:r>
              <a:rPr lang="en-US"/>
              <a:t> https://www.surveymonkey.com/r/HiddenEnergyCosts</a:t>
            </a:r>
          </a:p>
        </p:txBody>
      </p:sp>
    </p:spTree>
    <p:extLst>
      <p:ext uri="{BB962C8B-B14F-4D97-AF65-F5344CB8AC3E}">
        <p14:creationId xmlns:p14="http://schemas.microsoft.com/office/powerpoint/2010/main" val="3912167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Engagement Data</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225D7429-C29E-4114-23C3-43FD93C0E1AD}"/>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All</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97088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BFFE5BFB-6614-CF04-6B99-814F5AB7F735}"/>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E5EF96BD-C1A3-4A40-AE47-D93E04AAD783}"/>
              </a:ext>
            </a:extLst>
          </p:cNvPr>
          <p:cNvSpPr txBox="1">
            <a:spLocks noGrp="1"/>
          </p:cNvSpPr>
          <p:nvPr>
            <p:ph type="body" idx="1"/>
          </p:nvPr>
        </p:nvSpPr>
        <p:spPr>
          <a:xfrm>
            <a:off x="3008008" y="2030402"/>
            <a:ext cx="4662976" cy="1311978"/>
          </a:xfrm>
          <a:prstGeom prst="rect">
            <a:avLst/>
          </a:prstGeom>
          <a:noFill/>
          <a:ln>
            <a:noFill/>
          </a:ln>
        </p:spPr>
        <p:txBody>
          <a:bodyPr spcFirstLastPara="1" wrap="square" lIns="91425" tIns="91425" rIns="91425" bIns="91425" anchor="t" anchorCtr="0">
            <a:normAutofit/>
          </a:bodyPr>
          <a:lstStyle/>
          <a:p>
            <a:pPr marL="114300" indent="0" fontAlgn="base">
              <a:buNone/>
            </a:pPr>
            <a:r>
              <a:rPr lang="en-US" sz="2400">
                <a:solidFill>
                  <a:schemeClr val="dk1"/>
                </a:solidFill>
                <a:latin typeface="Calibri"/>
                <a:cs typeface="Calibri"/>
              </a:rPr>
              <a:t>What are these numbers telling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us about your member systems?</a:t>
            </a:r>
            <a:endParaRPr lang="en-US">
              <a:solidFill>
                <a:schemeClr val="dk1"/>
              </a:solidFill>
              <a:latin typeface="Calibri"/>
              <a:cs typeface="Calibri"/>
            </a:endParaRPr>
          </a:p>
        </p:txBody>
      </p:sp>
      <p:sp>
        <p:nvSpPr>
          <p:cNvPr id="2" name="TextBox 1">
            <a:extLst>
              <a:ext uri="{FF2B5EF4-FFF2-40B4-BE49-F238E27FC236}">
                <a16:creationId xmlns:a16="http://schemas.microsoft.com/office/drawing/2014/main" id="{B1100AE3-5775-2FFF-87EE-FB1604327E0E}"/>
              </a:ext>
            </a:extLst>
          </p:cNvPr>
          <p:cNvSpPr txBox="1"/>
          <p:nvPr/>
        </p:nvSpPr>
        <p:spPr>
          <a:xfrm>
            <a:off x="355662" y="661785"/>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Regional Member Engagement Data:</a:t>
            </a:r>
          </a:p>
        </p:txBody>
      </p:sp>
      <p:sp>
        <p:nvSpPr>
          <p:cNvPr id="3" name="Rectangle: Rounded Corners 2">
            <a:extLst>
              <a:ext uri="{FF2B5EF4-FFF2-40B4-BE49-F238E27FC236}">
                <a16:creationId xmlns:a16="http://schemas.microsoft.com/office/drawing/2014/main" id="{05698538-BD43-F9D2-CE3F-D00068D1F138}"/>
              </a:ext>
            </a:extLst>
          </p:cNvPr>
          <p:cNvSpPr/>
          <p:nvPr/>
        </p:nvSpPr>
        <p:spPr>
          <a:xfrm>
            <a:off x="1273731" y="1821894"/>
            <a:ext cx="6431834" cy="1517626"/>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591FC3-D3F1-B1D5-B398-85534A563C88}"/>
              </a:ext>
            </a:extLst>
          </p:cNvPr>
          <p:cNvPicPr>
            <a:picLocks noChangeAspect="1"/>
          </p:cNvPicPr>
          <p:nvPr/>
        </p:nvPicPr>
        <p:blipFill>
          <a:blip r:embed="rId4"/>
          <a:stretch>
            <a:fillRect/>
          </a:stretch>
        </p:blipFill>
        <p:spPr>
          <a:xfrm>
            <a:off x="1567961" y="1861036"/>
            <a:ext cx="1439742" cy="1439742"/>
          </a:xfrm>
          <a:prstGeom prst="rect">
            <a:avLst/>
          </a:prstGeom>
        </p:spPr>
      </p:pic>
      <p:cxnSp>
        <p:nvCxnSpPr>
          <p:cNvPr id="6" name="Straight Arrow Connector 5">
            <a:extLst>
              <a:ext uri="{FF2B5EF4-FFF2-40B4-BE49-F238E27FC236}">
                <a16:creationId xmlns:a16="http://schemas.microsoft.com/office/drawing/2014/main" id="{1E374F14-12C2-1F2A-869E-78416B10F513}"/>
              </a:ext>
            </a:extLst>
          </p:cNvPr>
          <p:cNvCxnSpPr/>
          <p:nvPr/>
        </p:nvCxnSpPr>
        <p:spPr>
          <a:xfrm>
            <a:off x="603251" y="1304802"/>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360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0276EA52-4F3F-C22F-3D7C-22C2B288D328}"/>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EA7A989F-606C-5C4D-868C-ECC3E13F8982}"/>
              </a:ext>
            </a:extLst>
          </p:cNvPr>
          <p:cNvSpPr txBox="1">
            <a:spLocks noGrp="1"/>
          </p:cNvSpPr>
          <p:nvPr>
            <p:ph type="body" idx="1"/>
          </p:nvPr>
        </p:nvSpPr>
        <p:spPr>
          <a:xfrm>
            <a:off x="1990192" y="1597485"/>
            <a:ext cx="8580471" cy="3175318"/>
          </a:xfrm>
          <a:prstGeom prst="rect">
            <a:avLst/>
          </a:prstGeom>
          <a:noFill/>
          <a:ln>
            <a:noFill/>
          </a:ln>
        </p:spPr>
        <p:txBody>
          <a:bodyPr spcFirstLastPara="1" wrap="square" lIns="91425" tIns="91425" rIns="91425" bIns="91425" anchor="t" anchorCtr="0">
            <a:normAutofit/>
          </a:bodyPr>
          <a:lstStyle/>
          <a:p>
            <a:pPr marL="114300" indent="0" fontAlgn="base">
              <a:buNone/>
            </a:pPr>
            <a:endParaRPr lang="en-US" sz="2400">
              <a:solidFill>
                <a:schemeClr val="dk1"/>
              </a:solidFill>
              <a:latin typeface="Calibri"/>
              <a:cs typeface="Calibri"/>
            </a:endParaRPr>
          </a:p>
          <a:p>
            <a:pPr>
              <a:lnSpc>
                <a:spcPct val="114999"/>
              </a:lnSpc>
            </a:pPr>
            <a:r>
              <a:rPr lang="en-US" sz="2400">
                <a:solidFill>
                  <a:schemeClr val="dk1"/>
                </a:solidFill>
                <a:latin typeface="Calibri"/>
                <a:cs typeface="Calibri"/>
              </a:rPr>
              <a:t>What surprises you?</a:t>
            </a:r>
            <a:endParaRPr lang="en-US">
              <a:solidFill>
                <a:schemeClr val="dk1"/>
              </a:solidFill>
            </a:endParaRPr>
          </a:p>
          <a:p>
            <a:pPr>
              <a:lnSpc>
                <a:spcPct val="114999"/>
              </a:lnSpc>
            </a:pPr>
            <a:r>
              <a:rPr lang="en-US" sz="2400">
                <a:solidFill>
                  <a:schemeClr val="dk1"/>
                </a:solidFill>
                <a:latin typeface="Calibri"/>
                <a:cs typeface="Calibri"/>
              </a:rPr>
              <a:t>What validates what you’re already seeing?</a:t>
            </a:r>
            <a:endParaRPr lang="en-US">
              <a:solidFill>
                <a:schemeClr val="dk1"/>
              </a:solidFill>
            </a:endParaRPr>
          </a:p>
          <a:p>
            <a:pPr fontAlgn="base"/>
            <a:r>
              <a:rPr lang="en-US" sz="2400">
                <a:solidFill>
                  <a:schemeClr val="dk1"/>
                </a:solidFill>
                <a:latin typeface="Calibri" panose="020F0502020204030204" pitchFamily="34" charset="0"/>
                <a:cs typeface="Calibri" panose="020F0502020204030204" pitchFamily="34" charset="0"/>
              </a:rPr>
              <a:t>What concerns you?</a:t>
            </a:r>
          </a:p>
          <a:p>
            <a:pPr fontAlgn="base"/>
            <a:r>
              <a:rPr lang="en-US" sz="2400">
                <a:solidFill>
                  <a:schemeClr val="dk1"/>
                </a:solidFill>
                <a:latin typeface="Calibri" panose="020F0502020204030204" pitchFamily="34" charset="0"/>
                <a:cs typeface="Calibri" panose="020F0502020204030204" pitchFamily="34" charset="0"/>
              </a:rPr>
              <a:t>What opportunity excites you most?</a:t>
            </a:r>
          </a:p>
        </p:txBody>
      </p:sp>
      <p:sp>
        <p:nvSpPr>
          <p:cNvPr id="2" name="TextBox 1">
            <a:extLst>
              <a:ext uri="{FF2B5EF4-FFF2-40B4-BE49-F238E27FC236}">
                <a16:creationId xmlns:a16="http://schemas.microsoft.com/office/drawing/2014/main" id="{2E1997E6-E0F0-E784-FBBF-7D6018A81A76}"/>
              </a:ext>
            </a:extLst>
          </p:cNvPr>
          <p:cNvSpPr txBox="1"/>
          <p:nvPr/>
        </p:nvSpPr>
        <p:spPr>
          <a:xfrm>
            <a:off x="319027" y="606833"/>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Your Member System’s Engagement Snapshot:</a:t>
            </a:r>
          </a:p>
        </p:txBody>
      </p:sp>
      <p:cxnSp>
        <p:nvCxnSpPr>
          <p:cNvPr id="4" name="Straight Arrow Connector 3">
            <a:extLst>
              <a:ext uri="{FF2B5EF4-FFF2-40B4-BE49-F238E27FC236}">
                <a16:creationId xmlns:a16="http://schemas.microsoft.com/office/drawing/2014/main" id="{EBAB155E-4A5E-3918-EBCB-6BC300D4FB1C}"/>
              </a:ext>
            </a:extLst>
          </p:cNvPr>
          <p:cNvCxnSpPr/>
          <p:nvPr/>
        </p:nvCxnSpPr>
        <p:spPr>
          <a:xfrm>
            <a:off x="584934" y="1268168"/>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0F4943E-3C97-9A5B-7036-9A4B29A9ACF8}"/>
              </a:ext>
            </a:extLst>
          </p:cNvPr>
          <p:cNvPicPr>
            <a:picLocks noChangeAspect="1"/>
          </p:cNvPicPr>
          <p:nvPr/>
        </p:nvPicPr>
        <p:blipFill>
          <a:blip r:embed="rId4"/>
          <a:stretch>
            <a:fillRect/>
          </a:stretch>
        </p:blipFill>
        <p:spPr>
          <a:xfrm>
            <a:off x="1216021" y="1595695"/>
            <a:ext cx="613474" cy="568051"/>
          </a:xfrm>
          <a:prstGeom prst="rect">
            <a:avLst/>
          </a:prstGeom>
        </p:spPr>
      </p:pic>
      <p:sp>
        <p:nvSpPr>
          <p:cNvPr id="7" name="TextBox 6">
            <a:extLst>
              <a:ext uri="{FF2B5EF4-FFF2-40B4-BE49-F238E27FC236}">
                <a16:creationId xmlns:a16="http://schemas.microsoft.com/office/drawing/2014/main" id="{FEBA376B-4AA9-C990-205A-BD0D83B84FCC}"/>
              </a:ext>
            </a:extLst>
          </p:cNvPr>
          <p:cNvSpPr txBox="1"/>
          <p:nvPr/>
        </p:nvSpPr>
        <p:spPr>
          <a:xfrm>
            <a:off x="1828800" y="1657351"/>
            <a:ext cx="458288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Calibri"/>
                <a:ea typeface="Calibri"/>
                <a:cs typeface="Calibri"/>
              </a:rPr>
              <a:t>What’s Behind the Numbers?</a:t>
            </a:r>
            <a:endParaRPr lang="en-US" sz="2400"/>
          </a:p>
          <a:p>
            <a:pPr algn="ctr"/>
            <a:endParaRPr lang="en-US" sz="2400"/>
          </a:p>
        </p:txBody>
      </p:sp>
    </p:spTree>
    <p:extLst>
      <p:ext uri="{BB962C8B-B14F-4D97-AF65-F5344CB8AC3E}">
        <p14:creationId xmlns:p14="http://schemas.microsoft.com/office/powerpoint/2010/main" val="937755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22FD324A-8466-ED55-8E77-D758086DAFA3}"/>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42B48635-3A4F-D8FD-8386-8A0FA262E266}"/>
              </a:ext>
            </a:extLst>
          </p:cNvPr>
          <p:cNvSpPr txBox="1">
            <a:spLocks noGrp="1"/>
          </p:cNvSpPr>
          <p:nvPr>
            <p:ph type="body" idx="1"/>
          </p:nvPr>
        </p:nvSpPr>
        <p:spPr>
          <a:xfrm>
            <a:off x="3194844" y="1594450"/>
            <a:ext cx="8253168" cy="3224303"/>
          </a:xfrm>
          <a:prstGeom prst="rect">
            <a:avLst/>
          </a:prstGeom>
          <a:noFill/>
          <a:ln>
            <a:noFill/>
          </a:ln>
        </p:spPr>
        <p:txBody>
          <a:bodyPr spcFirstLastPara="1" wrap="square" lIns="91425" tIns="91425" rIns="91425" bIns="91425" anchor="t" anchorCtr="0">
            <a:normAutofit/>
          </a:bodyPr>
          <a:lstStyle/>
          <a:p>
            <a:pPr fontAlgn="base"/>
            <a:r>
              <a:rPr lang="en-US" sz="2400">
                <a:solidFill>
                  <a:schemeClr val="dk1"/>
                </a:solidFill>
                <a:latin typeface="Calibri"/>
                <a:cs typeface="Calibri"/>
              </a:rPr>
              <a:t>Why are members gravitating toward</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     certain programs?</a:t>
            </a:r>
            <a:endParaRPr lang="en-US">
              <a:solidFill>
                <a:schemeClr val="dk1"/>
              </a:solidFill>
              <a:latin typeface="Calibri"/>
              <a:cs typeface="Calibri"/>
            </a:endParaRPr>
          </a:p>
          <a:p>
            <a:pPr fontAlgn="base"/>
            <a:r>
              <a:rPr lang="en-US" sz="2400">
                <a:solidFill>
                  <a:schemeClr val="dk1"/>
                </a:solidFill>
                <a:latin typeface="Calibri"/>
                <a:cs typeface="Calibri"/>
              </a:rPr>
              <a:t>Are lower participation programs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     less relevant, less visible, or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     harder to implement?</a:t>
            </a:r>
            <a:endParaRPr lang="en-US">
              <a:solidFill>
                <a:schemeClr val="dk1"/>
              </a:solidFill>
              <a:latin typeface="Calibri"/>
              <a:cs typeface="Calibri"/>
            </a:endParaRPr>
          </a:p>
        </p:txBody>
      </p:sp>
      <p:sp>
        <p:nvSpPr>
          <p:cNvPr id="2" name="TextBox 1">
            <a:extLst>
              <a:ext uri="{FF2B5EF4-FFF2-40B4-BE49-F238E27FC236}">
                <a16:creationId xmlns:a16="http://schemas.microsoft.com/office/drawing/2014/main" id="{876BA260-1DA6-AC83-5C04-7BDBF487EBF3}"/>
              </a:ext>
            </a:extLst>
          </p:cNvPr>
          <p:cNvSpPr txBox="1"/>
          <p:nvPr/>
        </p:nvSpPr>
        <p:spPr>
          <a:xfrm>
            <a:off x="399623" y="628814"/>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What is the Data Telling us</a:t>
            </a:r>
            <a:r>
              <a:rPr lang="en-US" sz="2400" b="1">
                <a:latin typeface="Calibri" panose="020F0502020204030204" pitchFamily="34" charset="0"/>
                <a:cs typeface="Calibri" panose="020F0502020204030204" pitchFamily="34" charset="0"/>
              </a:rPr>
              <a:t>?</a:t>
            </a:r>
            <a:endPar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cxnSp>
        <p:nvCxnSpPr>
          <p:cNvPr id="4" name="Straight Arrow Connector 3">
            <a:extLst>
              <a:ext uri="{FF2B5EF4-FFF2-40B4-BE49-F238E27FC236}">
                <a16:creationId xmlns:a16="http://schemas.microsoft.com/office/drawing/2014/main" id="{0170E1C7-4C40-2AD7-C920-1CFCBB59F9A3}"/>
              </a:ext>
            </a:extLst>
          </p:cNvPr>
          <p:cNvCxnSpPr/>
          <p:nvPr/>
        </p:nvCxnSpPr>
        <p:spPr>
          <a:xfrm>
            <a:off x="661866" y="1268167"/>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01BAA89-3797-9E0E-FC6D-BB8D355BD01B}"/>
              </a:ext>
            </a:extLst>
          </p:cNvPr>
          <p:cNvPicPr>
            <a:picLocks noChangeAspect="1"/>
          </p:cNvPicPr>
          <p:nvPr/>
        </p:nvPicPr>
        <p:blipFill>
          <a:blip r:embed="rId4"/>
          <a:stretch>
            <a:fillRect/>
          </a:stretch>
        </p:blipFill>
        <p:spPr>
          <a:xfrm>
            <a:off x="783979" y="1483700"/>
            <a:ext cx="2289665" cy="2293328"/>
          </a:xfrm>
          <a:prstGeom prst="rect">
            <a:avLst/>
          </a:prstGeom>
        </p:spPr>
      </p:pic>
    </p:spTree>
    <p:extLst>
      <p:ext uri="{BB962C8B-B14F-4D97-AF65-F5344CB8AC3E}">
        <p14:creationId xmlns:p14="http://schemas.microsoft.com/office/powerpoint/2010/main" val="4207618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9F729346-7AAF-02BB-B7B2-BD3B0A820A88}"/>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9BAC8E15-DFF2-522C-7700-8832030FA879}"/>
              </a:ext>
            </a:extLst>
          </p:cNvPr>
          <p:cNvSpPr txBox="1">
            <a:spLocks noGrp="1"/>
          </p:cNvSpPr>
          <p:nvPr>
            <p:ph type="body" idx="1"/>
          </p:nvPr>
        </p:nvSpPr>
        <p:spPr>
          <a:xfrm>
            <a:off x="2967710" y="2070700"/>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r>
              <a:rPr lang="en-US" sz="2400">
                <a:solidFill>
                  <a:schemeClr val="dk1"/>
                </a:solidFill>
                <a:latin typeface="Calibri"/>
                <a:cs typeface="Calibri"/>
              </a:rPr>
              <a:t>How can we work together to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promote underutilized programs?</a:t>
            </a:r>
            <a:endParaRPr lang="en-US">
              <a:solidFill>
                <a:schemeClr val="dk1"/>
              </a:solidFill>
              <a:latin typeface="Calibri"/>
              <a:cs typeface="Calibri"/>
            </a:endParaRPr>
          </a:p>
          <a:p>
            <a:pPr fontAlgn="base"/>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2F02862-58FB-E85C-149A-8E1FC4F70A10}"/>
              </a:ext>
            </a:extLst>
          </p:cNvPr>
          <p:cNvSpPr txBox="1"/>
          <p:nvPr/>
        </p:nvSpPr>
        <p:spPr>
          <a:xfrm>
            <a:off x="370315" y="661785"/>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Where are the growth opportunities</a:t>
            </a:r>
            <a:r>
              <a:rPr lang="en-US" sz="2400" b="1">
                <a:latin typeface="Calibri" panose="020F0502020204030204" pitchFamily="34" charset="0"/>
                <a:cs typeface="Calibri" panose="020F0502020204030204" pitchFamily="34" charset="0"/>
              </a:rPr>
              <a:t>?</a:t>
            </a:r>
            <a:endPar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 name="Rectangle: Rounded Corners 3">
            <a:extLst>
              <a:ext uri="{FF2B5EF4-FFF2-40B4-BE49-F238E27FC236}">
                <a16:creationId xmlns:a16="http://schemas.microsoft.com/office/drawing/2014/main" id="{DF7BCFF1-58B1-A33F-DFE3-887C19E61FAB}"/>
              </a:ext>
            </a:extLst>
          </p:cNvPr>
          <p:cNvSpPr/>
          <p:nvPr/>
        </p:nvSpPr>
        <p:spPr>
          <a:xfrm>
            <a:off x="1273731" y="1821894"/>
            <a:ext cx="6431834" cy="1517626"/>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CE569E02-E045-C311-7822-A1A9AC5CF59D}"/>
              </a:ext>
            </a:extLst>
          </p:cNvPr>
          <p:cNvCxnSpPr/>
          <p:nvPr/>
        </p:nvCxnSpPr>
        <p:spPr>
          <a:xfrm>
            <a:off x="614240" y="1304802"/>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3209292-54A9-B99F-36BB-BBBDAA1EBA13}"/>
              </a:ext>
            </a:extLst>
          </p:cNvPr>
          <p:cNvPicPr>
            <a:picLocks noChangeAspect="1"/>
          </p:cNvPicPr>
          <p:nvPr/>
        </p:nvPicPr>
        <p:blipFill>
          <a:blip r:embed="rId4"/>
          <a:stretch>
            <a:fillRect/>
          </a:stretch>
        </p:blipFill>
        <p:spPr>
          <a:xfrm>
            <a:off x="1626576" y="1919652"/>
            <a:ext cx="1362809" cy="1399443"/>
          </a:xfrm>
          <a:prstGeom prst="rect">
            <a:avLst/>
          </a:prstGeom>
        </p:spPr>
      </p:pic>
    </p:spTree>
    <p:extLst>
      <p:ext uri="{BB962C8B-B14F-4D97-AF65-F5344CB8AC3E}">
        <p14:creationId xmlns:p14="http://schemas.microsoft.com/office/powerpoint/2010/main" val="3077162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866029D7-D761-7630-F649-6780F3F839D0}"/>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AFBC5B6E-CC34-5BE5-B0F2-B7844F1F20B0}"/>
              </a:ext>
            </a:extLst>
          </p:cNvPr>
          <p:cNvSpPr txBox="1">
            <a:spLocks noGrp="1"/>
          </p:cNvSpPr>
          <p:nvPr>
            <p:ph type="body" idx="1"/>
          </p:nvPr>
        </p:nvSpPr>
        <p:spPr>
          <a:xfrm>
            <a:off x="1819930" y="1237453"/>
            <a:ext cx="5504139" cy="1999315"/>
          </a:xfrm>
          <a:prstGeom prst="rect">
            <a:avLst/>
          </a:prstGeom>
          <a:noFill/>
          <a:ln>
            <a:noFill/>
          </a:ln>
        </p:spPr>
        <p:txBody>
          <a:bodyPr spcFirstLastPara="1" wrap="square" lIns="91425" tIns="91425" rIns="91425" bIns="91425" anchor="t" anchorCtr="0">
            <a:normAutofit/>
          </a:bodyPr>
          <a:lstStyle/>
          <a:p>
            <a:pPr marL="114300" indent="0" algn="ctr" fontAlgn="base">
              <a:buNone/>
            </a:pPr>
            <a:r>
              <a:rPr lang="en-US" sz="4400" b="1">
                <a:solidFill>
                  <a:srgbClr val="000000"/>
                </a:solidFill>
                <a:latin typeface="Calibri" panose="020F0502020204030204" pitchFamily="34" charset="0"/>
                <a:cs typeface="Calibri" panose="020F0502020204030204" pitchFamily="34" charset="0"/>
              </a:rPr>
              <a:t>Value Reports: </a:t>
            </a:r>
          </a:p>
          <a:p>
            <a:pPr marL="114300" indent="0" algn="ctr" fontAlgn="base">
              <a:buNone/>
            </a:pPr>
            <a:r>
              <a:rPr lang="en-US" sz="4400" b="1">
                <a:solidFill>
                  <a:srgbClr val="000000"/>
                </a:solidFill>
                <a:latin typeface="Calibri" panose="020F0502020204030204" pitchFamily="34" charset="0"/>
                <a:cs typeface="Calibri" panose="020F0502020204030204" pitchFamily="34" charset="0"/>
              </a:rPr>
              <a:t>2025 vs. 2026</a:t>
            </a:r>
          </a:p>
          <a:p>
            <a:pPr marL="114300" indent="0" fontAlgn="base">
              <a:buNone/>
            </a:pPr>
            <a:endParaRPr lang="en-US" sz="2400">
              <a:solidFill>
                <a:schemeClr val="dk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4335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C2F5C8C9-2CAA-C7C9-C023-A7D4FAF66463}"/>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F2DAC7A9-353A-6236-C808-A42268BB6300}"/>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128A37D-D48D-BC54-5AD8-670F9BB4662B}"/>
              </a:ext>
            </a:extLst>
          </p:cNvPr>
          <p:cNvSpPr txBox="1"/>
          <p:nvPr/>
        </p:nvSpPr>
        <p:spPr>
          <a:xfrm>
            <a:off x="2942433" y="-50595"/>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2025 Value Report:</a:t>
            </a:r>
          </a:p>
        </p:txBody>
      </p:sp>
      <p:pic>
        <p:nvPicPr>
          <p:cNvPr id="12" name="Picture 11" descr="A close-up of a document&#10;&#10;AI-generated content may be incorrect.">
            <a:extLst>
              <a:ext uri="{FF2B5EF4-FFF2-40B4-BE49-F238E27FC236}">
                <a16:creationId xmlns:a16="http://schemas.microsoft.com/office/drawing/2014/main" id="{2B980270-40FF-E741-CE47-6331B13BC679}"/>
              </a:ext>
            </a:extLst>
          </p:cNvPr>
          <p:cNvPicPr>
            <a:picLocks noChangeAspect="1"/>
          </p:cNvPicPr>
          <p:nvPr/>
        </p:nvPicPr>
        <p:blipFill>
          <a:blip r:embed="rId4"/>
          <a:stretch>
            <a:fillRect/>
          </a:stretch>
        </p:blipFill>
        <p:spPr>
          <a:xfrm>
            <a:off x="2788542" y="441527"/>
            <a:ext cx="3248635" cy="4204116"/>
          </a:xfrm>
          <a:prstGeom prst="rect">
            <a:avLst/>
          </a:prstGeom>
        </p:spPr>
      </p:pic>
      <p:pic>
        <p:nvPicPr>
          <p:cNvPr id="14" name="Picture 13" descr="A close-up of a document&#10;&#10;AI-generated content may be incorrect.">
            <a:extLst>
              <a:ext uri="{FF2B5EF4-FFF2-40B4-BE49-F238E27FC236}">
                <a16:creationId xmlns:a16="http://schemas.microsoft.com/office/drawing/2014/main" id="{FBE5AFDB-F153-EF1E-D754-48ABCDDEE2A9}"/>
              </a:ext>
            </a:extLst>
          </p:cNvPr>
          <p:cNvPicPr>
            <a:picLocks noChangeAspect="1"/>
          </p:cNvPicPr>
          <p:nvPr/>
        </p:nvPicPr>
        <p:blipFill>
          <a:blip r:embed="rId5"/>
          <a:stretch>
            <a:fillRect/>
          </a:stretch>
        </p:blipFill>
        <p:spPr>
          <a:xfrm>
            <a:off x="6037177" y="441527"/>
            <a:ext cx="3248635" cy="4204116"/>
          </a:xfrm>
          <a:prstGeom prst="rect">
            <a:avLst/>
          </a:prstGeom>
        </p:spPr>
      </p:pic>
      <p:pic>
        <p:nvPicPr>
          <p:cNvPr id="10" name="Picture 9" descr="A close-up of a document&#10;&#10;AI-generated content may be incorrect.">
            <a:extLst>
              <a:ext uri="{FF2B5EF4-FFF2-40B4-BE49-F238E27FC236}">
                <a16:creationId xmlns:a16="http://schemas.microsoft.com/office/drawing/2014/main" id="{954B25BA-4D5E-A1A9-2FE9-C3B667EDC5DE}"/>
              </a:ext>
            </a:extLst>
          </p:cNvPr>
          <p:cNvPicPr>
            <a:picLocks noChangeAspect="1"/>
          </p:cNvPicPr>
          <p:nvPr/>
        </p:nvPicPr>
        <p:blipFill>
          <a:blip r:embed="rId6"/>
          <a:stretch>
            <a:fillRect/>
          </a:stretch>
        </p:blipFill>
        <p:spPr>
          <a:xfrm>
            <a:off x="-95314" y="441527"/>
            <a:ext cx="3248635" cy="4204549"/>
          </a:xfrm>
          <a:prstGeom prst="rect">
            <a:avLst/>
          </a:prstGeom>
        </p:spPr>
      </p:pic>
    </p:spTree>
    <p:extLst>
      <p:ext uri="{BB962C8B-B14F-4D97-AF65-F5344CB8AC3E}">
        <p14:creationId xmlns:p14="http://schemas.microsoft.com/office/powerpoint/2010/main" val="72291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1783E88D-968C-FBB4-248F-680FD52ADAE4}"/>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45F386D1-E423-81F0-AC6D-3910BFD5D3C9}"/>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CE55646-BAA1-10AA-29CF-9931480496AA}"/>
              </a:ext>
            </a:extLst>
          </p:cNvPr>
          <p:cNvSpPr txBox="1"/>
          <p:nvPr/>
        </p:nvSpPr>
        <p:spPr>
          <a:xfrm>
            <a:off x="3148432" y="-47147"/>
            <a:ext cx="2847136"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2026 Value Report:</a:t>
            </a:r>
          </a:p>
        </p:txBody>
      </p:sp>
      <p:pic>
        <p:nvPicPr>
          <p:cNvPr id="3" name="Picture 2">
            <a:extLst>
              <a:ext uri="{FF2B5EF4-FFF2-40B4-BE49-F238E27FC236}">
                <a16:creationId xmlns:a16="http://schemas.microsoft.com/office/drawing/2014/main" id="{479B09EF-121F-F853-7133-2FE1418B1D31}"/>
              </a:ext>
            </a:extLst>
          </p:cNvPr>
          <p:cNvPicPr>
            <a:picLocks noChangeAspect="1"/>
          </p:cNvPicPr>
          <p:nvPr/>
        </p:nvPicPr>
        <p:blipFill>
          <a:blip r:embed="rId4"/>
          <a:stretch>
            <a:fillRect/>
          </a:stretch>
        </p:blipFill>
        <p:spPr>
          <a:xfrm>
            <a:off x="4638424" y="529683"/>
            <a:ext cx="2339010" cy="3057292"/>
          </a:xfrm>
          <a:prstGeom prst="rect">
            <a:avLst/>
          </a:prstGeom>
        </p:spPr>
      </p:pic>
      <p:pic>
        <p:nvPicPr>
          <p:cNvPr id="4" name="Picture 3">
            <a:extLst>
              <a:ext uri="{FF2B5EF4-FFF2-40B4-BE49-F238E27FC236}">
                <a16:creationId xmlns:a16="http://schemas.microsoft.com/office/drawing/2014/main" id="{B2207B8E-95EA-543A-C9EA-D10C2F57AE33}"/>
              </a:ext>
            </a:extLst>
          </p:cNvPr>
          <p:cNvPicPr>
            <a:picLocks noChangeAspect="1"/>
          </p:cNvPicPr>
          <p:nvPr/>
        </p:nvPicPr>
        <p:blipFill>
          <a:blip r:embed="rId5"/>
          <a:stretch>
            <a:fillRect/>
          </a:stretch>
        </p:blipFill>
        <p:spPr>
          <a:xfrm>
            <a:off x="6747862" y="1375318"/>
            <a:ext cx="2394766" cy="3108402"/>
          </a:xfrm>
          <a:prstGeom prst="rect">
            <a:avLst/>
          </a:prstGeom>
        </p:spPr>
      </p:pic>
      <p:pic>
        <p:nvPicPr>
          <p:cNvPr id="5" name="Picture 4">
            <a:extLst>
              <a:ext uri="{FF2B5EF4-FFF2-40B4-BE49-F238E27FC236}">
                <a16:creationId xmlns:a16="http://schemas.microsoft.com/office/drawing/2014/main" id="{C5B73CF1-2E85-72A8-D405-1BBDB55D6E2B}"/>
              </a:ext>
            </a:extLst>
          </p:cNvPr>
          <p:cNvPicPr>
            <a:picLocks noChangeAspect="1"/>
          </p:cNvPicPr>
          <p:nvPr/>
        </p:nvPicPr>
        <p:blipFill>
          <a:blip r:embed="rId6"/>
          <a:stretch>
            <a:fillRect/>
          </a:stretch>
        </p:blipFill>
        <p:spPr>
          <a:xfrm>
            <a:off x="187227" y="478573"/>
            <a:ext cx="2339899" cy="2973658"/>
          </a:xfrm>
          <a:prstGeom prst="rect">
            <a:avLst/>
          </a:prstGeom>
        </p:spPr>
      </p:pic>
      <p:pic>
        <p:nvPicPr>
          <p:cNvPr id="6" name="Picture 5">
            <a:extLst>
              <a:ext uri="{FF2B5EF4-FFF2-40B4-BE49-F238E27FC236}">
                <a16:creationId xmlns:a16="http://schemas.microsoft.com/office/drawing/2014/main" id="{C7DB81A1-9AF4-DF9C-C240-2BDDD39597E1}"/>
              </a:ext>
            </a:extLst>
          </p:cNvPr>
          <p:cNvPicPr>
            <a:picLocks noChangeAspect="1"/>
          </p:cNvPicPr>
          <p:nvPr/>
        </p:nvPicPr>
        <p:blipFill>
          <a:blip r:embed="rId7"/>
          <a:stretch>
            <a:fillRect/>
          </a:stretch>
        </p:blipFill>
        <p:spPr>
          <a:xfrm>
            <a:off x="2352423" y="1375320"/>
            <a:ext cx="2352950" cy="3029413"/>
          </a:xfrm>
          <a:prstGeom prst="rect">
            <a:avLst/>
          </a:prstGeom>
        </p:spPr>
      </p:pic>
    </p:spTree>
    <p:extLst>
      <p:ext uri="{BB962C8B-B14F-4D97-AF65-F5344CB8AC3E}">
        <p14:creationId xmlns:p14="http://schemas.microsoft.com/office/powerpoint/2010/main" val="36221709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766A912B-4945-7DCA-77C3-17F23284187F}"/>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F5431C7F-46C2-4991-DDD1-614BB9E341E2}"/>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r>
              <a:rPr lang="en-US" sz="2400">
                <a:solidFill>
                  <a:schemeClr val="dk1"/>
                </a:solidFill>
                <a:latin typeface="Calibri"/>
                <a:cs typeface="Calibri"/>
              </a:rPr>
              <a:t>Purpose:</a:t>
            </a:r>
            <a:endParaRPr lang="en-US" sz="2400">
              <a:solidFill>
                <a:schemeClr val="dk1"/>
              </a:solidFill>
              <a:latin typeface="Calibri" panose="020F0502020204030204" pitchFamily="34" charset="0"/>
              <a:cs typeface="Calibri" panose="020F0502020204030204" pitchFamily="34" charset="0"/>
            </a:endParaRPr>
          </a:p>
          <a:p>
            <a:pPr marL="114300" indent="0">
              <a:lnSpc>
                <a:spcPct val="114999"/>
              </a:lnSpc>
              <a:buNone/>
            </a:pPr>
            <a:r>
              <a:rPr lang="en-US" sz="2400">
                <a:solidFill>
                  <a:schemeClr val="dk1"/>
                </a:solidFill>
                <a:latin typeface="Calibri"/>
                <a:cs typeface="Calibri"/>
              </a:rPr>
              <a:t>To give insight about who the Touchstone team is engaging with in your member systems.</a:t>
            </a:r>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BA6873E-85F1-C5D0-4AD0-8724A6083D32}"/>
              </a:ext>
            </a:extLst>
          </p:cNvPr>
          <p:cNvSpPr txBox="1"/>
          <p:nvPr/>
        </p:nvSpPr>
        <p:spPr>
          <a:xfrm>
            <a:off x="311700" y="573862"/>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Monday.com Data:</a:t>
            </a:r>
          </a:p>
        </p:txBody>
      </p:sp>
    </p:spTree>
    <p:extLst>
      <p:ext uri="{BB962C8B-B14F-4D97-AF65-F5344CB8AC3E}">
        <p14:creationId xmlns:p14="http://schemas.microsoft.com/office/powerpoint/2010/main" val="1545203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83"/>
        <p:cNvGrpSpPr/>
        <p:nvPr/>
      </p:nvGrpSpPr>
      <p:grpSpPr>
        <a:xfrm>
          <a:off x="0" y="0"/>
          <a:ext cx="0" cy="0"/>
          <a:chOff x="0" y="0"/>
          <a:chExt cx="0" cy="0"/>
        </a:xfrm>
      </p:grpSpPr>
      <p:sp>
        <p:nvSpPr>
          <p:cNvPr id="5" name="Oval 4">
            <a:extLst>
              <a:ext uri="{FF2B5EF4-FFF2-40B4-BE49-F238E27FC236}">
                <a16:creationId xmlns:a16="http://schemas.microsoft.com/office/drawing/2014/main" id="{7634B234-8100-39F7-55C1-7ADAA88B4251}"/>
              </a:ext>
            </a:extLst>
          </p:cNvPr>
          <p:cNvSpPr/>
          <p:nvPr/>
        </p:nvSpPr>
        <p:spPr>
          <a:xfrm>
            <a:off x="6963974" y="1816689"/>
            <a:ext cx="993123" cy="357282"/>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w="19050">
                <a:solidFill>
                  <a:srgbClr val="000000"/>
                </a:solidFill>
              </a:ln>
              <a:solidFill>
                <a:srgbClr val="FFFFFF"/>
              </a:solidFill>
              <a:effectLst/>
              <a:uLnTx/>
              <a:uFillTx/>
              <a:latin typeface="Arial"/>
              <a:ea typeface="+mn-ea"/>
              <a:cs typeface="+mn-cs"/>
              <a:sym typeface="Arial"/>
            </a:endParaRPr>
          </a:p>
        </p:txBody>
      </p:sp>
      <p:pic>
        <p:nvPicPr>
          <p:cNvPr id="11" name="Picture 10">
            <a:extLst>
              <a:ext uri="{FF2B5EF4-FFF2-40B4-BE49-F238E27FC236}">
                <a16:creationId xmlns:a16="http://schemas.microsoft.com/office/drawing/2014/main" id="{11551C9D-CBD7-6D80-D07F-E0C35B994252}"/>
              </a:ext>
            </a:extLst>
          </p:cNvPr>
          <p:cNvPicPr>
            <a:picLocks noChangeAspect="1"/>
          </p:cNvPicPr>
          <p:nvPr/>
        </p:nvPicPr>
        <p:blipFill>
          <a:blip r:embed="rId4"/>
          <a:stretch>
            <a:fillRect/>
          </a:stretch>
        </p:blipFill>
        <p:spPr>
          <a:xfrm>
            <a:off x="0" y="1274573"/>
            <a:ext cx="9121175" cy="2184055"/>
          </a:xfrm>
          <a:prstGeom prst="rect">
            <a:avLst/>
          </a:prstGeom>
        </p:spPr>
      </p:pic>
    </p:spTree>
    <p:extLst>
      <p:ext uri="{BB962C8B-B14F-4D97-AF65-F5344CB8AC3E}">
        <p14:creationId xmlns:p14="http://schemas.microsoft.com/office/powerpoint/2010/main" val="2729552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83">
          <a:extLst>
            <a:ext uri="{FF2B5EF4-FFF2-40B4-BE49-F238E27FC236}">
              <a16:creationId xmlns:a16="http://schemas.microsoft.com/office/drawing/2014/main" id="{0637379A-0F3D-2C64-9EC1-10E0473885E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8FC6BCC-BE62-916E-83C0-E5F110E478C5}"/>
              </a:ext>
            </a:extLst>
          </p:cNvPr>
          <p:cNvPicPr>
            <a:picLocks noChangeAspect="1"/>
          </p:cNvPicPr>
          <p:nvPr/>
        </p:nvPicPr>
        <p:blipFill>
          <a:blip r:embed="rId4"/>
          <a:stretch>
            <a:fillRect/>
          </a:stretch>
        </p:blipFill>
        <p:spPr>
          <a:xfrm>
            <a:off x="1351956" y="536649"/>
            <a:ext cx="6276064" cy="3926202"/>
          </a:xfrm>
          <a:prstGeom prst="rect">
            <a:avLst/>
          </a:prstGeom>
        </p:spPr>
      </p:pic>
    </p:spTree>
    <p:extLst>
      <p:ext uri="{BB962C8B-B14F-4D97-AF65-F5344CB8AC3E}">
        <p14:creationId xmlns:p14="http://schemas.microsoft.com/office/powerpoint/2010/main" val="3043548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83">
          <a:extLst>
            <a:ext uri="{FF2B5EF4-FFF2-40B4-BE49-F238E27FC236}">
              <a16:creationId xmlns:a16="http://schemas.microsoft.com/office/drawing/2014/main" id="{60A03D12-92C1-D405-EC19-B9CF923C4658}"/>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B33649E-9653-2126-EAFF-E890E0CAE370}"/>
              </a:ext>
            </a:extLst>
          </p:cNvPr>
          <p:cNvGraphicFramePr>
            <a:graphicFrameLocks/>
          </p:cNvGraphicFramePr>
          <p:nvPr/>
        </p:nvGraphicFramePr>
        <p:xfrm>
          <a:off x="1972310" y="584910"/>
          <a:ext cx="7086600" cy="3786189"/>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D936E6D6-60FD-6659-7482-7992244C920A}"/>
              </a:ext>
            </a:extLst>
          </p:cNvPr>
          <p:cNvSpPr txBox="1"/>
          <p:nvPr/>
        </p:nvSpPr>
        <p:spPr>
          <a:xfrm>
            <a:off x="85090" y="940534"/>
            <a:ext cx="1913268" cy="1631216"/>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Our </a:t>
            </a:r>
            <a:r>
              <a:rPr kumimoji="0" lang="en-US" sz="1400" b="1" i="0" u="sng"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top</a:t>
            </a: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lead sources:</a:t>
            </a:r>
          </a:p>
          <a:p>
            <a:pPr marL="171450" marR="0" lvl="8"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171450" marR="0" lvl="8" indent="-1714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US" sz="12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Marketing Emails — 28% of total leads Incoming</a:t>
            </a:r>
          </a:p>
          <a:p>
            <a:pPr marL="171450" marR="0" lvl="8" indent="-1714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endParaRPr kumimoji="0" lang="en-US" sz="12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171450" marR="0" lvl="8" indent="-1714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US" sz="12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Emails/Calls — 27% of total leads</a:t>
            </a:r>
          </a:p>
        </p:txBody>
      </p:sp>
    </p:spTree>
    <p:extLst>
      <p:ext uri="{BB962C8B-B14F-4D97-AF65-F5344CB8AC3E}">
        <p14:creationId xmlns:p14="http://schemas.microsoft.com/office/powerpoint/2010/main" val="111393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FB778537-77B4-60C3-BE2D-A4F48810FA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8CD88D-BDD4-289E-0F6A-F79B97841D45}"/>
              </a:ext>
            </a:extLst>
          </p:cNvPr>
          <p:cNvSpPr txBox="1"/>
          <p:nvPr/>
        </p:nvSpPr>
        <p:spPr>
          <a:xfrm>
            <a:off x="2098064" y="467476"/>
            <a:ext cx="4947872"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Updated Bi-Weekly Communication:</a:t>
            </a:r>
          </a:p>
        </p:txBody>
      </p:sp>
      <p:pic>
        <p:nvPicPr>
          <p:cNvPr id="5" name="Graphic 4" descr="Email outline">
            <a:extLst>
              <a:ext uri="{FF2B5EF4-FFF2-40B4-BE49-F238E27FC236}">
                <a16:creationId xmlns:a16="http://schemas.microsoft.com/office/drawing/2014/main" id="{3313ADBC-37C9-FECF-99F8-031FCE8E71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3214" y="467476"/>
            <a:ext cx="516333" cy="516333"/>
          </a:xfrm>
          <a:prstGeom prst="rect">
            <a:avLst/>
          </a:prstGeom>
        </p:spPr>
      </p:pic>
      <p:graphicFrame>
        <p:nvGraphicFramePr>
          <p:cNvPr id="9" name="Diagram 8">
            <a:extLst>
              <a:ext uri="{FF2B5EF4-FFF2-40B4-BE49-F238E27FC236}">
                <a16:creationId xmlns:a16="http://schemas.microsoft.com/office/drawing/2014/main" id="{528986DE-4917-FD7C-1351-CE7B531192CE}"/>
              </a:ext>
            </a:extLst>
          </p:cNvPr>
          <p:cNvGraphicFramePr/>
          <p:nvPr>
            <p:extLst>
              <p:ext uri="{D42A27DB-BD31-4B8C-83A1-F6EECF244321}">
                <p14:modId xmlns:p14="http://schemas.microsoft.com/office/powerpoint/2010/main" val="3478677859"/>
              </p:ext>
            </p:extLst>
          </p:nvPr>
        </p:nvGraphicFramePr>
        <p:xfrm>
          <a:off x="1349596" y="1051010"/>
          <a:ext cx="6444808" cy="32370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79836172"/>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BADF6C9C-FF70-FB0D-EDC6-6965F22F864B}"/>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430060CF-D1D3-AB8D-532D-B6FFD42C8FF9}"/>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6672C48-2474-B03B-D851-3AFA4A0C95D3}"/>
              </a:ext>
            </a:extLst>
          </p:cNvPr>
          <p:cNvSpPr txBox="1"/>
          <p:nvPr/>
        </p:nvSpPr>
        <p:spPr>
          <a:xfrm>
            <a:off x="2062902" y="500458"/>
            <a:ext cx="5023008"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Engagement Tactic Survey Results:</a:t>
            </a:r>
          </a:p>
        </p:txBody>
      </p:sp>
      <p:pic>
        <p:nvPicPr>
          <p:cNvPr id="4" name="Picture 3">
            <a:extLst>
              <a:ext uri="{FF2B5EF4-FFF2-40B4-BE49-F238E27FC236}">
                <a16:creationId xmlns:a16="http://schemas.microsoft.com/office/drawing/2014/main" id="{A50F8DA6-32DE-FECF-3A7C-0FAC7D86F050}"/>
              </a:ext>
            </a:extLst>
          </p:cNvPr>
          <p:cNvPicPr>
            <a:picLocks noChangeAspect="1"/>
          </p:cNvPicPr>
          <p:nvPr/>
        </p:nvPicPr>
        <p:blipFill>
          <a:blip r:embed="rId4"/>
          <a:stretch>
            <a:fillRect/>
          </a:stretch>
        </p:blipFill>
        <p:spPr>
          <a:xfrm>
            <a:off x="1092141" y="1205787"/>
            <a:ext cx="6954474" cy="3067487"/>
          </a:xfrm>
          <a:prstGeom prst="rect">
            <a:avLst/>
          </a:prstGeom>
        </p:spPr>
      </p:pic>
    </p:spTree>
    <p:extLst>
      <p:ext uri="{BB962C8B-B14F-4D97-AF65-F5344CB8AC3E}">
        <p14:creationId xmlns:p14="http://schemas.microsoft.com/office/powerpoint/2010/main" val="22057708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4312ED-158E-E6A6-BF50-D22F7B24F648}"/>
              </a:ext>
            </a:extLst>
          </p:cNvPr>
          <p:cNvPicPr>
            <a:picLocks noChangeAspect="1"/>
          </p:cNvPicPr>
          <p:nvPr/>
        </p:nvPicPr>
        <p:blipFill>
          <a:blip r:embed="rId2"/>
          <a:stretch>
            <a:fillRect/>
          </a:stretch>
        </p:blipFill>
        <p:spPr>
          <a:xfrm>
            <a:off x="90488" y="577477"/>
            <a:ext cx="8963025" cy="3988546"/>
          </a:xfrm>
          <a:prstGeom prst="rect">
            <a:avLst/>
          </a:prstGeom>
          <a:noFill/>
        </p:spPr>
      </p:pic>
    </p:spTree>
    <p:extLst>
      <p:ext uri="{BB962C8B-B14F-4D97-AF65-F5344CB8AC3E}">
        <p14:creationId xmlns:p14="http://schemas.microsoft.com/office/powerpoint/2010/main" val="2574871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98AC1A1-5319-0DD2-A63C-EC4987BE845E}"/>
              </a:ext>
            </a:extLst>
          </p:cNvPr>
          <p:cNvPicPr>
            <a:picLocks noGrp="1" noChangeAspect="1"/>
          </p:cNvPicPr>
          <p:nvPr>
            <p:ph sz="quarter" idx="12"/>
          </p:nvPr>
        </p:nvPicPr>
        <p:blipFill>
          <a:blip r:embed="rId2"/>
          <a:stretch>
            <a:fillRect/>
          </a:stretch>
        </p:blipFill>
        <p:spPr>
          <a:xfrm>
            <a:off x="90488" y="678309"/>
            <a:ext cx="8963025" cy="3786881"/>
          </a:xfrm>
          <a:prstGeom prst="rect">
            <a:avLst/>
          </a:prstGeom>
          <a:noFill/>
          <a:ln>
            <a:noFill/>
          </a:ln>
        </p:spPr>
      </p:pic>
    </p:spTree>
    <p:extLst>
      <p:ext uri="{BB962C8B-B14F-4D97-AF65-F5344CB8AC3E}">
        <p14:creationId xmlns:p14="http://schemas.microsoft.com/office/powerpoint/2010/main" val="2488959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02C7A8A-C54F-141B-BE97-88531E489A87}"/>
              </a:ext>
            </a:extLst>
          </p:cNvPr>
          <p:cNvPicPr>
            <a:picLocks noGrp="1" noChangeAspect="1"/>
          </p:cNvPicPr>
          <p:nvPr>
            <p:ph sz="quarter" idx="12"/>
          </p:nvPr>
        </p:nvPicPr>
        <p:blipFill>
          <a:blip r:embed="rId2"/>
          <a:stretch>
            <a:fillRect/>
          </a:stretch>
        </p:blipFill>
        <p:spPr>
          <a:xfrm>
            <a:off x="90488" y="1619428"/>
            <a:ext cx="8963025" cy="1904644"/>
          </a:xfrm>
          <a:prstGeom prst="rect">
            <a:avLst/>
          </a:prstGeom>
          <a:noFill/>
          <a:ln>
            <a:noFill/>
          </a:ln>
        </p:spPr>
      </p:pic>
    </p:spTree>
    <p:extLst>
      <p:ext uri="{BB962C8B-B14F-4D97-AF65-F5344CB8AC3E}">
        <p14:creationId xmlns:p14="http://schemas.microsoft.com/office/powerpoint/2010/main" val="27234712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A0D832-2BAB-FC5A-1316-B0D02271AA16}"/>
              </a:ext>
            </a:extLst>
          </p:cNvPr>
          <p:cNvSpPr>
            <a:spLocks noGrp="1"/>
          </p:cNvSpPr>
          <p:nvPr>
            <p:ph type="body" sz="quarter" idx="10"/>
          </p:nvPr>
        </p:nvSpPr>
        <p:spPr>
          <a:xfrm>
            <a:off x="406401" y="596205"/>
            <a:ext cx="8356600" cy="455521"/>
          </a:xfrm>
        </p:spPr>
        <p:txBody>
          <a:bodyPr wrap="square" anchor="t">
            <a:normAutofit/>
          </a:bodyPr>
          <a:lstStyle/>
          <a:p>
            <a:pPr marL="114300" indent="0">
              <a:lnSpc>
                <a:spcPct val="105000"/>
              </a:lnSpc>
              <a:spcAft>
                <a:spcPts val="600"/>
              </a:spcAft>
              <a:buNone/>
            </a:pPr>
            <a:r>
              <a:rPr lang="en-US" sz="1200">
                <a:solidFill>
                  <a:schemeClr val="tx1"/>
                </a:solidFill>
                <a:latin typeface="Arial"/>
                <a:cs typeface="Arial"/>
              </a:rPr>
              <a:t>What is the most successful engagement tactic you have seen in the past year?</a:t>
            </a:r>
            <a:endParaRPr lang="en-US">
              <a:solidFill>
                <a:schemeClr val="tx1"/>
              </a:solidFill>
              <a:latin typeface="Arial"/>
              <a:cs typeface="Arial"/>
            </a:endParaRPr>
          </a:p>
        </p:txBody>
      </p:sp>
      <p:sp>
        <p:nvSpPr>
          <p:cNvPr id="2" name="Content Placeholder 1">
            <a:extLst>
              <a:ext uri="{FF2B5EF4-FFF2-40B4-BE49-F238E27FC236}">
                <a16:creationId xmlns:a16="http://schemas.microsoft.com/office/drawing/2014/main" id="{B71CA2B3-EA4E-BB6F-87C3-DCD4C1C09443}"/>
              </a:ext>
            </a:extLst>
          </p:cNvPr>
          <p:cNvSpPr>
            <a:spLocks noGrp="1"/>
          </p:cNvSpPr>
          <p:nvPr>
            <p:ph type="body" sz="quarter" idx="11"/>
          </p:nvPr>
        </p:nvSpPr>
        <p:spPr>
          <a:xfrm>
            <a:off x="406401" y="1052515"/>
            <a:ext cx="8356600" cy="3103562"/>
          </a:xfrm>
        </p:spPr>
        <p:txBody>
          <a:bodyPr spcFirstLastPara="1" wrap="square" lIns="91425" tIns="91425" rIns="91425" bIns="91425" anchor="t" anchorCtr="0">
            <a:noAutofit/>
          </a:bodyPr>
          <a:lstStyle/>
          <a:p>
            <a:pPr>
              <a:lnSpc>
                <a:spcPct val="105000"/>
              </a:lnSpc>
              <a:spcAft>
                <a:spcPts val="600"/>
              </a:spcAft>
            </a:pPr>
            <a:r>
              <a:rPr lang="en-US" sz="1400">
                <a:solidFill>
                  <a:schemeClr val="tx1"/>
                </a:solidFill>
                <a:latin typeface="Arial"/>
                <a:cs typeface="Arial"/>
              </a:rPr>
              <a:t>"</a:t>
            </a:r>
            <a:r>
              <a:rPr lang="en-US" sz="1400">
                <a:solidFill>
                  <a:schemeClr val="tx1"/>
                </a:solidFill>
                <a:highlight>
                  <a:srgbClr val="F7F8FA"/>
                </a:highlight>
                <a:latin typeface="Arial"/>
                <a:cs typeface="Arial"/>
              </a:rPr>
              <a:t>Monthly virtual meetings with members, relationship manager staff meeting with members"</a:t>
            </a:r>
            <a:endParaRPr lang="en-US" sz="1400">
              <a:solidFill>
                <a:schemeClr val="tx1"/>
              </a:solidFill>
              <a:latin typeface="Arial"/>
              <a:cs typeface="Arial"/>
            </a:endParaRPr>
          </a:p>
          <a:p>
            <a:pPr>
              <a:lnSpc>
                <a:spcPct val="105000"/>
              </a:lnSpc>
              <a:spcAft>
                <a:spcPts val="600"/>
              </a:spcAft>
            </a:pPr>
            <a:r>
              <a:rPr lang="en-US" sz="1400">
                <a:solidFill>
                  <a:schemeClr val="tx1"/>
                </a:solidFill>
                <a:highlight>
                  <a:srgbClr val="F7F8FA"/>
                </a:highlight>
                <a:latin typeface="Arial"/>
                <a:cs typeface="Arial"/>
              </a:rPr>
              <a:t>"Hosting an in-person Touchstone Brand Experience"</a:t>
            </a:r>
          </a:p>
          <a:p>
            <a:pPr>
              <a:lnSpc>
                <a:spcPct val="105000"/>
              </a:lnSpc>
              <a:spcAft>
                <a:spcPts val="600"/>
              </a:spcAft>
            </a:pPr>
            <a:r>
              <a:rPr lang="en-US" sz="1400">
                <a:solidFill>
                  <a:schemeClr val="tx1"/>
                </a:solidFill>
                <a:highlight>
                  <a:srgbClr val="F7F8FA"/>
                </a:highlight>
                <a:latin typeface="Arial"/>
                <a:cs typeface="Arial"/>
              </a:rPr>
              <a:t>"Member advisory group meetings."</a:t>
            </a:r>
          </a:p>
          <a:p>
            <a:pPr>
              <a:lnSpc>
                <a:spcPct val="105000"/>
              </a:lnSpc>
              <a:spcAft>
                <a:spcPts val="600"/>
              </a:spcAft>
            </a:pPr>
            <a:r>
              <a:rPr lang="en-US" sz="1400">
                <a:solidFill>
                  <a:schemeClr val="tx1"/>
                </a:solidFill>
                <a:highlight>
                  <a:srgbClr val="F7F8FA"/>
                </a:highlight>
                <a:latin typeface="Arial"/>
                <a:cs typeface="Arial"/>
              </a:rPr>
              <a:t>"Our co-ops really engage with social media campaigns and community outreach (coloring contests, teacher awards, </a:t>
            </a:r>
            <a:r>
              <a:rPr lang="en-US" sz="1400" err="1">
                <a:solidFill>
                  <a:schemeClr val="tx1"/>
                </a:solidFill>
                <a:highlight>
                  <a:srgbClr val="F7F8FA"/>
                </a:highlight>
                <a:latin typeface="Arial"/>
                <a:cs typeface="Arial"/>
              </a:rPr>
              <a:t>etc</a:t>
            </a:r>
            <a:r>
              <a:rPr lang="en-US" sz="1400">
                <a:solidFill>
                  <a:schemeClr val="tx1"/>
                </a:solidFill>
                <a:highlight>
                  <a:srgbClr val="F7F8FA"/>
                </a:highlight>
                <a:latin typeface="Arial"/>
                <a:cs typeface="Arial"/>
              </a:rPr>
              <a:t> ...)."</a:t>
            </a:r>
          </a:p>
          <a:p>
            <a:pPr>
              <a:lnSpc>
                <a:spcPct val="105000"/>
              </a:lnSpc>
              <a:spcAft>
                <a:spcPts val="600"/>
              </a:spcAft>
            </a:pPr>
            <a:r>
              <a:rPr lang="en-US" sz="1400">
                <a:solidFill>
                  <a:schemeClr val="tx1"/>
                </a:solidFill>
                <a:highlight>
                  <a:srgbClr val="F7F8FA"/>
                </a:highlight>
                <a:latin typeface="Arial"/>
                <a:cs typeface="Arial"/>
              </a:rPr>
              <a:t>"One-on-one networking at in-person events or setting up time to meet with/call new communicators."</a:t>
            </a:r>
          </a:p>
          <a:p>
            <a:pPr>
              <a:lnSpc>
                <a:spcPct val="105000"/>
              </a:lnSpc>
              <a:spcAft>
                <a:spcPts val="600"/>
              </a:spcAft>
            </a:pPr>
            <a:r>
              <a:rPr lang="en-US" sz="1400">
                <a:solidFill>
                  <a:schemeClr val="tx1"/>
                </a:solidFill>
                <a:highlight>
                  <a:srgbClr val="F7F8FA"/>
                </a:highlight>
                <a:latin typeface="Arial"/>
                <a:cs typeface="Arial"/>
              </a:rPr>
              <a:t>"We had a good member services meeting with our member co-op staff folks, and our evening outing is always the best time for additional conversation and sharing of ideas."</a:t>
            </a:r>
          </a:p>
          <a:p>
            <a:pPr>
              <a:lnSpc>
                <a:spcPct val="105000"/>
              </a:lnSpc>
              <a:spcAft>
                <a:spcPts val="600"/>
              </a:spcAft>
            </a:pPr>
            <a:r>
              <a:rPr lang="en-US" sz="1400">
                <a:solidFill>
                  <a:schemeClr val="tx1"/>
                </a:solidFill>
                <a:highlight>
                  <a:srgbClr val="F7F8FA"/>
                </a:highlight>
                <a:latin typeface="Arial"/>
                <a:cs typeface="Arial"/>
              </a:rPr>
              <a:t>"In-person meetings seem to be the best way. Also, initial kickoff meetings with new staff members at the co-ops to go over all the services provided."</a:t>
            </a:r>
          </a:p>
          <a:p>
            <a:pPr>
              <a:lnSpc>
                <a:spcPct val="105000"/>
              </a:lnSpc>
              <a:spcAft>
                <a:spcPts val="600"/>
              </a:spcAft>
            </a:pPr>
            <a:endParaRPr lang="en-US" sz="1200">
              <a:highlight>
                <a:srgbClr val="F7F8FA"/>
              </a:highlight>
            </a:endParaRPr>
          </a:p>
        </p:txBody>
      </p:sp>
    </p:spTree>
    <p:extLst>
      <p:ext uri="{BB962C8B-B14F-4D97-AF65-F5344CB8AC3E}">
        <p14:creationId xmlns:p14="http://schemas.microsoft.com/office/powerpoint/2010/main" val="545814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448D2411-7990-C651-4784-71294D708260}"/>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B9F70CF7-545D-5BEE-730B-736ABE8AD396}"/>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i="1">
                <a:solidFill>
                  <a:srgbClr val="FFFFFF"/>
                </a:solidFill>
                <a:latin typeface="Calibri" panose="020F0502020204030204" pitchFamily="34" charset="0"/>
                <a:cs typeface="Calibri" panose="020F0502020204030204" pitchFamily="34" charset="0"/>
              </a:rPr>
              <a:t>BREAK</a:t>
            </a:r>
            <a:endParaRPr sz="2800" b="1" i="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CC31C94F-4F96-7318-461D-63CD885935E1}"/>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US">
                <a:solidFill>
                  <a:schemeClr val="bg1"/>
                </a:solidFill>
                <a:latin typeface="Calibri"/>
                <a:ea typeface="Calibri"/>
                <a:cs typeface="Calibri"/>
              </a:rPr>
              <a:t>15 Minutes</a:t>
            </a:r>
          </a:p>
        </p:txBody>
      </p:sp>
    </p:spTree>
    <p:extLst>
      <p:ext uri="{BB962C8B-B14F-4D97-AF65-F5344CB8AC3E}">
        <p14:creationId xmlns:p14="http://schemas.microsoft.com/office/powerpoint/2010/main" val="36305943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607E102E-76F8-3904-F2E6-FAF5F23C53BA}"/>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04F7793C-AFE1-8C16-AAD9-6F30815AF5DE}"/>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ts val="5200"/>
              <a:buNone/>
            </a:pPr>
            <a:r>
              <a:rPr lang="en-US" sz="2800" b="1">
                <a:solidFill>
                  <a:srgbClr val="FFFFFF"/>
                </a:solidFill>
                <a:latin typeface="Calibri"/>
                <a:cs typeface="Calibri"/>
              </a:rPr>
              <a:t>How to Strengthen Member Engagement within Your Distribution Systems</a:t>
            </a:r>
          </a:p>
        </p:txBody>
      </p:sp>
      <p:sp>
        <p:nvSpPr>
          <p:cNvPr id="2" name="Google Shape;67;p15">
            <a:extLst>
              <a:ext uri="{FF2B5EF4-FFF2-40B4-BE49-F238E27FC236}">
                <a16:creationId xmlns:a16="http://schemas.microsoft.com/office/drawing/2014/main" id="{F259B418-1CF2-9407-4486-57B515071DCC}"/>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All</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1408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9AEBB553-7B0A-A349-4D78-2D61D2502F70}"/>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2020E3BD-DE6A-8449-5CD6-3CFCF4A7D0B4}"/>
              </a:ext>
            </a:extLst>
          </p:cNvPr>
          <p:cNvSpPr txBox="1">
            <a:spLocks noGrp="1"/>
          </p:cNvSpPr>
          <p:nvPr>
            <p:ph type="body" idx="1"/>
          </p:nvPr>
        </p:nvSpPr>
        <p:spPr>
          <a:xfrm>
            <a:off x="1593180" y="1609210"/>
            <a:ext cx="6051426" cy="3238956"/>
          </a:xfrm>
          <a:prstGeom prst="rect">
            <a:avLst/>
          </a:prstGeom>
          <a:noFill/>
          <a:ln>
            <a:noFill/>
          </a:ln>
        </p:spPr>
        <p:txBody>
          <a:bodyPr spcFirstLastPara="1" wrap="square" lIns="91425" tIns="91425" rIns="91425" bIns="91425" anchor="t" anchorCtr="0">
            <a:normAutofit/>
          </a:bodyPr>
          <a:lstStyle/>
          <a:p>
            <a:pPr marL="114300" indent="0" fontAlgn="base">
              <a:buNone/>
            </a:pPr>
            <a:r>
              <a:rPr lang="en-US" sz="2400">
                <a:solidFill>
                  <a:schemeClr val="dk1"/>
                </a:solidFill>
                <a:latin typeface="Calibri"/>
                <a:cs typeface="Calibri"/>
              </a:rPr>
              <a:t>How do you engage your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member systems?</a:t>
            </a:r>
            <a:endParaRPr lang="en-US">
              <a:solidFill>
                <a:schemeClr val="dk1"/>
              </a:solidFill>
              <a:latin typeface="Calibri"/>
              <a:cs typeface="Calibri"/>
            </a:endParaRPr>
          </a:p>
          <a:p>
            <a:pPr marL="114300" indent="0">
              <a:lnSpc>
                <a:spcPct val="114999"/>
              </a:lnSpc>
              <a:buNone/>
            </a:pPr>
            <a:endParaRPr lang="en-US" sz="2800">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How can we help you </a:t>
            </a:r>
            <a:endParaRPr lang="en-US">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drive engagement?</a:t>
            </a:r>
            <a:endParaRPr lang="en-US">
              <a:solidFill>
                <a:schemeClr val="dk1"/>
              </a:solidFill>
              <a:latin typeface="Calibri"/>
              <a:cs typeface="Calibri"/>
            </a:endParaRPr>
          </a:p>
        </p:txBody>
      </p:sp>
      <p:sp>
        <p:nvSpPr>
          <p:cNvPr id="2" name="TextBox 1">
            <a:extLst>
              <a:ext uri="{FF2B5EF4-FFF2-40B4-BE49-F238E27FC236}">
                <a16:creationId xmlns:a16="http://schemas.microsoft.com/office/drawing/2014/main" id="{D3C4FC4E-66D5-D9B2-4F95-78CEDB7917B0}"/>
              </a:ext>
            </a:extLst>
          </p:cNvPr>
          <p:cNvSpPr txBox="1"/>
          <p:nvPr/>
        </p:nvSpPr>
        <p:spPr>
          <a:xfrm>
            <a:off x="311700" y="639804"/>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Strengthening Engagement:</a:t>
            </a:r>
          </a:p>
        </p:txBody>
      </p:sp>
      <p:pic>
        <p:nvPicPr>
          <p:cNvPr id="3" name="Picture 2">
            <a:extLst>
              <a:ext uri="{FF2B5EF4-FFF2-40B4-BE49-F238E27FC236}">
                <a16:creationId xmlns:a16="http://schemas.microsoft.com/office/drawing/2014/main" id="{97206629-92BE-EA4B-5081-0A37E747642E}"/>
              </a:ext>
            </a:extLst>
          </p:cNvPr>
          <p:cNvPicPr>
            <a:picLocks noChangeAspect="1"/>
          </p:cNvPicPr>
          <p:nvPr/>
        </p:nvPicPr>
        <p:blipFill>
          <a:blip r:embed="rId4"/>
          <a:stretch>
            <a:fillRect/>
          </a:stretch>
        </p:blipFill>
        <p:spPr>
          <a:xfrm>
            <a:off x="706312" y="1663312"/>
            <a:ext cx="959830" cy="992801"/>
          </a:xfrm>
          <a:prstGeom prst="rect">
            <a:avLst/>
          </a:prstGeom>
        </p:spPr>
      </p:pic>
      <p:cxnSp>
        <p:nvCxnSpPr>
          <p:cNvPr id="5" name="Straight Arrow Connector 4">
            <a:extLst>
              <a:ext uri="{FF2B5EF4-FFF2-40B4-BE49-F238E27FC236}">
                <a16:creationId xmlns:a16="http://schemas.microsoft.com/office/drawing/2014/main" id="{92CFC416-616B-DE26-B953-FE3DA4EC805D}"/>
              </a:ext>
            </a:extLst>
          </p:cNvPr>
          <p:cNvCxnSpPr/>
          <p:nvPr/>
        </p:nvCxnSpPr>
        <p:spPr>
          <a:xfrm>
            <a:off x="540971" y="1304802"/>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DD1A9C2-C8BA-471F-BFB3-57346CB38AB9}"/>
              </a:ext>
            </a:extLst>
          </p:cNvPr>
          <p:cNvPicPr>
            <a:picLocks noChangeAspect="1"/>
          </p:cNvPicPr>
          <p:nvPr/>
        </p:nvPicPr>
        <p:blipFill>
          <a:blip r:embed="rId5"/>
          <a:stretch>
            <a:fillRect/>
          </a:stretch>
        </p:blipFill>
        <p:spPr>
          <a:xfrm>
            <a:off x="706315" y="2971170"/>
            <a:ext cx="963492" cy="985474"/>
          </a:xfrm>
          <a:prstGeom prst="rect">
            <a:avLst/>
          </a:prstGeom>
        </p:spPr>
      </p:pic>
      <p:pic>
        <p:nvPicPr>
          <p:cNvPr id="4" name="Picture 3">
            <a:extLst>
              <a:ext uri="{FF2B5EF4-FFF2-40B4-BE49-F238E27FC236}">
                <a16:creationId xmlns:a16="http://schemas.microsoft.com/office/drawing/2014/main" id="{408FF919-9AE9-3E35-4F1F-4EFC10CA7595}"/>
              </a:ext>
            </a:extLst>
          </p:cNvPr>
          <p:cNvPicPr>
            <a:picLocks noChangeAspect="1"/>
          </p:cNvPicPr>
          <p:nvPr/>
        </p:nvPicPr>
        <p:blipFill>
          <a:blip r:embed="rId6"/>
          <a:stretch>
            <a:fillRect/>
          </a:stretch>
        </p:blipFill>
        <p:spPr>
          <a:xfrm>
            <a:off x="0" y="0"/>
            <a:ext cx="9144000" cy="5143500"/>
          </a:xfrm>
          <a:prstGeom prst="rect">
            <a:avLst/>
          </a:prstGeom>
        </p:spPr>
      </p:pic>
    </p:spTree>
    <p:extLst>
      <p:ext uri="{BB962C8B-B14F-4D97-AF65-F5344CB8AC3E}">
        <p14:creationId xmlns:p14="http://schemas.microsoft.com/office/powerpoint/2010/main" val="3274735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DEA4-060E-DEC9-3BC4-8082DA521DD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6963638-CB9C-6CAE-4EFB-7E0B3239FB07}"/>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80FBED8C-B211-8F60-B08C-1A0537A72AC5}"/>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65212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9239-6AB9-FB8C-9010-8CA62E6D6A4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CB69A1D-0285-3E64-C173-7DD4FFACB38F}"/>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59F8F2BE-E3D2-F94F-5942-83CF1712C88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009597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4B11B-D23F-179D-1ED6-9503A8FDA7D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29D7CF7-60F2-8901-9A94-3AC44ABC785F}"/>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D33E6B6B-1FDB-F9AF-D98B-9550E92FDA5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000683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5529-438E-2C03-F9F3-BBDD4D23845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35F4DA4-776A-8683-DB6D-9756BE95D9C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37EC7DA2-D8C5-85DE-E336-C9A96F3E671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9249608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8CDB-6A8A-2CBF-92DE-DEE1F2B7FAD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D9BD4F9-EC4C-4329-2EBF-0C4CA88C1224}"/>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B7B3E559-3FF7-E6AF-7B3F-8592667A75C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82212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275A-6001-710A-5422-1EFD47C2FB5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D9817B3-005D-BBF9-0D64-F5B614346FC9}"/>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BFCD12B7-DE31-57E4-DA03-E104D9B1B3E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542744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088B-40BF-7B48-42BD-8144F0C2EAE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0438B72-7825-AA4B-6832-CA7198825A04}"/>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CDD2E608-3128-AFD2-3B4A-10CB41029E8F}"/>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6528811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C43B-D482-B9BD-635C-50521988E4D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42D9DE8-0F12-1105-845D-10F2EB0D89F1}"/>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316816CC-CA2F-8703-6D1F-662555FF9C1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1994856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386A-CDD8-524C-15B0-27A8478F777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AC3865A-1CC2-9AED-8113-1BBE04F55120}"/>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59398CEB-1F22-16CB-CDA0-C360C437F36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1468747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B5382-65C6-7D51-5BE5-38CC4FB191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F8E3432-5741-C202-8CD8-D9A5B93E6679}"/>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3F214BA6-3B15-6BC9-DC4E-AD47851EDC5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258413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7DB6-E758-BE38-8750-8AB062D827F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E3B2DD8-291D-B101-084F-8E3B7649142D}"/>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3F6A3A5A-AEC7-1C0F-7949-0D03B49B712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1822848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E9B2F-999C-17B8-60A2-B404460E815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3E835D7-A630-A9DE-AE15-0E0982AA820A}"/>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B7DBA8E2-FE64-4CA0-43DA-0BCA2AE27DF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2112745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8D28-B1C8-268F-CC29-81BDB217383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BC42F40-E8BD-0F9D-87A5-0877414456BA}"/>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27B651CE-32A1-D5FD-D329-B1D3D66350C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797141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CF6C9-3FA8-D00E-D5E4-75938C6AD07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650E9CA-2A4A-F1E7-4784-EFA1041AD1F0}"/>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8FF3B962-9697-7857-810B-F99F3498224A}"/>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5461796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0879-BADC-6B40-D646-99F203FF4A5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F662AC5-1CBE-285C-1A1F-D1D67A5EBF82}"/>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2B599F25-8E2C-3F91-83D4-230B2F4F873E}"/>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7215471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A5632-FFD9-A76F-000F-F31C3D599A1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C93B148-37EB-F2B2-24C2-F5072CEA3324}"/>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6C7154DC-5624-2B4F-E4F1-195D4EA31E47}"/>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5130988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24C7-13EB-3255-6DB2-1C1A4B3A28D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D5F1A79-BD78-F761-D4A2-DD90D53F4B2C}"/>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AB9D36C2-E093-1932-3E50-A6C52DBB562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6690592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CD15-E38C-83E6-CD40-A6568BA5797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CB16956-C1A9-8827-6AD9-A18F17D3F3F4}"/>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0D0976A1-CDE8-2676-FDBE-87F9219575A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990204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3290B-3A69-1D89-4FA9-92DFC54FA21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724B9CC-097F-83A7-0E3C-F104A3B14283}"/>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F2E157F5-12BB-61B5-40AF-C85FB5499D7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300987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21970-C227-DA9A-B5AF-60A69EA5526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EFE9982-7A33-83B9-2B00-70A8B45B3B92}"/>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E02B4D25-A8DF-EF22-E8F4-8E6AA5E56707}"/>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4858471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B4E2-28A6-8DEE-D726-A8E547DC6B5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0F18DC3-9EE1-E995-1360-0C69D51ABB85}"/>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24A96652-4BD4-A003-FBA4-7C9F2C1E4F8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9067195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093C830B-42FB-2D80-7D65-0FAEDE3267BB}"/>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BFCD75F4-FC3C-3175-EEED-D142C59223EB}"/>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CEO Outreach Strategy</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CB4612B9-AF3D-0BC9-12B3-BA4CBC7FC5A3}"/>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All</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77434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2913" b="-5530"/>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a:ln>
                <a:noFill/>
              </a:ln>
              <a:solidFill>
                <a:srgbClr val="000000"/>
              </a:solidFill>
              <a:effectLst/>
              <a:uLnTx/>
              <a:uFillTx/>
              <a:latin typeface="Arial"/>
              <a:cs typeface="Arial"/>
              <a:sym typeface="Arial"/>
            </a:endParaRPr>
          </a:p>
        </p:txBody>
      </p:sp>
      <p:grpSp>
        <p:nvGrpSpPr>
          <p:cNvPr id="3" name="Group 3"/>
          <p:cNvGrpSpPr/>
          <p:nvPr/>
        </p:nvGrpSpPr>
        <p:grpSpPr>
          <a:xfrm>
            <a:off x="0" y="1864653"/>
            <a:ext cx="9144000" cy="1543050"/>
            <a:chOff x="0" y="0"/>
            <a:chExt cx="5046557" cy="812800"/>
          </a:xfrm>
        </p:grpSpPr>
        <p:sp>
          <p:nvSpPr>
            <p:cNvPr id="4" name="Freeform 4"/>
            <p:cNvSpPr/>
            <p:nvPr/>
          </p:nvSpPr>
          <p:spPr>
            <a:xfrm>
              <a:off x="0" y="0"/>
              <a:ext cx="5046557" cy="812800"/>
            </a:xfrm>
            <a:custGeom>
              <a:avLst/>
              <a:gdLst/>
              <a:ahLst/>
              <a:cxnLst/>
              <a:rect l="l" t="t" r="r" b="b"/>
              <a:pathLst>
                <a:path w="5046557" h="812800">
                  <a:moveTo>
                    <a:pt x="0" y="0"/>
                  </a:moveTo>
                  <a:lnTo>
                    <a:pt x="5046557" y="0"/>
                  </a:lnTo>
                  <a:lnTo>
                    <a:pt x="5046557" y="812800"/>
                  </a:lnTo>
                  <a:lnTo>
                    <a:pt x="0" y="812800"/>
                  </a:lnTo>
                  <a:close/>
                </a:path>
              </a:pathLst>
            </a:custGeom>
            <a:solidFill>
              <a:srgbClr val="94C6F9">
                <a:alpha val="90980"/>
              </a:srgbClr>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5"/>
            <p:cNvSpPr txBox="1"/>
            <p:nvPr/>
          </p:nvSpPr>
          <p:spPr>
            <a:xfrm>
              <a:off x="0" y="9525"/>
              <a:ext cx="5046557" cy="803275"/>
            </a:xfrm>
            <a:prstGeom prst="rect">
              <a:avLst/>
            </a:prstGeom>
          </p:spPr>
          <p:txBody>
            <a:bodyPr lIns="25400" tIns="25400" rIns="25400" bIns="25400" rtlCol="0" anchor="ctr"/>
            <a:lstStyle/>
            <a:p>
              <a:pPr marL="0" marR="0" lvl="0" indent="0" algn="ctr" defTabSz="914400" rtl="0" eaLnBrk="1" fontAlgn="auto" latinLnBrk="0" hangingPunct="1">
                <a:lnSpc>
                  <a:spcPts val="893"/>
                </a:lnSpc>
                <a:spcBef>
                  <a:spcPts val="0"/>
                </a:spcBef>
                <a:spcAft>
                  <a:spcPts val="0"/>
                </a:spcAft>
                <a:buClr>
                  <a:srgbClr val="000000"/>
                </a:buClr>
                <a:buSzTx/>
                <a:buFont typeface="Arial"/>
                <a:buNone/>
                <a:tabLst/>
                <a:defRPr/>
              </a:pPr>
              <a:endParaRPr kumimoji="0" sz="700" b="0" i="0" u="none" strike="noStrike" kern="0" cap="none" spc="0" normalizeH="0" baseline="0" noProof="0">
                <a:ln>
                  <a:noFill/>
                </a:ln>
                <a:solidFill>
                  <a:srgbClr val="000000"/>
                </a:solidFill>
                <a:effectLst/>
                <a:uLnTx/>
                <a:uFillTx/>
                <a:latin typeface="Arial"/>
                <a:cs typeface="Arial"/>
                <a:sym typeface="Arial"/>
              </a:endParaRPr>
            </a:p>
          </p:txBody>
        </p:sp>
      </p:grpSp>
      <p:sp>
        <p:nvSpPr>
          <p:cNvPr id="6" name="Freeform 6"/>
          <p:cNvSpPr/>
          <p:nvPr/>
        </p:nvSpPr>
        <p:spPr>
          <a:xfrm>
            <a:off x="6362647" y="1864653"/>
            <a:ext cx="2053448" cy="1525249"/>
          </a:xfrm>
          <a:custGeom>
            <a:avLst/>
            <a:gdLst/>
            <a:ahLst/>
            <a:cxnLst/>
            <a:rect l="l" t="t" r="r" b="b"/>
            <a:pathLst>
              <a:path w="4106896" h="3050498">
                <a:moveTo>
                  <a:pt x="0" y="0"/>
                </a:moveTo>
                <a:lnTo>
                  <a:pt x="4106896" y="0"/>
                </a:lnTo>
                <a:lnTo>
                  <a:pt x="4106896" y="3050498"/>
                </a:lnTo>
                <a:lnTo>
                  <a:pt x="0" y="305049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a:ln>
                <a:noFill/>
              </a:ln>
              <a:solidFill>
                <a:srgbClr val="000000"/>
              </a:solidFill>
              <a:effectLst/>
              <a:uLnTx/>
              <a:uFillTx/>
              <a:latin typeface="Arial"/>
              <a:cs typeface="Arial"/>
              <a:sym typeface="Arial"/>
            </a:endParaRPr>
          </a:p>
        </p:txBody>
      </p:sp>
      <p:sp>
        <p:nvSpPr>
          <p:cNvPr id="7" name="TextBox 7"/>
          <p:cNvSpPr txBox="1"/>
          <p:nvPr/>
        </p:nvSpPr>
        <p:spPr>
          <a:xfrm>
            <a:off x="717918" y="2177249"/>
            <a:ext cx="5603677" cy="782265"/>
          </a:xfrm>
          <a:prstGeom prst="rect">
            <a:avLst/>
          </a:prstGeom>
        </p:spPr>
        <p:txBody>
          <a:bodyPr lIns="0" tIns="0" rIns="0" bIns="0" rtlCol="0" anchor="t">
            <a:spAutoFit/>
          </a:bodyPr>
          <a:lstStyle/>
          <a:p>
            <a:pPr marL="0" marR="0" lvl="0" indent="0" algn="l" defTabSz="914400" rtl="0" eaLnBrk="1" fontAlgn="auto" latinLnBrk="0" hangingPunct="1">
              <a:lnSpc>
                <a:spcPts val="3600"/>
              </a:lnSpc>
              <a:spcBef>
                <a:spcPts val="0"/>
              </a:spcBef>
              <a:spcAft>
                <a:spcPts val="0"/>
              </a:spcAft>
              <a:buClr>
                <a:srgbClr val="000000"/>
              </a:buClr>
              <a:buSzTx/>
              <a:buFont typeface="Arial"/>
              <a:buNone/>
              <a:tabLst/>
              <a:defRPr/>
            </a:pPr>
            <a:r>
              <a:rPr kumimoji="0" lang="en-US" sz="3000" b="1" i="0" u="none" strike="noStrike" kern="0" cap="none" spc="0" normalizeH="0" baseline="0" noProof="0">
                <a:ln>
                  <a:noFill/>
                </a:ln>
                <a:solidFill>
                  <a:srgbClr val="FFFFFF"/>
                </a:solidFill>
                <a:effectLst/>
                <a:uLnTx/>
                <a:uFillTx/>
                <a:latin typeface="Calibri (MS) Bold"/>
                <a:ea typeface="Calibri (MS) Bold"/>
                <a:cs typeface="Calibri (MS) Bold"/>
                <a:sym typeface="Calibri (MS) Bold"/>
              </a:rPr>
              <a:t>Touchstone Energy </a:t>
            </a:r>
            <a:endParaRPr kumimoji="0" lang="en-US" sz="700" b="0" i="0" u="none" strike="noStrike" kern="0" cap="none" spc="0" normalizeH="0" baseline="0" noProof="0">
              <a:ln>
                <a:noFill/>
              </a:ln>
              <a:solidFill>
                <a:srgbClr val="000000"/>
              </a:solidFill>
              <a:effectLst/>
              <a:uLnTx/>
              <a:uFillTx/>
              <a:latin typeface="Calibri (MS) Bold"/>
              <a:cs typeface="Arial"/>
              <a:sym typeface="Arial"/>
            </a:endParaRPr>
          </a:p>
          <a:p>
            <a:pPr marL="0" marR="0" lvl="0" indent="0" algn="l" defTabSz="914400" rtl="0" eaLnBrk="1" fontAlgn="auto" latinLnBrk="0" hangingPunct="1">
              <a:lnSpc>
                <a:spcPts val="2520"/>
              </a:lnSpc>
              <a:spcBef>
                <a:spcPts val="0"/>
              </a:spcBef>
              <a:spcAft>
                <a:spcPts val="0"/>
              </a:spcAft>
              <a:buClr>
                <a:srgbClr val="000000"/>
              </a:buClr>
              <a:buSzTx/>
              <a:buFont typeface="Arial"/>
              <a:buNone/>
              <a:tabLst/>
              <a:defRPr/>
            </a:pPr>
            <a:r>
              <a:rPr kumimoji="0" lang="en-US" sz="2100" b="0" i="0" u="none" strike="noStrike" kern="0" cap="none" spc="0" normalizeH="0" baseline="0" noProof="0">
                <a:ln>
                  <a:noFill/>
                </a:ln>
                <a:solidFill>
                  <a:srgbClr val="FFFFFF"/>
                </a:solidFill>
                <a:effectLst/>
                <a:uLnTx/>
                <a:uFillTx/>
                <a:latin typeface="Calibri (MS)"/>
                <a:ea typeface="Calibri (MS)"/>
                <a:cs typeface="Calibri (MS)"/>
                <a:sym typeface="Calibri (MS)"/>
              </a:rPr>
              <a:t>New CEO Information</a:t>
            </a:r>
            <a:endParaRPr kumimoji="0" lang="en-US" sz="2100" b="0" i="0" u="none" strike="noStrike" kern="0" cap="none" spc="0" normalizeH="0" baseline="0" noProof="0">
              <a:ln>
                <a:noFill/>
              </a:ln>
              <a:solidFill>
                <a:srgbClr val="FFFFFF"/>
              </a:solidFill>
              <a:effectLst/>
              <a:uLnTx/>
              <a:uFillTx/>
              <a:latin typeface="Calibri (MS)"/>
              <a:ea typeface="Calibri (MS)"/>
              <a:cs typeface="Calibri (MS)"/>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83">
          <a:extLst>
            <a:ext uri="{FF2B5EF4-FFF2-40B4-BE49-F238E27FC236}">
              <a16:creationId xmlns:a16="http://schemas.microsoft.com/office/drawing/2014/main" id="{879D303B-A1B8-429A-1258-8B8BDF5BA89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7EC88A-F855-5F8B-DBE2-E39C59DEFD0E}"/>
              </a:ext>
            </a:extLst>
          </p:cNvPr>
          <p:cNvPicPr>
            <a:picLocks noChangeAspect="1"/>
          </p:cNvPicPr>
          <p:nvPr/>
        </p:nvPicPr>
        <p:blipFill>
          <a:blip r:embed="rId4"/>
          <a:srcRect/>
          <a:stretch/>
        </p:blipFill>
        <p:spPr>
          <a:xfrm>
            <a:off x="438347" y="657790"/>
            <a:ext cx="8267305" cy="3600378"/>
          </a:xfrm>
          <a:prstGeom prst="rect">
            <a:avLst/>
          </a:prstGeom>
        </p:spPr>
      </p:pic>
      <p:pic>
        <p:nvPicPr>
          <p:cNvPr id="10" name="Picture 9">
            <a:extLst>
              <a:ext uri="{FF2B5EF4-FFF2-40B4-BE49-F238E27FC236}">
                <a16:creationId xmlns:a16="http://schemas.microsoft.com/office/drawing/2014/main" id="{4792C3E7-44C3-50BD-87F0-E55B00CD4C64}"/>
              </a:ext>
            </a:extLst>
          </p:cNvPr>
          <p:cNvPicPr>
            <a:picLocks noChangeAspect="1"/>
          </p:cNvPicPr>
          <p:nvPr/>
        </p:nvPicPr>
        <p:blipFill>
          <a:blip r:embed="rId5"/>
          <a:srcRect/>
          <a:stretch/>
        </p:blipFill>
        <p:spPr>
          <a:xfrm>
            <a:off x="5238119" y="1577797"/>
            <a:ext cx="2258751" cy="1746317"/>
          </a:xfrm>
          <a:prstGeom prst="rect">
            <a:avLst/>
          </a:prstGeom>
        </p:spPr>
      </p:pic>
    </p:spTree>
    <p:extLst>
      <p:ext uri="{BB962C8B-B14F-4D97-AF65-F5344CB8AC3E}">
        <p14:creationId xmlns:p14="http://schemas.microsoft.com/office/powerpoint/2010/main" val="973970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E6B96A59-087D-4CFD-AE65-174F2F955F4A}"/>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FA8E6E86-F373-BB65-D289-AD6914B5879D}"/>
              </a:ext>
            </a:extLst>
          </p:cNvPr>
          <p:cNvSpPr txBox="1">
            <a:spLocks noGrp="1"/>
          </p:cNvSpPr>
          <p:nvPr>
            <p:ph type="body" idx="1"/>
          </p:nvPr>
        </p:nvSpPr>
        <p:spPr>
          <a:xfrm>
            <a:off x="1817382" y="1623758"/>
            <a:ext cx="8520600" cy="3224303"/>
          </a:xfrm>
          <a:prstGeom prst="rect">
            <a:avLst/>
          </a:prstGeom>
          <a:noFill/>
          <a:ln>
            <a:noFill/>
          </a:ln>
        </p:spPr>
        <p:txBody>
          <a:bodyPr spcFirstLastPara="1" wrap="square" lIns="91425" tIns="91425" rIns="91425" bIns="91425" anchor="t" anchorCtr="0">
            <a:normAutofit/>
          </a:bodyPr>
          <a:lstStyle/>
          <a:p>
            <a:pPr marL="114300" indent="0" fontAlgn="base">
              <a:buNone/>
            </a:pPr>
            <a:r>
              <a:rPr lang="en-US" sz="2400">
                <a:solidFill>
                  <a:schemeClr val="dk1"/>
                </a:solidFill>
                <a:latin typeface="Calibri"/>
                <a:cs typeface="Calibri"/>
              </a:rPr>
              <a:t>When there is a new CEO in your </a:t>
            </a:r>
            <a:endParaRPr lang="en-US">
              <a:solidFill>
                <a:schemeClr val="dk1"/>
              </a:solidFill>
            </a:endParaRPr>
          </a:p>
          <a:p>
            <a:pPr marL="114300" indent="0">
              <a:lnSpc>
                <a:spcPct val="114999"/>
              </a:lnSpc>
              <a:buNone/>
            </a:pPr>
            <a:r>
              <a:rPr lang="en-US" sz="2400">
                <a:solidFill>
                  <a:schemeClr val="dk1"/>
                </a:solidFill>
                <a:latin typeface="Calibri"/>
                <a:cs typeface="Calibri"/>
              </a:rPr>
              <a:t>member systems, what is your protocol?</a:t>
            </a:r>
            <a:endParaRPr lang="en-US">
              <a:solidFill>
                <a:schemeClr val="dk1"/>
              </a:solidFill>
            </a:endParaRPr>
          </a:p>
          <a:p>
            <a:pPr marL="114300" indent="0">
              <a:lnSpc>
                <a:spcPct val="114999"/>
              </a:lnSpc>
              <a:buNone/>
            </a:pPr>
            <a:endParaRPr lang="en-US" sz="2400">
              <a:solidFill>
                <a:schemeClr val="dk1"/>
              </a:solidFill>
              <a:latin typeface="Calibri"/>
              <a:cs typeface="Calibri"/>
            </a:endParaRPr>
          </a:p>
          <a:p>
            <a:pPr marL="114300" indent="0">
              <a:lnSpc>
                <a:spcPct val="114999"/>
              </a:lnSpc>
              <a:buNone/>
            </a:pPr>
            <a:r>
              <a:rPr lang="en-US" sz="2400">
                <a:solidFill>
                  <a:schemeClr val="dk1"/>
                </a:solidFill>
                <a:latin typeface="Calibri"/>
                <a:cs typeface="Calibri"/>
              </a:rPr>
              <a:t>How can we partner together to</a:t>
            </a:r>
            <a:endParaRPr lang="en-US" sz="2400">
              <a:solidFill>
                <a:schemeClr val="dk1"/>
              </a:solidFill>
              <a:latin typeface="Calibri" panose="020F0502020204030204" pitchFamily="34" charset="0"/>
              <a:cs typeface="Calibri" panose="020F0502020204030204" pitchFamily="34" charset="0"/>
            </a:endParaRPr>
          </a:p>
          <a:p>
            <a:pPr marL="114300" indent="0">
              <a:lnSpc>
                <a:spcPct val="114999"/>
              </a:lnSpc>
              <a:buNone/>
            </a:pPr>
            <a:r>
              <a:rPr lang="en-US" sz="2400">
                <a:solidFill>
                  <a:schemeClr val="dk1"/>
                </a:solidFill>
                <a:latin typeface="Calibri"/>
                <a:cs typeface="Calibri"/>
              </a:rPr>
              <a:t>strengthen outreach?</a:t>
            </a:r>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7AFA5F7-7CE5-824A-5AFB-085B92AB5A70}"/>
              </a:ext>
            </a:extLst>
          </p:cNvPr>
          <p:cNvSpPr txBox="1"/>
          <p:nvPr/>
        </p:nvSpPr>
        <p:spPr>
          <a:xfrm>
            <a:off x="333681" y="650795"/>
            <a:ext cx="7628839" cy="492122"/>
          </a:xfrm>
          <a:prstGeom prst="rect">
            <a:avLst/>
          </a:prstGeom>
          <a:noFill/>
          <a:ln>
            <a:noFill/>
          </a:ln>
        </p:spPr>
        <p:txBody>
          <a:bodyPr wrap="square" lIns="91440" tIns="45720" rIns="91440" bIns="45720" anchor="t">
            <a:spAutoFit/>
          </a:bodyPr>
          <a:lstStyle/>
          <a:p>
            <a:pPr marL="133350">
              <a:lnSpc>
                <a:spcPct val="115000"/>
              </a:lnSpc>
              <a:spcBef>
                <a:spcPts val="1200"/>
              </a:spcBef>
              <a:buSzPts val="1500"/>
              <a:defRPr/>
            </a:pPr>
            <a:r>
              <a:rPr lang="en-US" sz="2400" b="1">
                <a:latin typeface="Calibri"/>
                <a:cs typeface="Calibri"/>
              </a:rPr>
              <a:t>Your New CEO Outreach Strategy</a:t>
            </a:r>
            <a:r>
              <a:rPr kumimoji="0" lang="en-US" sz="2400" b="1" i="0" u="none" strike="noStrike" kern="0" cap="none" spc="0" normalizeH="0" baseline="0" noProof="0">
                <a:ln>
                  <a:noFill/>
                </a:ln>
                <a:solidFill>
                  <a:srgbClr val="000000"/>
                </a:solidFill>
                <a:effectLst/>
                <a:uLnTx/>
                <a:uFillTx/>
                <a:latin typeface="Calibri"/>
                <a:cs typeface="Calibri"/>
                <a:sym typeface="Arial"/>
              </a:rPr>
              <a:t>:</a:t>
            </a:r>
          </a:p>
        </p:txBody>
      </p:sp>
      <p:pic>
        <p:nvPicPr>
          <p:cNvPr id="3" name="Picture 2">
            <a:extLst>
              <a:ext uri="{FF2B5EF4-FFF2-40B4-BE49-F238E27FC236}">
                <a16:creationId xmlns:a16="http://schemas.microsoft.com/office/drawing/2014/main" id="{EFF83C4D-B071-76F3-48A6-DFF8A89F8803}"/>
              </a:ext>
            </a:extLst>
          </p:cNvPr>
          <p:cNvPicPr>
            <a:picLocks noChangeAspect="1"/>
          </p:cNvPicPr>
          <p:nvPr/>
        </p:nvPicPr>
        <p:blipFill>
          <a:blip r:embed="rId4"/>
          <a:stretch>
            <a:fillRect/>
          </a:stretch>
        </p:blipFill>
        <p:spPr>
          <a:xfrm>
            <a:off x="912200" y="1681527"/>
            <a:ext cx="1014781" cy="1018444"/>
          </a:xfrm>
          <a:prstGeom prst="rect">
            <a:avLst/>
          </a:prstGeom>
        </p:spPr>
      </p:pic>
      <p:pic>
        <p:nvPicPr>
          <p:cNvPr id="4" name="Picture 3">
            <a:extLst>
              <a:ext uri="{FF2B5EF4-FFF2-40B4-BE49-F238E27FC236}">
                <a16:creationId xmlns:a16="http://schemas.microsoft.com/office/drawing/2014/main" id="{78913471-5338-300F-4064-B6BFCDBF8FE5}"/>
              </a:ext>
            </a:extLst>
          </p:cNvPr>
          <p:cNvPicPr>
            <a:picLocks noChangeAspect="1"/>
          </p:cNvPicPr>
          <p:nvPr/>
        </p:nvPicPr>
        <p:blipFill>
          <a:blip r:embed="rId5"/>
          <a:stretch>
            <a:fillRect/>
          </a:stretch>
        </p:blipFill>
        <p:spPr>
          <a:xfrm>
            <a:off x="904872" y="2945419"/>
            <a:ext cx="1022108" cy="1033099"/>
          </a:xfrm>
          <a:prstGeom prst="rect">
            <a:avLst/>
          </a:prstGeom>
        </p:spPr>
      </p:pic>
      <p:cxnSp>
        <p:nvCxnSpPr>
          <p:cNvPr id="6" name="Straight Arrow Connector 5">
            <a:extLst>
              <a:ext uri="{FF2B5EF4-FFF2-40B4-BE49-F238E27FC236}">
                <a16:creationId xmlns:a16="http://schemas.microsoft.com/office/drawing/2014/main" id="{54FBF778-2EDA-E4B1-D41A-6844DD9BB7AA}"/>
              </a:ext>
            </a:extLst>
          </p:cNvPr>
          <p:cNvCxnSpPr/>
          <p:nvPr/>
        </p:nvCxnSpPr>
        <p:spPr>
          <a:xfrm>
            <a:off x="614240" y="1304802"/>
            <a:ext cx="457103" cy="25"/>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7964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1D50472B-D1FA-B04D-2C0E-0B241AA587D2}"/>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8D0AE2CB-2EFB-43B2-6138-AAE445DF837C}"/>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Break for Lunch</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438F4E5E-F69A-AE07-7774-D968BF4F6C97}"/>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US">
                <a:solidFill>
                  <a:schemeClr val="bg1"/>
                </a:solidFill>
                <a:latin typeface="Calibri" panose="020F0502020204030204" pitchFamily="34" charset="0"/>
                <a:ea typeface="Calibri" panose="020F0502020204030204" pitchFamily="34" charset="0"/>
                <a:cs typeface="Calibri" panose="020F0502020204030204" pitchFamily="34" charset="0"/>
              </a:rPr>
              <a:t>Readjourn at 1pm</a:t>
            </a:r>
          </a:p>
        </p:txBody>
      </p:sp>
    </p:spTree>
    <p:extLst>
      <p:ext uri="{BB962C8B-B14F-4D97-AF65-F5344CB8AC3E}">
        <p14:creationId xmlns:p14="http://schemas.microsoft.com/office/powerpoint/2010/main" val="7795111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4DA62FEF-7255-2D4F-AA61-A5F66CB043FF}"/>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A554B588-8E26-51B4-022C-14473DC5065C}"/>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r>
              <a:rPr lang="en" sz="2800" b="1">
                <a:solidFill>
                  <a:srgbClr val="FFFFFF"/>
                </a:solidFill>
                <a:latin typeface="Calibri"/>
                <a:cs typeface="Calibri"/>
              </a:rPr>
              <a:t>Learning Updates</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7F2421F5-D391-CD44-BFD6-13AE8CD96516}"/>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a:ea typeface="Calibri"/>
                <a:cs typeface="Calibri"/>
              </a:rPr>
              <a:t>Adriene Montalto</a:t>
            </a:r>
            <a:endParaRPr lang="en-US">
              <a:solidFill>
                <a:schemeClr val="lt1"/>
              </a:solidFill>
              <a:latin typeface="Calibri"/>
              <a:ea typeface="Calibri"/>
              <a:cs typeface="Calibri"/>
            </a:endParaRPr>
          </a:p>
        </p:txBody>
      </p:sp>
    </p:spTree>
    <p:extLst>
      <p:ext uri="{BB962C8B-B14F-4D97-AF65-F5344CB8AC3E}">
        <p14:creationId xmlns:p14="http://schemas.microsoft.com/office/powerpoint/2010/main" val="33931388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FBB50-D313-DAB7-CCDA-C266E6D663F0}"/>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4D40949E-7518-001B-05EC-69CE8B37A2A6}"/>
              </a:ext>
            </a:extLst>
          </p:cNvPr>
          <p:cNvSpPr txBox="1">
            <a:spLocks noGrp="1"/>
          </p:cNvSpPr>
          <p:nvPr>
            <p:ph type="ctrTitle"/>
          </p:nvPr>
        </p:nvSpPr>
        <p:spPr>
          <a:xfrm>
            <a:off x="605537" y="2311743"/>
            <a:ext cx="6129867" cy="520014"/>
          </a:xfrm>
          <a:prstGeom prst="rect">
            <a:avLst/>
          </a:prstGeom>
        </p:spPr>
        <p:txBody>
          <a:bodyPr vert="horz" wrap="square" lIns="0" tIns="12065" rIns="0" bIns="0" rtlCol="0">
            <a:spAutoFit/>
          </a:bodyPr>
          <a:lstStyle/>
          <a:p>
            <a:pPr marL="12700">
              <a:spcBef>
                <a:spcPts val="95"/>
              </a:spcBef>
            </a:pPr>
            <a:r>
              <a:rPr lang="en-US" sz="3300">
                <a:solidFill>
                  <a:srgbClr val="FFFFFF"/>
                </a:solidFill>
              </a:rPr>
              <a:t>Learning &amp; Leadership Center</a:t>
            </a:r>
            <a:endParaRPr sz="3300"/>
          </a:p>
        </p:txBody>
      </p:sp>
      <p:pic>
        <p:nvPicPr>
          <p:cNvPr id="1026" name="Picture 2" descr="Red stamp with the words coming soon - vector svg Stock Vector | Adobe Stock">
            <a:extLst>
              <a:ext uri="{FF2B5EF4-FFF2-40B4-BE49-F238E27FC236}">
                <a16:creationId xmlns:a16="http://schemas.microsoft.com/office/drawing/2014/main" id="{BF1C8764-48FF-81B5-EBBD-3EC4C6780AB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6500" r="94200">
                        <a14:foregroundMark x1="22700" y1="36667" x2="41700" y2="28095"/>
                        <a14:foregroundMark x1="41700" y1="28095" x2="41700" y2="28095"/>
                        <a14:foregroundMark x1="7700" y1="41190" x2="6500" y2="54762"/>
                        <a14:foregroundMark x1="6500" y1="54762" x2="6500" y2="55476"/>
                        <a14:foregroundMark x1="91600" y1="57857" x2="94200" y2="49048"/>
                      </a14:backgroundRemoval>
                    </a14:imgEffect>
                  </a14:imgLayer>
                </a14:imgProps>
              </a:ext>
              <a:ext uri="{28A0092B-C50C-407E-A947-70E740481C1C}">
                <a14:useLocalDpi xmlns:a14="http://schemas.microsoft.com/office/drawing/2010/main" val="0"/>
              </a:ext>
            </a:extLst>
          </a:blip>
          <a:srcRect/>
          <a:stretch>
            <a:fillRect/>
          </a:stretch>
        </p:blipFill>
        <p:spPr bwMode="auto">
          <a:xfrm>
            <a:off x="1" y="1207317"/>
            <a:ext cx="2377079" cy="99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5484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7B9832D-6494-02C5-7D64-00EE93F13459}"/>
              </a:ext>
            </a:extLst>
          </p:cNvPr>
          <p:cNvSpPr>
            <a:spLocks noGrp="1"/>
          </p:cNvSpPr>
          <p:nvPr>
            <p:ph type="body" idx="1"/>
          </p:nvPr>
        </p:nvSpPr>
        <p:spPr>
          <a:xfrm>
            <a:off x="1039673" y="620776"/>
            <a:ext cx="6821627" cy="3692598"/>
          </a:xfrm>
        </p:spPr>
        <p:txBody>
          <a:bodyPr/>
          <a:lstStyle/>
          <a:p>
            <a:pPr algn="ctr"/>
            <a:r>
              <a:rPr lang="en-US"/>
              <a:t>LinkedIn Learning</a:t>
            </a:r>
          </a:p>
          <a:p>
            <a:pPr algn="ctr"/>
            <a:r>
              <a:rPr lang="en-US"/>
              <a:t>ANA</a:t>
            </a:r>
          </a:p>
          <a:p>
            <a:pPr algn="ctr"/>
            <a:r>
              <a:rPr lang="en-US"/>
              <a:t>Playbooks: Community Service, Community &amp; Economic Development</a:t>
            </a:r>
          </a:p>
          <a:p>
            <a:pPr algn="ctr"/>
            <a:r>
              <a:rPr lang="en-US"/>
              <a:t>CAR, SECC, Member Perspectives, ACSI</a:t>
            </a:r>
          </a:p>
          <a:p>
            <a:pPr algn="ctr"/>
            <a:r>
              <a:rPr lang="en-US"/>
              <a:t>Admire and Acquire</a:t>
            </a:r>
          </a:p>
          <a:p>
            <a:pPr algn="ctr"/>
            <a:r>
              <a:rPr lang="en-US" err="1"/>
              <a:t>SHiNE</a:t>
            </a:r>
            <a:r>
              <a:rPr lang="en-US"/>
              <a:t> Blog, Help Center, and User Manual</a:t>
            </a:r>
          </a:p>
          <a:p>
            <a:pPr algn="ctr"/>
            <a:r>
              <a:rPr lang="en-US"/>
              <a:t>Educational Webinars and Program Demos</a:t>
            </a:r>
          </a:p>
          <a:p>
            <a:pPr algn="ctr"/>
            <a:r>
              <a:rPr lang="en-US"/>
              <a:t>Service Excellence</a:t>
            </a:r>
          </a:p>
          <a:p>
            <a:pPr algn="ctr"/>
            <a:r>
              <a:rPr lang="en-US" err="1"/>
              <a:t>SHiNE</a:t>
            </a:r>
            <a:r>
              <a:rPr lang="en-US"/>
              <a:t> Townhalls</a:t>
            </a:r>
          </a:p>
          <a:p>
            <a:pPr algn="ctr"/>
            <a:r>
              <a:rPr lang="en-US"/>
              <a:t>Speaker Bureau </a:t>
            </a:r>
          </a:p>
          <a:p>
            <a:pPr algn="ctr"/>
            <a:r>
              <a:rPr lang="en-US"/>
              <a:t>NEXT Conference</a:t>
            </a:r>
          </a:p>
          <a:p>
            <a:pPr algn="ctr"/>
            <a:r>
              <a:rPr lang="en-US"/>
              <a:t>Connect, </a:t>
            </a:r>
            <a:r>
              <a:rPr lang="en-US" err="1"/>
              <a:t>PowerXchange</a:t>
            </a:r>
            <a:r>
              <a:rPr lang="en-US"/>
              <a:t>, Community Service Project</a:t>
            </a:r>
          </a:p>
          <a:p>
            <a:pPr algn="ctr"/>
            <a:r>
              <a:rPr lang="en-US"/>
              <a:t>Commitment to Community Course</a:t>
            </a:r>
          </a:p>
          <a:p>
            <a:pPr algn="ctr"/>
            <a:r>
              <a:rPr lang="en-US"/>
              <a:t>Member Engagement &amp; </a:t>
            </a:r>
            <a:r>
              <a:rPr lang="en-US" err="1"/>
              <a:t>SHiNE</a:t>
            </a:r>
            <a:r>
              <a:rPr lang="en-US"/>
              <a:t> Workshops</a:t>
            </a:r>
          </a:p>
          <a:p>
            <a:pPr algn="ctr"/>
            <a:endParaRPr lang="en-US"/>
          </a:p>
        </p:txBody>
      </p:sp>
    </p:spTree>
    <p:extLst>
      <p:ext uri="{BB962C8B-B14F-4D97-AF65-F5344CB8AC3E}">
        <p14:creationId xmlns:p14="http://schemas.microsoft.com/office/powerpoint/2010/main" val="13368405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AC857A8-2E77-9A1F-34F3-B0C1BA7B1434}"/>
              </a:ext>
            </a:extLst>
          </p:cNvPr>
          <p:cNvGraphicFramePr/>
          <p:nvPr/>
        </p:nvGraphicFramePr>
        <p:xfrm>
          <a:off x="498650" y="648118"/>
          <a:ext cx="8146701" cy="3504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09057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520D-72E1-FF7B-C4BE-C83DC173478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D7FD1E1-7371-CED5-8E68-35282B134F2E}"/>
              </a:ext>
            </a:extLst>
          </p:cNvPr>
          <p:cNvSpPr>
            <a:spLocks noGrp="1"/>
          </p:cNvSpPr>
          <p:nvPr>
            <p:ph type="body" sz="quarter" idx="10"/>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C5BFA3F1-FCA9-0CBA-ADE3-78CDD8632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707368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C2D0-3B99-61A4-DE9C-F5831800B43D}"/>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2E304FED-D33E-8556-7ECD-4D77B840AA40}"/>
              </a:ext>
            </a:extLst>
          </p:cNvPr>
          <p:cNvSpPr>
            <a:spLocks noGrp="1"/>
          </p:cNvSpPr>
          <p:nvPr>
            <p:ph sz="half" idx="3"/>
          </p:nvPr>
        </p:nvSpPr>
        <p:spPr/>
        <p:txBody>
          <a:bodyPr/>
          <a:lstStyle/>
          <a:p>
            <a:endParaRPr lang="en-US"/>
          </a:p>
        </p:txBody>
      </p:sp>
      <p:pic>
        <p:nvPicPr>
          <p:cNvPr id="16" name="Content Placeholder 15" descr="A screenshot of a website&#10;&#10;AI-generated content may be incorrect.">
            <a:extLst>
              <a:ext uri="{FF2B5EF4-FFF2-40B4-BE49-F238E27FC236}">
                <a16:creationId xmlns:a16="http://schemas.microsoft.com/office/drawing/2014/main" id="{5BD3E050-2917-E941-C7A5-5F223A03891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 y="-55127"/>
            <a:ext cx="9241996" cy="5198627"/>
          </a:xfrm>
        </p:spPr>
      </p:pic>
    </p:spTree>
    <p:extLst>
      <p:ext uri="{BB962C8B-B14F-4D97-AF65-F5344CB8AC3E}">
        <p14:creationId xmlns:p14="http://schemas.microsoft.com/office/powerpoint/2010/main" val="2851524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website&#10;&#10;AI-generated content may be incorrect.">
            <a:extLst>
              <a:ext uri="{FF2B5EF4-FFF2-40B4-BE49-F238E27FC236}">
                <a16:creationId xmlns:a16="http://schemas.microsoft.com/office/drawing/2014/main" id="{F0D30830-C9E3-4990-AF89-9973D3C6A1D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04652" y="527835"/>
            <a:ext cx="6734696" cy="3788269"/>
          </a:xfrm>
        </p:spPr>
      </p:pic>
    </p:spTree>
    <p:extLst>
      <p:ext uri="{BB962C8B-B14F-4D97-AF65-F5344CB8AC3E}">
        <p14:creationId xmlns:p14="http://schemas.microsoft.com/office/powerpoint/2010/main" val="9861986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84B1-3CB4-CBD8-3776-B1CFE7155F16}"/>
              </a:ext>
            </a:extLst>
          </p:cNvPr>
          <p:cNvSpPr>
            <a:spLocks noGrp="1"/>
          </p:cNvSpPr>
          <p:nvPr>
            <p:ph type="title"/>
          </p:nvPr>
        </p:nvSpPr>
        <p:spPr>
          <a:xfrm>
            <a:off x="839481" y="619932"/>
            <a:ext cx="7465039" cy="415499"/>
          </a:xfrm>
        </p:spPr>
        <p:txBody>
          <a:bodyPr/>
          <a:lstStyle/>
          <a:p>
            <a:pPr algn="ctr"/>
            <a:r>
              <a:rPr lang="en-US"/>
              <a:t>LinkedIn’s 2025 Workplace Learning Report</a:t>
            </a:r>
          </a:p>
        </p:txBody>
      </p:sp>
      <p:sp>
        <p:nvSpPr>
          <p:cNvPr id="4" name="Text Placeholder 2">
            <a:extLst>
              <a:ext uri="{FF2B5EF4-FFF2-40B4-BE49-F238E27FC236}">
                <a16:creationId xmlns:a16="http://schemas.microsoft.com/office/drawing/2014/main" id="{1DC1C626-A58B-C1D3-3404-93DF2D50D4B5}"/>
              </a:ext>
            </a:extLst>
          </p:cNvPr>
          <p:cNvSpPr txBox="1">
            <a:spLocks/>
          </p:cNvSpPr>
          <p:nvPr/>
        </p:nvSpPr>
        <p:spPr>
          <a:xfrm>
            <a:off x="1144103" y="1579517"/>
            <a:ext cx="6855795" cy="2605767"/>
          </a:xfrm>
          <a:prstGeom prst="rect">
            <a:avLst/>
          </a:prstGeom>
        </p:spPr>
        <p:txBody>
          <a:bodyPr/>
          <a:lstStyle>
            <a:lvl1pPr marL="0" marR="0" indent="0" algn="l" defTabSz="914377" rtl="0" eaLnBrk="1" fontAlgn="auto" latinLnBrk="0" hangingPunct="1">
              <a:lnSpc>
                <a:spcPct val="100000"/>
              </a:lnSpc>
              <a:spcBef>
                <a:spcPts val="0"/>
              </a:spcBef>
              <a:spcAft>
                <a:spcPts val="0"/>
              </a:spcAft>
              <a:buClr>
                <a:srgbClr val="595959"/>
              </a:buClr>
              <a:buSzPts val="2800"/>
              <a:buFont typeface="Arial"/>
              <a:buNone/>
              <a:tabLst/>
              <a:defRPr sz="20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783">
              <a:defRPr/>
            </a:pPr>
            <a:r>
              <a:rPr lang="en-US" sz="1800">
                <a:solidFill>
                  <a:srgbClr val="000000"/>
                </a:solidFill>
              </a:rPr>
              <a:t>“Career progress is people’s No. 1 motivation to learn.”</a:t>
            </a:r>
          </a:p>
          <a:p>
            <a:pPr algn="ctr" defTabSz="685783">
              <a:defRPr/>
            </a:pPr>
            <a:endParaRPr lang="en-US" sz="1800">
              <a:solidFill>
                <a:srgbClr val="000000"/>
              </a:solidFill>
            </a:endParaRPr>
          </a:p>
          <a:p>
            <a:pPr algn="ctr" defTabSz="685783">
              <a:defRPr/>
            </a:pPr>
            <a:endParaRPr lang="en-US" sz="1800">
              <a:solidFill>
                <a:srgbClr val="000000"/>
              </a:solidFill>
            </a:endParaRPr>
          </a:p>
          <a:p>
            <a:pPr algn="ctr" defTabSz="685783">
              <a:defRPr/>
            </a:pPr>
            <a:r>
              <a:rPr lang="en-US" sz="1800">
                <a:solidFill>
                  <a:srgbClr val="000000"/>
                </a:solidFill>
              </a:rPr>
              <a:t>“Employees are more motivated when learning is tied to growth and advancement.”</a:t>
            </a:r>
          </a:p>
          <a:p>
            <a:pPr algn="ctr" defTabSz="685783">
              <a:defRPr/>
            </a:pPr>
            <a:endParaRPr lang="en-US" sz="1800">
              <a:solidFill>
                <a:srgbClr val="000000"/>
              </a:solidFill>
            </a:endParaRPr>
          </a:p>
          <a:p>
            <a:pPr algn="ctr" defTabSz="685783">
              <a:defRPr/>
            </a:pPr>
            <a:endParaRPr lang="en-US" sz="1800">
              <a:solidFill>
                <a:srgbClr val="000000"/>
              </a:solidFill>
            </a:endParaRPr>
          </a:p>
          <a:p>
            <a:pPr algn="ctr" defTabSz="685783">
              <a:defRPr/>
            </a:pPr>
            <a:r>
              <a:rPr lang="en-US" sz="1800">
                <a:solidFill>
                  <a:srgbClr val="000000"/>
                </a:solidFill>
              </a:rPr>
              <a:t>“Learners with career goals engage 4x more than those without.”</a:t>
            </a:r>
          </a:p>
          <a:p>
            <a:pPr algn="ctr" defTabSz="685783">
              <a:defRPr/>
            </a:pPr>
            <a:endParaRPr lang="en-US" sz="1500">
              <a:solidFill>
                <a:srgbClr val="000000"/>
              </a:solidFill>
            </a:endParaRPr>
          </a:p>
        </p:txBody>
      </p:sp>
    </p:spTree>
    <p:extLst>
      <p:ext uri="{BB962C8B-B14F-4D97-AF65-F5344CB8AC3E}">
        <p14:creationId xmlns:p14="http://schemas.microsoft.com/office/powerpoint/2010/main" val="9072227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21D65E09-CB12-D601-A40A-9A5B34B9412D}"/>
              </a:ext>
            </a:extLst>
          </p:cNvPr>
          <p:cNvGraphicFramePr/>
          <p:nvPr/>
        </p:nvGraphicFramePr>
        <p:xfrm>
          <a:off x="949098" y="593952"/>
          <a:ext cx="7366227" cy="3624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95570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inkedIn Learning – Logos Download">
            <a:extLst>
              <a:ext uri="{FF2B5EF4-FFF2-40B4-BE49-F238E27FC236}">
                <a16:creationId xmlns:a16="http://schemas.microsoft.com/office/drawing/2014/main" id="{DCED08A9-8771-4641-A9D0-784951F52C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845" y="2204417"/>
            <a:ext cx="5394122" cy="734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072489"/>
      </p:ext>
    </p:extLst>
  </p:cSld>
  <p:clrMapOvr>
    <a:masterClrMapping/>
  </p:clrMapOvr>
  <p:transition spd="slow">
    <p:wip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60D7EED-CC6C-6551-4F19-AA7BFA5765A3}"/>
              </a:ext>
            </a:extLst>
          </p:cNvPr>
          <p:cNvPicPr>
            <a:picLocks noChangeAspect="1"/>
          </p:cNvPicPr>
          <p:nvPr/>
        </p:nvPicPr>
        <p:blipFill rotWithShape="1">
          <a:blip r:embed="rId3"/>
          <a:srcRect l="1024" r="2686"/>
          <a:stretch/>
        </p:blipFill>
        <p:spPr>
          <a:xfrm>
            <a:off x="4332545" y="1550308"/>
            <a:ext cx="4708187" cy="1836347"/>
          </a:xfrm>
          <a:prstGeom prst="rect">
            <a:avLst/>
          </a:prstGeom>
        </p:spPr>
      </p:pic>
      <p:sp>
        <p:nvSpPr>
          <p:cNvPr id="2" name="Text Placeholder 1">
            <a:extLst>
              <a:ext uri="{FF2B5EF4-FFF2-40B4-BE49-F238E27FC236}">
                <a16:creationId xmlns:a16="http://schemas.microsoft.com/office/drawing/2014/main" id="{E6A75193-85B4-7FAD-FFFF-84CC1862AEF4}"/>
              </a:ext>
            </a:extLst>
          </p:cNvPr>
          <p:cNvSpPr>
            <a:spLocks noGrp="1"/>
          </p:cNvSpPr>
          <p:nvPr>
            <p:ph type="body" sz="quarter" idx="10"/>
          </p:nvPr>
        </p:nvSpPr>
        <p:spPr>
          <a:xfrm>
            <a:off x="393700" y="299259"/>
            <a:ext cx="8356600" cy="455521"/>
          </a:xfrm>
        </p:spPr>
        <p:txBody>
          <a:bodyPr/>
          <a:lstStyle/>
          <a:p>
            <a:pPr algn="l"/>
            <a:r>
              <a:rPr lang="en-US" sz="3000">
                <a:latin typeface="Calibri" panose="020F0502020204030204" pitchFamily="34" charset="0"/>
                <a:ea typeface="Calibri" panose="020F0502020204030204" pitchFamily="34" charset="0"/>
                <a:cs typeface="Calibri" panose="020F0502020204030204" pitchFamily="34" charset="0"/>
              </a:rPr>
              <a:t>Your Cooperative Allotment </a:t>
            </a:r>
          </a:p>
        </p:txBody>
      </p:sp>
      <p:sp>
        <p:nvSpPr>
          <p:cNvPr id="3" name="Text Placeholder 2">
            <a:extLst>
              <a:ext uri="{FF2B5EF4-FFF2-40B4-BE49-F238E27FC236}">
                <a16:creationId xmlns:a16="http://schemas.microsoft.com/office/drawing/2014/main" id="{C16BA602-5110-7FA4-B05A-31A227D77BEF}"/>
              </a:ext>
            </a:extLst>
          </p:cNvPr>
          <p:cNvSpPr txBox="1">
            <a:spLocks/>
          </p:cNvSpPr>
          <p:nvPr/>
        </p:nvSpPr>
        <p:spPr>
          <a:xfrm>
            <a:off x="393700" y="1272619"/>
            <a:ext cx="3821522" cy="2751527"/>
          </a:xfrm>
          <a:prstGeom prst="rect">
            <a:avLst/>
          </a:prstGeom>
        </p:spPr>
        <p:txBody>
          <a:bodyPr/>
          <a:lstStyle>
            <a:lvl1pPr marL="0" marR="0" indent="0" algn="l" defTabSz="914377" rtl="0" eaLnBrk="1" fontAlgn="auto" latinLnBrk="0" hangingPunct="1">
              <a:lnSpc>
                <a:spcPct val="100000"/>
              </a:lnSpc>
              <a:spcBef>
                <a:spcPts val="0"/>
              </a:spcBef>
              <a:spcAft>
                <a:spcPts val="0"/>
              </a:spcAft>
              <a:buClr>
                <a:srgbClr val="595959"/>
              </a:buClr>
              <a:buSzPts val="2800"/>
              <a:buFont typeface="Arial"/>
              <a:buNone/>
              <a:tabLst/>
              <a:defRPr sz="2667"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685783">
              <a:buFont typeface="Arial" panose="020B0604020202020204" pitchFamily="34" charset="0"/>
              <a:buChar char="•"/>
            </a:pPr>
            <a:r>
              <a:rPr lang="en-US" sz="2000">
                <a:solidFill>
                  <a:srgbClr val="FFFFFF"/>
                </a:solidFill>
                <a:latin typeface="Arial" panose="020B0604020202020204"/>
              </a:rPr>
              <a:t>Every Cooperative receives between 5 and 250 licenses</a:t>
            </a:r>
          </a:p>
          <a:p>
            <a:pPr defTabSz="685783"/>
            <a:endParaRPr lang="en-US" sz="2000">
              <a:solidFill>
                <a:srgbClr val="FFFFFF"/>
              </a:solidFill>
              <a:latin typeface="Arial" panose="020B0604020202020204"/>
            </a:endParaRPr>
          </a:p>
          <a:p>
            <a:pPr marL="285743" indent="-285743" defTabSz="685783">
              <a:buFont typeface="Arial" panose="020B0604020202020204" pitchFamily="34" charset="0"/>
              <a:buChar char="•"/>
            </a:pPr>
            <a:r>
              <a:rPr lang="en-US" sz="2000">
                <a:solidFill>
                  <a:srgbClr val="FFFFFF"/>
                </a:solidFill>
                <a:latin typeface="Arial" panose="020B0604020202020204"/>
              </a:rPr>
              <a:t>$360 per license savings</a:t>
            </a:r>
          </a:p>
          <a:p>
            <a:pPr defTabSz="685783"/>
            <a:endParaRPr lang="en-US" sz="2000">
              <a:solidFill>
                <a:srgbClr val="FFFFFF"/>
              </a:solidFill>
              <a:latin typeface="Arial" panose="020B0604020202020204"/>
            </a:endParaRPr>
          </a:p>
          <a:p>
            <a:pPr marL="285743" indent="-285743" defTabSz="685783">
              <a:buFont typeface="Arial" panose="020B0604020202020204" pitchFamily="34" charset="0"/>
              <a:buChar char="•"/>
            </a:pPr>
            <a:r>
              <a:rPr lang="en-US" sz="2000">
                <a:solidFill>
                  <a:srgbClr val="FFFFFF"/>
                </a:solidFill>
                <a:latin typeface="Arial" panose="020B0604020202020204"/>
              </a:rPr>
              <a:t>Additional licenses available at a rate of $55 per employee per year.</a:t>
            </a:r>
          </a:p>
          <a:p>
            <a:pPr marL="285743" indent="-285743" defTabSz="685783">
              <a:spcBef>
                <a:spcPts val="600"/>
              </a:spcBef>
              <a:spcAft>
                <a:spcPts val="600"/>
              </a:spcAft>
              <a:buFont typeface="Arial" panose="020B0604020202020204" pitchFamily="34" charset="0"/>
              <a:buChar char="•"/>
            </a:pPr>
            <a:endParaRPr lang="en-US" sz="2000">
              <a:solidFill>
                <a:srgbClr val="000000"/>
              </a:solidFill>
              <a:latin typeface="Arial" panose="020B0604020202020204"/>
            </a:endParaRPr>
          </a:p>
          <a:p>
            <a:pPr marL="285743" indent="-285743" defTabSz="685783">
              <a:buFont typeface="Arial" panose="020B0604020202020204" pitchFamily="34" charset="0"/>
              <a:buChar char="•"/>
            </a:pPr>
            <a:endParaRPr lang="en-US" sz="2000">
              <a:solidFill>
                <a:srgbClr val="000000"/>
              </a:solidFill>
              <a:latin typeface="Arial" panose="020B0604020202020204"/>
            </a:endParaRPr>
          </a:p>
        </p:txBody>
      </p:sp>
    </p:spTree>
    <p:extLst>
      <p:ext uri="{BB962C8B-B14F-4D97-AF65-F5344CB8AC3E}">
        <p14:creationId xmlns:p14="http://schemas.microsoft.com/office/powerpoint/2010/main" val="17878046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4A2E55-7B3F-7B29-D193-8FDB1BF39EF2}"/>
              </a:ext>
            </a:extLst>
          </p:cNvPr>
          <p:cNvPicPr>
            <a:picLocks noChangeAspect="1"/>
          </p:cNvPicPr>
          <p:nvPr/>
        </p:nvPicPr>
        <p:blipFill>
          <a:blip r:embed="rId3"/>
          <a:stretch>
            <a:fillRect/>
          </a:stretch>
        </p:blipFill>
        <p:spPr>
          <a:xfrm>
            <a:off x="1" y="1377723"/>
            <a:ext cx="4540136" cy="3765777"/>
          </a:xfrm>
          <a:prstGeom prst="rect">
            <a:avLst/>
          </a:prstGeom>
        </p:spPr>
      </p:pic>
      <p:pic>
        <p:nvPicPr>
          <p:cNvPr id="6" name="Picture 5">
            <a:extLst>
              <a:ext uri="{FF2B5EF4-FFF2-40B4-BE49-F238E27FC236}">
                <a16:creationId xmlns:a16="http://schemas.microsoft.com/office/drawing/2014/main" id="{7F60C2FC-0545-829B-2906-5C530A00EF95}"/>
              </a:ext>
            </a:extLst>
          </p:cNvPr>
          <p:cNvPicPr>
            <a:picLocks noChangeAspect="1"/>
          </p:cNvPicPr>
          <p:nvPr/>
        </p:nvPicPr>
        <p:blipFill>
          <a:blip r:embed="rId4"/>
          <a:stretch>
            <a:fillRect/>
          </a:stretch>
        </p:blipFill>
        <p:spPr>
          <a:xfrm>
            <a:off x="4284566" y="0"/>
            <a:ext cx="4859435" cy="2880544"/>
          </a:xfrm>
          <a:prstGeom prst="rect">
            <a:avLst/>
          </a:prstGeom>
        </p:spPr>
      </p:pic>
      <p:pic>
        <p:nvPicPr>
          <p:cNvPr id="8" name="Picture 7">
            <a:extLst>
              <a:ext uri="{FF2B5EF4-FFF2-40B4-BE49-F238E27FC236}">
                <a16:creationId xmlns:a16="http://schemas.microsoft.com/office/drawing/2014/main" id="{277B25E6-0FC8-C731-A69F-D086467E76B8}"/>
              </a:ext>
            </a:extLst>
          </p:cNvPr>
          <p:cNvPicPr>
            <a:picLocks noChangeAspect="1"/>
          </p:cNvPicPr>
          <p:nvPr/>
        </p:nvPicPr>
        <p:blipFill>
          <a:blip r:embed="rId5"/>
          <a:stretch>
            <a:fillRect/>
          </a:stretch>
        </p:blipFill>
        <p:spPr>
          <a:xfrm>
            <a:off x="4308060" y="2880544"/>
            <a:ext cx="4835940" cy="3001785"/>
          </a:xfrm>
          <a:prstGeom prst="rect">
            <a:avLst/>
          </a:prstGeom>
        </p:spPr>
      </p:pic>
      <p:pic>
        <p:nvPicPr>
          <p:cNvPr id="9" name="Picture 2" descr="LinkedIn Learning – Logos Download">
            <a:extLst>
              <a:ext uri="{FF2B5EF4-FFF2-40B4-BE49-F238E27FC236}">
                <a16:creationId xmlns:a16="http://schemas.microsoft.com/office/drawing/2014/main" id="{419A7B83-99DE-1E55-AC47-0B02EC7D02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5780" y="502475"/>
            <a:ext cx="3218064" cy="438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0309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DB34B-B9A9-E740-403D-99CE9A26C6C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60046F4-79A6-8AC2-92DB-C9B1796701FC}"/>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922E97BE-CB75-7DBC-5946-F456E98B1135}"/>
              </a:ext>
            </a:extLst>
          </p:cNvPr>
          <p:cNvPicPr>
            <a:picLocks noChangeAspect="1"/>
          </p:cNvPicPr>
          <p:nvPr/>
        </p:nvPicPr>
        <p:blipFill>
          <a:blip r:embed="rId3"/>
          <a:stretch>
            <a:fillRect/>
          </a:stretch>
        </p:blipFill>
        <p:spPr>
          <a:xfrm>
            <a:off x="0" y="366400"/>
            <a:ext cx="9144000" cy="4257288"/>
          </a:xfrm>
          <a:prstGeom prst="rect">
            <a:avLst/>
          </a:prstGeom>
        </p:spPr>
      </p:pic>
    </p:spTree>
    <p:extLst>
      <p:ext uri="{BB962C8B-B14F-4D97-AF65-F5344CB8AC3E}">
        <p14:creationId xmlns:p14="http://schemas.microsoft.com/office/powerpoint/2010/main" val="21131978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09B952-BABB-F074-829A-B74626EEC0B8}"/>
              </a:ext>
            </a:extLst>
          </p:cNvPr>
          <p:cNvSpPr txBox="1">
            <a:spLocks noGrp="1"/>
          </p:cNvSpPr>
          <p:nvPr>
            <p:ph type="body" sz="quarter" idx="10"/>
          </p:nvPr>
        </p:nvSpPr>
        <p:spPr>
          <a:xfrm>
            <a:off x="406401" y="596900"/>
            <a:ext cx="8356600" cy="455613"/>
          </a:xfrm>
          <a:prstGeom prst="rect">
            <a:avLst/>
          </a:prstGeom>
        </p:spPr>
        <p:txBody>
          <a:bodyPr vert="horz" lIns="0" tIns="0" rIns="0" bIns="0" rtlCol="0" anchor="t" anchorCtr="0">
            <a:noAutofit/>
          </a:bodyPr>
          <a:lstStyle>
            <a:lvl1pPr algn="l" defTabSz="1828800" rtl="0" eaLnBrk="1" latinLnBrk="0" hangingPunct="1">
              <a:lnSpc>
                <a:spcPct val="90000"/>
              </a:lnSpc>
              <a:spcBef>
                <a:spcPct val="0"/>
              </a:spcBef>
              <a:buNone/>
              <a:defRPr sz="6600" kern="1200" baseline="0">
                <a:solidFill>
                  <a:srgbClr val="915907"/>
                </a:solidFill>
                <a:latin typeface="Community Light" panose="02000303040000020003" pitchFamily="2" charset="0"/>
                <a:ea typeface="+mj-ea"/>
                <a:cs typeface="+mj-cs"/>
              </a:defRPr>
            </a:lvl1pPr>
          </a:lstStyle>
          <a:p>
            <a:pPr defTabSz="913829">
              <a:buClr>
                <a:srgbClr val="000000"/>
              </a:buClr>
              <a:defRPr/>
            </a:pPr>
            <a:r>
              <a:rPr lang="en-US" sz="2800">
                <a:solidFill>
                  <a:schemeClr val="tx2"/>
                </a:solidFill>
                <a:sym typeface="Arial"/>
              </a:rPr>
              <a:t>Hands-on-experience for real life skill building</a:t>
            </a:r>
            <a:endParaRPr lang="en-AU" sz="2800">
              <a:solidFill>
                <a:schemeClr val="tx2"/>
              </a:solidFill>
              <a:sym typeface="Arial"/>
            </a:endParaRPr>
          </a:p>
        </p:txBody>
      </p:sp>
      <p:pic>
        <p:nvPicPr>
          <p:cNvPr id="5" name="Picture 4">
            <a:extLst>
              <a:ext uri="{FF2B5EF4-FFF2-40B4-BE49-F238E27FC236}">
                <a16:creationId xmlns:a16="http://schemas.microsoft.com/office/drawing/2014/main" id="{E01D0E60-396E-EA6C-11BF-3246A43534CA}"/>
              </a:ext>
            </a:extLst>
          </p:cNvPr>
          <p:cNvPicPr>
            <a:picLocks noChangeAspect="1"/>
          </p:cNvPicPr>
          <p:nvPr/>
        </p:nvPicPr>
        <p:blipFill>
          <a:blip r:embed="rId3"/>
          <a:stretch>
            <a:fillRect/>
          </a:stretch>
        </p:blipFill>
        <p:spPr>
          <a:xfrm>
            <a:off x="227053" y="1302873"/>
            <a:ext cx="4196667" cy="2700694"/>
          </a:xfrm>
          <a:prstGeom prst="rect">
            <a:avLst/>
          </a:prstGeom>
        </p:spPr>
      </p:pic>
      <p:pic>
        <p:nvPicPr>
          <p:cNvPr id="10" name="Picture 9">
            <a:extLst>
              <a:ext uri="{FF2B5EF4-FFF2-40B4-BE49-F238E27FC236}">
                <a16:creationId xmlns:a16="http://schemas.microsoft.com/office/drawing/2014/main" id="{F3341712-BF95-D07D-C6E3-44F31E16AEDB}"/>
              </a:ext>
            </a:extLst>
          </p:cNvPr>
          <p:cNvPicPr>
            <a:picLocks noChangeAspect="1"/>
          </p:cNvPicPr>
          <p:nvPr/>
        </p:nvPicPr>
        <p:blipFill>
          <a:blip r:embed="rId4"/>
          <a:stretch>
            <a:fillRect/>
          </a:stretch>
        </p:blipFill>
        <p:spPr>
          <a:xfrm>
            <a:off x="184133" y="1302873"/>
            <a:ext cx="4239587" cy="2877022"/>
          </a:xfrm>
          <a:prstGeom prst="rect">
            <a:avLst/>
          </a:prstGeom>
        </p:spPr>
      </p:pic>
      <p:pic>
        <p:nvPicPr>
          <p:cNvPr id="12" name="Picture 11">
            <a:extLst>
              <a:ext uri="{FF2B5EF4-FFF2-40B4-BE49-F238E27FC236}">
                <a16:creationId xmlns:a16="http://schemas.microsoft.com/office/drawing/2014/main" id="{458349B4-5E28-B074-63BD-798E6E9AF588}"/>
              </a:ext>
            </a:extLst>
          </p:cNvPr>
          <p:cNvPicPr>
            <a:picLocks noChangeAspect="1"/>
          </p:cNvPicPr>
          <p:nvPr/>
        </p:nvPicPr>
        <p:blipFill>
          <a:blip r:embed="rId5"/>
          <a:stretch>
            <a:fillRect/>
          </a:stretch>
        </p:blipFill>
        <p:spPr>
          <a:xfrm>
            <a:off x="5922043" y="2643455"/>
            <a:ext cx="1740109" cy="1755646"/>
          </a:xfrm>
          <a:prstGeom prst="rect">
            <a:avLst/>
          </a:prstGeom>
        </p:spPr>
      </p:pic>
      <p:pic>
        <p:nvPicPr>
          <p:cNvPr id="14" name="Picture 13">
            <a:extLst>
              <a:ext uri="{FF2B5EF4-FFF2-40B4-BE49-F238E27FC236}">
                <a16:creationId xmlns:a16="http://schemas.microsoft.com/office/drawing/2014/main" id="{1F776283-D2F3-9D63-3C48-21DC3FF7B4E2}"/>
              </a:ext>
            </a:extLst>
          </p:cNvPr>
          <p:cNvPicPr>
            <a:picLocks noChangeAspect="1"/>
          </p:cNvPicPr>
          <p:nvPr/>
        </p:nvPicPr>
        <p:blipFill>
          <a:blip r:embed="rId6"/>
          <a:stretch>
            <a:fillRect/>
          </a:stretch>
        </p:blipFill>
        <p:spPr>
          <a:xfrm>
            <a:off x="4821196" y="1124218"/>
            <a:ext cx="3941805" cy="1447533"/>
          </a:xfrm>
          <a:prstGeom prst="rect">
            <a:avLst/>
          </a:prstGeom>
        </p:spPr>
      </p:pic>
      <p:pic>
        <p:nvPicPr>
          <p:cNvPr id="16" name="Picture 15">
            <a:extLst>
              <a:ext uri="{FF2B5EF4-FFF2-40B4-BE49-F238E27FC236}">
                <a16:creationId xmlns:a16="http://schemas.microsoft.com/office/drawing/2014/main" id="{79253D9A-81C6-3144-F0E6-C900BF4D797A}"/>
              </a:ext>
            </a:extLst>
          </p:cNvPr>
          <p:cNvPicPr>
            <a:picLocks noChangeAspect="1"/>
          </p:cNvPicPr>
          <p:nvPr/>
        </p:nvPicPr>
        <p:blipFill>
          <a:blip r:embed="rId7"/>
          <a:stretch>
            <a:fillRect/>
          </a:stretch>
        </p:blipFill>
        <p:spPr>
          <a:xfrm>
            <a:off x="4359269" y="963606"/>
            <a:ext cx="4600599" cy="4121568"/>
          </a:xfrm>
          <a:prstGeom prst="rect">
            <a:avLst/>
          </a:prstGeom>
        </p:spPr>
      </p:pic>
      <p:pic>
        <p:nvPicPr>
          <p:cNvPr id="9" name="Picture 8">
            <a:extLst>
              <a:ext uri="{FF2B5EF4-FFF2-40B4-BE49-F238E27FC236}">
                <a16:creationId xmlns:a16="http://schemas.microsoft.com/office/drawing/2014/main" id="{8C07C700-6EB5-08D0-9C8D-2BAFEB5E4940}"/>
              </a:ext>
            </a:extLst>
          </p:cNvPr>
          <p:cNvPicPr>
            <a:picLocks noChangeAspect="1"/>
          </p:cNvPicPr>
          <p:nvPr/>
        </p:nvPicPr>
        <p:blipFill>
          <a:blip r:embed="rId8"/>
          <a:stretch>
            <a:fillRect/>
          </a:stretch>
        </p:blipFill>
        <p:spPr>
          <a:xfrm>
            <a:off x="1892505" y="526924"/>
            <a:ext cx="5062430" cy="3862802"/>
          </a:xfrm>
          <a:prstGeom prst="rect">
            <a:avLst/>
          </a:prstGeom>
        </p:spPr>
      </p:pic>
    </p:spTree>
    <p:extLst>
      <p:ext uri="{BB962C8B-B14F-4D97-AF65-F5344CB8AC3E}">
        <p14:creationId xmlns:p14="http://schemas.microsoft.com/office/powerpoint/2010/main" val="9587555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2272A1-1CB9-31D3-6C6D-6D968367A564}"/>
              </a:ext>
            </a:extLst>
          </p:cNvPr>
          <p:cNvSpPr>
            <a:spLocks noGrp="1"/>
          </p:cNvSpPr>
          <p:nvPr>
            <p:ph type="body" sz="quarter" idx="10"/>
          </p:nvPr>
        </p:nvSpPr>
        <p:spPr>
          <a:xfrm>
            <a:off x="393701" y="526743"/>
            <a:ext cx="8356600" cy="455521"/>
          </a:xfrm>
        </p:spPr>
        <p:txBody>
          <a:bodyPr/>
          <a:lstStyle/>
          <a:p>
            <a:r>
              <a:rPr lang="en-US"/>
              <a:t>What are Cooperatives viewing?</a:t>
            </a:r>
          </a:p>
        </p:txBody>
      </p:sp>
      <p:grpSp>
        <p:nvGrpSpPr>
          <p:cNvPr id="26" name="Group 25">
            <a:extLst>
              <a:ext uri="{FF2B5EF4-FFF2-40B4-BE49-F238E27FC236}">
                <a16:creationId xmlns:a16="http://schemas.microsoft.com/office/drawing/2014/main" id="{2D5CC548-B53B-4777-769F-9BFFC7DB2E29}"/>
              </a:ext>
            </a:extLst>
          </p:cNvPr>
          <p:cNvGrpSpPr/>
          <p:nvPr/>
        </p:nvGrpSpPr>
        <p:grpSpPr>
          <a:xfrm>
            <a:off x="189120" y="1182818"/>
            <a:ext cx="4580312" cy="2882106"/>
            <a:chOff x="830732" y="2964497"/>
            <a:chExt cx="8489315" cy="5380355"/>
          </a:xfrm>
        </p:grpSpPr>
        <p:sp>
          <p:nvSpPr>
            <p:cNvPr id="27" name="object 3">
              <a:extLst>
                <a:ext uri="{FF2B5EF4-FFF2-40B4-BE49-F238E27FC236}">
                  <a16:creationId xmlns:a16="http://schemas.microsoft.com/office/drawing/2014/main" id="{C82279C6-A735-D442-0D97-0F49DA0821B9}"/>
                </a:ext>
              </a:extLst>
            </p:cNvPr>
            <p:cNvSpPr/>
            <p:nvPr/>
          </p:nvSpPr>
          <p:spPr>
            <a:xfrm>
              <a:off x="830732" y="2964497"/>
              <a:ext cx="8489315" cy="5380355"/>
            </a:xfrm>
            <a:custGeom>
              <a:avLst/>
              <a:gdLst/>
              <a:ahLst/>
              <a:cxnLst/>
              <a:rect l="l" t="t" r="r" b="b"/>
              <a:pathLst>
                <a:path w="8489315" h="5380355">
                  <a:moveTo>
                    <a:pt x="8489270" y="0"/>
                  </a:moveTo>
                  <a:lnTo>
                    <a:pt x="0" y="0"/>
                  </a:lnTo>
                  <a:lnTo>
                    <a:pt x="0" y="5380150"/>
                  </a:lnTo>
                  <a:lnTo>
                    <a:pt x="8489270" y="5380150"/>
                  </a:lnTo>
                  <a:lnTo>
                    <a:pt x="8489270" y="0"/>
                  </a:lnTo>
                  <a:close/>
                </a:path>
              </a:pathLst>
            </a:custGeom>
            <a:solidFill>
              <a:srgbClr val="FFFFFF"/>
            </a:solidFill>
          </p:spPr>
          <p:txBody>
            <a:bodyPr wrap="square" lIns="0" tIns="0" rIns="0" bIns="0" rtlCol="0"/>
            <a:lstStyle/>
            <a:p>
              <a:pPr defTabSz="457189">
                <a:buClrTx/>
              </a:pPr>
              <a:endParaRPr sz="1800" kern="1200">
                <a:ea typeface="+mn-ea"/>
                <a:cs typeface="+mn-cs"/>
              </a:endParaRPr>
            </a:p>
          </p:txBody>
        </p:sp>
        <p:pic>
          <p:nvPicPr>
            <p:cNvPr id="28" name="object 11">
              <a:extLst>
                <a:ext uri="{FF2B5EF4-FFF2-40B4-BE49-F238E27FC236}">
                  <a16:creationId xmlns:a16="http://schemas.microsoft.com/office/drawing/2014/main" id="{F18BC88C-D134-914D-C830-61BAE397ACE0}"/>
                </a:ext>
              </a:extLst>
            </p:cNvPr>
            <p:cNvPicPr/>
            <p:nvPr/>
          </p:nvPicPr>
          <p:blipFill>
            <a:blip r:embed="rId2" cstate="print"/>
            <a:stretch>
              <a:fillRect/>
            </a:stretch>
          </p:blipFill>
          <p:spPr>
            <a:xfrm>
              <a:off x="3775539" y="3153444"/>
              <a:ext cx="2920120" cy="377213"/>
            </a:xfrm>
            <a:prstGeom prst="rect">
              <a:avLst/>
            </a:prstGeom>
          </p:spPr>
        </p:pic>
        <p:sp>
          <p:nvSpPr>
            <p:cNvPr id="29" name="object 47">
              <a:extLst>
                <a:ext uri="{FF2B5EF4-FFF2-40B4-BE49-F238E27FC236}">
                  <a16:creationId xmlns:a16="http://schemas.microsoft.com/office/drawing/2014/main" id="{531420B5-EF03-4BC4-4F01-8576ECE180E0}"/>
                </a:ext>
              </a:extLst>
            </p:cNvPr>
            <p:cNvSpPr/>
            <p:nvPr/>
          </p:nvSpPr>
          <p:spPr>
            <a:xfrm>
              <a:off x="5532030" y="7504296"/>
              <a:ext cx="1892935" cy="463550"/>
            </a:xfrm>
            <a:custGeom>
              <a:avLst/>
              <a:gdLst/>
              <a:ahLst/>
              <a:cxnLst/>
              <a:rect l="l" t="t" r="r" b="b"/>
              <a:pathLst>
                <a:path w="1892934" h="463550">
                  <a:moveTo>
                    <a:pt x="1892612" y="0"/>
                  </a:moveTo>
                  <a:lnTo>
                    <a:pt x="0" y="0"/>
                  </a:lnTo>
                  <a:lnTo>
                    <a:pt x="0" y="463399"/>
                  </a:lnTo>
                  <a:lnTo>
                    <a:pt x="1892612" y="463399"/>
                  </a:lnTo>
                  <a:lnTo>
                    <a:pt x="1892612"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30" name="object 48">
              <a:extLst>
                <a:ext uri="{FF2B5EF4-FFF2-40B4-BE49-F238E27FC236}">
                  <a16:creationId xmlns:a16="http://schemas.microsoft.com/office/drawing/2014/main" id="{0B59C94D-F515-853B-26BE-822002A346ED}"/>
                </a:ext>
              </a:extLst>
            </p:cNvPr>
            <p:cNvSpPr/>
            <p:nvPr/>
          </p:nvSpPr>
          <p:spPr>
            <a:xfrm>
              <a:off x="5532030" y="6624636"/>
              <a:ext cx="1916430" cy="463550"/>
            </a:xfrm>
            <a:custGeom>
              <a:avLst/>
              <a:gdLst/>
              <a:ahLst/>
              <a:cxnLst/>
              <a:rect l="l" t="t" r="r" b="b"/>
              <a:pathLst>
                <a:path w="1916429" h="463550">
                  <a:moveTo>
                    <a:pt x="1916172" y="0"/>
                  </a:moveTo>
                  <a:lnTo>
                    <a:pt x="0" y="0"/>
                  </a:lnTo>
                  <a:lnTo>
                    <a:pt x="0" y="463399"/>
                  </a:lnTo>
                  <a:lnTo>
                    <a:pt x="1916172" y="463399"/>
                  </a:lnTo>
                  <a:lnTo>
                    <a:pt x="1916172"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31" name="object 49">
              <a:extLst>
                <a:ext uri="{FF2B5EF4-FFF2-40B4-BE49-F238E27FC236}">
                  <a16:creationId xmlns:a16="http://schemas.microsoft.com/office/drawing/2014/main" id="{2BA4D513-CDC0-CD6A-2DF8-1C52452023F0}"/>
                </a:ext>
              </a:extLst>
            </p:cNvPr>
            <p:cNvSpPr/>
            <p:nvPr/>
          </p:nvSpPr>
          <p:spPr>
            <a:xfrm>
              <a:off x="5532030" y="5744873"/>
              <a:ext cx="1963420" cy="463550"/>
            </a:xfrm>
            <a:custGeom>
              <a:avLst/>
              <a:gdLst/>
              <a:ahLst/>
              <a:cxnLst/>
              <a:rect l="l" t="t" r="r" b="b"/>
              <a:pathLst>
                <a:path w="1963420" h="463550">
                  <a:moveTo>
                    <a:pt x="1963291" y="0"/>
                  </a:moveTo>
                  <a:lnTo>
                    <a:pt x="0" y="0"/>
                  </a:lnTo>
                  <a:lnTo>
                    <a:pt x="0" y="463399"/>
                  </a:lnTo>
                  <a:lnTo>
                    <a:pt x="1963291" y="463399"/>
                  </a:lnTo>
                  <a:lnTo>
                    <a:pt x="1963291"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32" name="object 50">
              <a:extLst>
                <a:ext uri="{FF2B5EF4-FFF2-40B4-BE49-F238E27FC236}">
                  <a16:creationId xmlns:a16="http://schemas.microsoft.com/office/drawing/2014/main" id="{27538537-1FAF-2CB0-6A04-242175BD4673}"/>
                </a:ext>
              </a:extLst>
            </p:cNvPr>
            <p:cNvSpPr/>
            <p:nvPr/>
          </p:nvSpPr>
          <p:spPr>
            <a:xfrm>
              <a:off x="5532030" y="4865214"/>
              <a:ext cx="2167890" cy="463550"/>
            </a:xfrm>
            <a:custGeom>
              <a:avLst/>
              <a:gdLst/>
              <a:ahLst/>
              <a:cxnLst/>
              <a:rect l="l" t="t" r="r" b="b"/>
              <a:pathLst>
                <a:path w="2167890" h="463550">
                  <a:moveTo>
                    <a:pt x="2167473" y="0"/>
                  </a:moveTo>
                  <a:lnTo>
                    <a:pt x="0" y="0"/>
                  </a:lnTo>
                  <a:lnTo>
                    <a:pt x="0" y="463399"/>
                  </a:lnTo>
                  <a:lnTo>
                    <a:pt x="2167473" y="463399"/>
                  </a:lnTo>
                  <a:lnTo>
                    <a:pt x="2167473"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33" name="object 51">
              <a:extLst>
                <a:ext uri="{FF2B5EF4-FFF2-40B4-BE49-F238E27FC236}">
                  <a16:creationId xmlns:a16="http://schemas.microsoft.com/office/drawing/2014/main" id="{A0850223-16F6-F02F-9048-F6C1F5475D95}"/>
                </a:ext>
              </a:extLst>
            </p:cNvPr>
            <p:cNvSpPr/>
            <p:nvPr/>
          </p:nvSpPr>
          <p:spPr>
            <a:xfrm>
              <a:off x="5532030" y="3985555"/>
              <a:ext cx="2686050" cy="463550"/>
            </a:xfrm>
            <a:custGeom>
              <a:avLst/>
              <a:gdLst/>
              <a:ahLst/>
              <a:cxnLst/>
              <a:rect l="l" t="t" r="r" b="b"/>
              <a:pathLst>
                <a:path w="2686050" h="463550">
                  <a:moveTo>
                    <a:pt x="2685782" y="0"/>
                  </a:moveTo>
                  <a:lnTo>
                    <a:pt x="0" y="0"/>
                  </a:lnTo>
                  <a:lnTo>
                    <a:pt x="0" y="463399"/>
                  </a:lnTo>
                  <a:lnTo>
                    <a:pt x="2685782" y="463399"/>
                  </a:lnTo>
                  <a:lnTo>
                    <a:pt x="2685782"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grpSp>
          <p:nvGrpSpPr>
            <p:cNvPr id="34" name="object 57">
              <a:extLst>
                <a:ext uri="{FF2B5EF4-FFF2-40B4-BE49-F238E27FC236}">
                  <a16:creationId xmlns:a16="http://schemas.microsoft.com/office/drawing/2014/main" id="{7E51A00A-67AB-C6A0-1101-0EA993DBC401}"/>
                </a:ext>
              </a:extLst>
            </p:cNvPr>
            <p:cNvGrpSpPr/>
            <p:nvPr/>
          </p:nvGrpSpPr>
          <p:grpSpPr>
            <a:xfrm>
              <a:off x="2312233" y="7404204"/>
              <a:ext cx="3093720" cy="657225"/>
              <a:chOff x="3023468" y="8775177"/>
              <a:chExt cx="3093720" cy="657225"/>
            </a:xfrm>
          </p:grpSpPr>
          <p:pic>
            <p:nvPicPr>
              <p:cNvPr id="47" name="object 58">
                <a:extLst>
                  <a:ext uri="{FF2B5EF4-FFF2-40B4-BE49-F238E27FC236}">
                    <a16:creationId xmlns:a16="http://schemas.microsoft.com/office/drawing/2014/main" id="{8F164BFC-14EE-52E8-8025-7AF326DA3BF8}"/>
                  </a:ext>
                </a:extLst>
              </p:cNvPr>
              <p:cNvPicPr/>
              <p:nvPr/>
            </p:nvPicPr>
            <p:blipFill>
              <a:blip r:embed="rId3" cstate="print"/>
              <a:stretch>
                <a:fillRect/>
              </a:stretch>
            </p:blipFill>
            <p:spPr>
              <a:xfrm>
                <a:off x="3023468" y="8775177"/>
                <a:ext cx="3093309" cy="330094"/>
              </a:xfrm>
              <a:prstGeom prst="rect">
                <a:avLst/>
              </a:prstGeom>
            </p:spPr>
          </p:pic>
          <p:pic>
            <p:nvPicPr>
              <p:cNvPr id="48" name="object 59">
                <a:extLst>
                  <a:ext uri="{FF2B5EF4-FFF2-40B4-BE49-F238E27FC236}">
                    <a16:creationId xmlns:a16="http://schemas.microsoft.com/office/drawing/2014/main" id="{274992E5-1DC7-235E-87B1-16493A951610}"/>
                  </a:ext>
                </a:extLst>
              </p:cNvPr>
              <p:cNvPicPr/>
              <p:nvPr/>
            </p:nvPicPr>
            <p:blipFill>
              <a:blip r:embed="rId4" cstate="print"/>
              <a:stretch>
                <a:fillRect/>
              </a:stretch>
            </p:blipFill>
            <p:spPr>
              <a:xfrm>
                <a:off x="3023468" y="9102078"/>
                <a:ext cx="879858" cy="330094"/>
              </a:xfrm>
              <a:prstGeom prst="rect">
                <a:avLst/>
              </a:prstGeom>
            </p:spPr>
          </p:pic>
        </p:grpSp>
        <p:grpSp>
          <p:nvGrpSpPr>
            <p:cNvPr id="35" name="object 60">
              <a:extLst>
                <a:ext uri="{FF2B5EF4-FFF2-40B4-BE49-F238E27FC236}">
                  <a16:creationId xmlns:a16="http://schemas.microsoft.com/office/drawing/2014/main" id="{82907CB7-72AF-D3DA-4813-F627345BAED2}"/>
                </a:ext>
              </a:extLst>
            </p:cNvPr>
            <p:cNvGrpSpPr/>
            <p:nvPr/>
          </p:nvGrpSpPr>
          <p:grpSpPr>
            <a:xfrm>
              <a:off x="2005959" y="6523603"/>
              <a:ext cx="3397885" cy="657225"/>
              <a:chOff x="2717194" y="7894576"/>
              <a:chExt cx="3397885" cy="657225"/>
            </a:xfrm>
          </p:grpSpPr>
          <p:pic>
            <p:nvPicPr>
              <p:cNvPr id="45" name="object 61">
                <a:extLst>
                  <a:ext uri="{FF2B5EF4-FFF2-40B4-BE49-F238E27FC236}">
                    <a16:creationId xmlns:a16="http://schemas.microsoft.com/office/drawing/2014/main" id="{39D88ACA-449F-83BF-CDF3-095E3DFBD270}"/>
                  </a:ext>
                </a:extLst>
              </p:cNvPr>
              <p:cNvPicPr/>
              <p:nvPr/>
            </p:nvPicPr>
            <p:blipFill>
              <a:blip r:embed="rId5" cstate="print"/>
              <a:stretch>
                <a:fillRect/>
              </a:stretch>
            </p:blipFill>
            <p:spPr>
              <a:xfrm>
                <a:off x="2717194" y="7894576"/>
                <a:ext cx="3397383" cy="330094"/>
              </a:xfrm>
              <a:prstGeom prst="rect">
                <a:avLst/>
              </a:prstGeom>
            </p:spPr>
          </p:pic>
          <p:pic>
            <p:nvPicPr>
              <p:cNvPr id="46" name="object 62">
                <a:extLst>
                  <a:ext uri="{FF2B5EF4-FFF2-40B4-BE49-F238E27FC236}">
                    <a16:creationId xmlns:a16="http://schemas.microsoft.com/office/drawing/2014/main" id="{583D6B67-89BD-5214-F224-1B4C19B069BF}"/>
                  </a:ext>
                </a:extLst>
              </p:cNvPr>
              <p:cNvPicPr/>
              <p:nvPr/>
            </p:nvPicPr>
            <p:blipFill>
              <a:blip r:embed="rId6" cstate="print"/>
              <a:stretch>
                <a:fillRect/>
              </a:stretch>
            </p:blipFill>
            <p:spPr>
              <a:xfrm>
                <a:off x="2717194" y="8221477"/>
                <a:ext cx="2129463" cy="330094"/>
              </a:xfrm>
              <a:prstGeom prst="rect">
                <a:avLst/>
              </a:prstGeom>
            </p:spPr>
          </p:pic>
        </p:grpSp>
        <p:grpSp>
          <p:nvGrpSpPr>
            <p:cNvPr id="36" name="object 63">
              <a:extLst>
                <a:ext uri="{FF2B5EF4-FFF2-40B4-BE49-F238E27FC236}">
                  <a16:creationId xmlns:a16="http://schemas.microsoft.com/office/drawing/2014/main" id="{359D7779-3190-91ED-6EC6-14C930DA54A7}"/>
                </a:ext>
              </a:extLst>
            </p:cNvPr>
            <p:cNvGrpSpPr/>
            <p:nvPr/>
          </p:nvGrpSpPr>
          <p:grpSpPr>
            <a:xfrm>
              <a:off x="1985018" y="5642688"/>
              <a:ext cx="3402965" cy="657225"/>
              <a:chOff x="2696253" y="7013661"/>
              <a:chExt cx="3402965" cy="657225"/>
            </a:xfrm>
          </p:grpSpPr>
          <p:pic>
            <p:nvPicPr>
              <p:cNvPr id="43" name="object 64">
                <a:extLst>
                  <a:ext uri="{FF2B5EF4-FFF2-40B4-BE49-F238E27FC236}">
                    <a16:creationId xmlns:a16="http://schemas.microsoft.com/office/drawing/2014/main" id="{62C3688E-6A0B-3A48-006D-839159B54F76}"/>
                  </a:ext>
                </a:extLst>
              </p:cNvPr>
              <p:cNvPicPr/>
              <p:nvPr/>
            </p:nvPicPr>
            <p:blipFill>
              <a:blip r:embed="rId7" cstate="print"/>
              <a:stretch>
                <a:fillRect/>
              </a:stretch>
            </p:blipFill>
            <p:spPr>
              <a:xfrm>
                <a:off x="2696253" y="7013661"/>
                <a:ext cx="3402514" cy="330094"/>
              </a:xfrm>
              <a:prstGeom prst="rect">
                <a:avLst/>
              </a:prstGeom>
            </p:spPr>
          </p:pic>
          <p:pic>
            <p:nvPicPr>
              <p:cNvPr id="44" name="object 65">
                <a:extLst>
                  <a:ext uri="{FF2B5EF4-FFF2-40B4-BE49-F238E27FC236}">
                    <a16:creationId xmlns:a16="http://schemas.microsoft.com/office/drawing/2014/main" id="{C82430E6-2F84-7577-AE71-EAFA06374E50}"/>
                  </a:ext>
                </a:extLst>
              </p:cNvPr>
              <p:cNvPicPr/>
              <p:nvPr/>
            </p:nvPicPr>
            <p:blipFill>
              <a:blip r:embed="rId8" cstate="print"/>
              <a:stretch>
                <a:fillRect/>
              </a:stretch>
            </p:blipFill>
            <p:spPr>
              <a:xfrm>
                <a:off x="2696253" y="7340666"/>
                <a:ext cx="1237135" cy="330094"/>
              </a:xfrm>
              <a:prstGeom prst="rect">
                <a:avLst/>
              </a:prstGeom>
            </p:spPr>
          </p:pic>
        </p:grpSp>
        <p:grpSp>
          <p:nvGrpSpPr>
            <p:cNvPr id="37" name="object 66">
              <a:extLst>
                <a:ext uri="{FF2B5EF4-FFF2-40B4-BE49-F238E27FC236}">
                  <a16:creationId xmlns:a16="http://schemas.microsoft.com/office/drawing/2014/main" id="{1A41B973-1058-1ECE-B715-39AE9D61310B}"/>
                </a:ext>
              </a:extLst>
            </p:cNvPr>
            <p:cNvGrpSpPr/>
            <p:nvPr/>
          </p:nvGrpSpPr>
          <p:grpSpPr>
            <a:xfrm>
              <a:off x="2758816" y="4762086"/>
              <a:ext cx="2626995" cy="657225"/>
              <a:chOff x="3470051" y="6133059"/>
              <a:chExt cx="2626995" cy="657225"/>
            </a:xfrm>
          </p:grpSpPr>
          <p:pic>
            <p:nvPicPr>
              <p:cNvPr id="41" name="object 67">
                <a:extLst>
                  <a:ext uri="{FF2B5EF4-FFF2-40B4-BE49-F238E27FC236}">
                    <a16:creationId xmlns:a16="http://schemas.microsoft.com/office/drawing/2014/main" id="{5F402591-79B7-CE34-2187-347D556C825A}"/>
                  </a:ext>
                </a:extLst>
              </p:cNvPr>
              <p:cNvPicPr/>
              <p:nvPr/>
            </p:nvPicPr>
            <p:blipFill>
              <a:blip r:embed="rId9" cstate="print"/>
              <a:stretch>
                <a:fillRect/>
              </a:stretch>
            </p:blipFill>
            <p:spPr>
              <a:xfrm>
                <a:off x="3470051" y="6133059"/>
                <a:ext cx="2626726" cy="330094"/>
              </a:xfrm>
              <a:prstGeom prst="rect">
                <a:avLst/>
              </a:prstGeom>
            </p:spPr>
          </p:pic>
          <p:pic>
            <p:nvPicPr>
              <p:cNvPr id="42" name="object 68">
                <a:extLst>
                  <a:ext uri="{FF2B5EF4-FFF2-40B4-BE49-F238E27FC236}">
                    <a16:creationId xmlns:a16="http://schemas.microsoft.com/office/drawing/2014/main" id="{B1C848E6-8354-1BCA-2853-26919C9A2B8C}"/>
                  </a:ext>
                </a:extLst>
              </p:cNvPr>
              <p:cNvPicPr/>
              <p:nvPr/>
            </p:nvPicPr>
            <p:blipFill>
              <a:blip r:embed="rId10" cstate="print"/>
              <a:stretch>
                <a:fillRect/>
              </a:stretch>
            </p:blipFill>
            <p:spPr>
              <a:xfrm>
                <a:off x="3470051" y="6460065"/>
                <a:ext cx="1726125" cy="330094"/>
              </a:xfrm>
              <a:prstGeom prst="rect">
                <a:avLst/>
              </a:prstGeom>
            </p:spPr>
          </p:pic>
        </p:grpSp>
        <p:grpSp>
          <p:nvGrpSpPr>
            <p:cNvPr id="38" name="object 69">
              <a:extLst>
                <a:ext uri="{FF2B5EF4-FFF2-40B4-BE49-F238E27FC236}">
                  <a16:creationId xmlns:a16="http://schemas.microsoft.com/office/drawing/2014/main" id="{38AAAB55-BE22-7D3E-04CB-DCA22EF41B8D}"/>
                </a:ext>
              </a:extLst>
            </p:cNvPr>
            <p:cNvGrpSpPr/>
            <p:nvPr/>
          </p:nvGrpSpPr>
          <p:grpSpPr>
            <a:xfrm>
              <a:off x="2758816" y="3881223"/>
              <a:ext cx="2626995" cy="657860"/>
              <a:chOff x="3470051" y="5252196"/>
              <a:chExt cx="2626995" cy="657860"/>
            </a:xfrm>
          </p:grpSpPr>
          <p:pic>
            <p:nvPicPr>
              <p:cNvPr id="39" name="object 70">
                <a:extLst>
                  <a:ext uri="{FF2B5EF4-FFF2-40B4-BE49-F238E27FC236}">
                    <a16:creationId xmlns:a16="http://schemas.microsoft.com/office/drawing/2014/main" id="{9625B848-A260-6C38-D7A4-6B66D355459E}"/>
                  </a:ext>
                </a:extLst>
              </p:cNvPr>
              <p:cNvPicPr/>
              <p:nvPr/>
            </p:nvPicPr>
            <p:blipFill>
              <a:blip r:embed="rId9" cstate="print"/>
              <a:stretch>
                <a:fillRect/>
              </a:stretch>
            </p:blipFill>
            <p:spPr>
              <a:xfrm>
                <a:off x="3470051" y="5252196"/>
                <a:ext cx="2626726" cy="330356"/>
              </a:xfrm>
              <a:prstGeom prst="rect">
                <a:avLst/>
              </a:prstGeom>
            </p:spPr>
          </p:pic>
          <p:pic>
            <p:nvPicPr>
              <p:cNvPr id="40" name="object 71">
                <a:extLst>
                  <a:ext uri="{FF2B5EF4-FFF2-40B4-BE49-F238E27FC236}">
                    <a16:creationId xmlns:a16="http://schemas.microsoft.com/office/drawing/2014/main" id="{FC8AF836-4405-0BED-50EB-9D8A0806C11F}"/>
                  </a:ext>
                </a:extLst>
              </p:cNvPr>
              <p:cNvPicPr/>
              <p:nvPr/>
            </p:nvPicPr>
            <p:blipFill>
              <a:blip r:embed="rId11" cstate="print"/>
              <a:stretch>
                <a:fillRect/>
              </a:stretch>
            </p:blipFill>
            <p:spPr>
              <a:xfrm>
                <a:off x="3470051" y="5579097"/>
                <a:ext cx="2496677" cy="330356"/>
              </a:xfrm>
              <a:prstGeom prst="rect">
                <a:avLst/>
              </a:prstGeom>
            </p:spPr>
          </p:pic>
        </p:grpSp>
      </p:grpSp>
      <p:grpSp>
        <p:nvGrpSpPr>
          <p:cNvPr id="49" name="Group 48">
            <a:extLst>
              <a:ext uri="{FF2B5EF4-FFF2-40B4-BE49-F238E27FC236}">
                <a16:creationId xmlns:a16="http://schemas.microsoft.com/office/drawing/2014/main" id="{C707729A-BFEF-06FB-89E8-EE322373A53E}"/>
              </a:ext>
            </a:extLst>
          </p:cNvPr>
          <p:cNvGrpSpPr/>
          <p:nvPr/>
        </p:nvGrpSpPr>
        <p:grpSpPr>
          <a:xfrm>
            <a:off x="4316351" y="1182818"/>
            <a:ext cx="4673357" cy="2882106"/>
            <a:chOff x="10474333" y="2964497"/>
            <a:chExt cx="8489315" cy="5380355"/>
          </a:xfrm>
        </p:grpSpPr>
        <p:sp>
          <p:nvSpPr>
            <p:cNvPr id="50" name="object 2">
              <a:extLst>
                <a:ext uri="{FF2B5EF4-FFF2-40B4-BE49-F238E27FC236}">
                  <a16:creationId xmlns:a16="http://schemas.microsoft.com/office/drawing/2014/main" id="{C3044083-2529-D154-D85A-5D3B9A948EB3}"/>
                </a:ext>
              </a:extLst>
            </p:cNvPr>
            <p:cNvSpPr/>
            <p:nvPr/>
          </p:nvSpPr>
          <p:spPr>
            <a:xfrm>
              <a:off x="10474333" y="2964497"/>
              <a:ext cx="8489315" cy="5380355"/>
            </a:xfrm>
            <a:custGeom>
              <a:avLst/>
              <a:gdLst/>
              <a:ahLst/>
              <a:cxnLst/>
              <a:rect l="l" t="t" r="r" b="b"/>
              <a:pathLst>
                <a:path w="8489315" h="5380355">
                  <a:moveTo>
                    <a:pt x="8489270" y="0"/>
                  </a:moveTo>
                  <a:lnTo>
                    <a:pt x="0" y="0"/>
                  </a:lnTo>
                  <a:lnTo>
                    <a:pt x="0" y="5380150"/>
                  </a:lnTo>
                  <a:lnTo>
                    <a:pt x="8489270" y="5380150"/>
                  </a:lnTo>
                  <a:lnTo>
                    <a:pt x="8489270" y="0"/>
                  </a:lnTo>
                  <a:close/>
                </a:path>
              </a:pathLst>
            </a:custGeom>
            <a:solidFill>
              <a:srgbClr val="FFFFFF"/>
            </a:solidFill>
          </p:spPr>
          <p:txBody>
            <a:bodyPr wrap="square" lIns="0" tIns="0" rIns="0" bIns="0" rtlCol="0"/>
            <a:lstStyle/>
            <a:p>
              <a:pPr defTabSz="457189">
                <a:buClrTx/>
              </a:pPr>
              <a:endParaRPr sz="1800" kern="1200">
                <a:ea typeface="+mn-ea"/>
                <a:cs typeface="+mn-cs"/>
              </a:endParaRPr>
            </a:p>
          </p:txBody>
        </p:sp>
        <p:pic>
          <p:nvPicPr>
            <p:cNvPr id="51" name="object 12">
              <a:extLst>
                <a:ext uri="{FF2B5EF4-FFF2-40B4-BE49-F238E27FC236}">
                  <a16:creationId xmlns:a16="http://schemas.microsoft.com/office/drawing/2014/main" id="{70A11C83-2506-6966-E0DF-B9A9756F0769}"/>
                </a:ext>
              </a:extLst>
            </p:cNvPr>
            <p:cNvPicPr/>
            <p:nvPr/>
          </p:nvPicPr>
          <p:blipFill>
            <a:blip r:embed="rId12" cstate="print"/>
            <a:stretch>
              <a:fillRect/>
            </a:stretch>
          </p:blipFill>
          <p:spPr>
            <a:xfrm>
              <a:off x="13303775" y="3153444"/>
              <a:ext cx="2973417" cy="377213"/>
            </a:xfrm>
            <a:prstGeom prst="rect">
              <a:avLst/>
            </a:prstGeom>
          </p:spPr>
        </p:pic>
        <p:sp>
          <p:nvSpPr>
            <p:cNvPr id="52" name="object 32">
              <a:extLst>
                <a:ext uri="{FF2B5EF4-FFF2-40B4-BE49-F238E27FC236}">
                  <a16:creationId xmlns:a16="http://schemas.microsoft.com/office/drawing/2014/main" id="{EAD8E105-8598-A1C4-F7A4-53C7042E3D9F}"/>
                </a:ext>
              </a:extLst>
            </p:cNvPr>
            <p:cNvSpPr/>
            <p:nvPr/>
          </p:nvSpPr>
          <p:spPr>
            <a:xfrm>
              <a:off x="15068434" y="7504296"/>
              <a:ext cx="1586865" cy="463550"/>
            </a:xfrm>
            <a:custGeom>
              <a:avLst/>
              <a:gdLst/>
              <a:ahLst/>
              <a:cxnLst/>
              <a:rect l="l" t="t" r="r" b="b"/>
              <a:pathLst>
                <a:path w="1586865" h="463550">
                  <a:moveTo>
                    <a:pt x="1586339" y="0"/>
                  </a:moveTo>
                  <a:lnTo>
                    <a:pt x="0" y="0"/>
                  </a:lnTo>
                  <a:lnTo>
                    <a:pt x="0" y="463399"/>
                  </a:lnTo>
                  <a:lnTo>
                    <a:pt x="1586339" y="463399"/>
                  </a:lnTo>
                  <a:lnTo>
                    <a:pt x="1586339"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53" name="object 33">
              <a:extLst>
                <a:ext uri="{FF2B5EF4-FFF2-40B4-BE49-F238E27FC236}">
                  <a16:creationId xmlns:a16="http://schemas.microsoft.com/office/drawing/2014/main" id="{6E54486E-5D0B-4B76-10BA-374D7B4FD090}"/>
                </a:ext>
              </a:extLst>
            </p:cNvPr>
            <p:cNvSpPr/>
            <p:nvPr/>
          </p:nvSpPr>
          <p:spPr>
            <a:xfrm>
              <a:off x="15068434" y="6624636"/>
              <a:ext cx="1727835" cy="463550"/>
            </a:xfrm>
            <a:custGeom>
              <a:avLst/>
              <a:gdLst/>
              <a:ahLst/>
              <a:cxnLst/>
              <a:rect l="l" t="t" r="r" b="b"/>
              <a:pathLst>
                <a:path w="1727834" h="463550">
                  <a:moveTo>
                    <a:pt x="1727696" y="0"/>
                  </a:moveTo>
                  <a:lnTo>
                    <a:pt x="0" y="0"/>
                  </a:lnTo>
                  <a:lnTo>
                    <a:pt x="0" y="463399"/>
                  </a:lnTo>
                  <a:lnTo>
                    <a:pt x="1727696" y="463399"/>
                  </a:lnTo>
                  <a:lnTo>
                    <a:pt x="1727696"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54" name="object 34">
              <a:extLst>
                <a:ext uri="{FF2B5EF4-FFF2-40B4-BE49-F238E27FC236}">
                  <a16:creationId xmlns:a16="http://schemas.microsoft.com/office/drawing/2014/main" id="{F8AAFD1F-262C-8F59-1213-1C39DD526D17}"/>
                </a:ext>
              </a:extLst>
            </p:cNvPr>
            <p:cNvSpPr/>
            <p:nvPr/>
          </p:nvSpPr>
          <p:spPr>
            <a:xfrm>
              <a:off x="15068434" y="5744873"/>
              <a:ext cx="1869439" cy="463550"/>
            </a:xfrm>
            <a:custGeom>
              <a:avLst/>
              <a:gdLst/>
              <a:ahLst/>
              <a:cxnLst/>
              <a:rect l="l" t="t" r="r" b="b"/>
              <a:pathLst>
                <a:path w="1869440" h="463550">
                  <a:moveTo>
                    <a:pt x="1869053" y="0"/>
                  </a:moveTo>
                  <a:lnTo>
                    <a:pt x="0" y="0"/>
                  </a:lnTo>
                  <a:lnTo>
                    <a:pt x="0" y="463399"/>
                  </a:lnTo>
                  <a:lnTo>
                    <a:pt x="1869053" y="463399"/>
                  </a:lnTo>
                  <a:lnTo>
                    <a:pt x="1869053"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55" name="object 35">
              <a:extLst>
                <a:ext uri="{FF2B5EF4-FFF2-40B4-BE49-F238E27FC236}">
                  <a16:creationId xmlns:a16="http://schemas.microsoft.com/office/drawing/2014/main" id="{201D7010-4926-40DD-DC16-AAA7CF67BB35}"/>
                </a:ext>
              </a:extLst>
            </p:cNvPr>
            <p:cNvSpPr/>
            <p:nvPr/>
          </p:nvSpPr>
          <p:spPr>
            <a:xfrm>
              <a:off x="15068434" y="4865214"/>
              <a:ext cx="2159635" cy="463550"/>
            </a:xfrm>
            <a:custGeom>
              <a:avLst/>
              <a:gdLst/>
              <a:ahLst/>
              <a:cxnLst/>
              <a:rect l="l" t="t" r="r" b="b"/>
              <a:pathLst>
                <a:path w="2159634" h="463550">
                  <a:moveTo>
                    <a:pt x="2159620" y="0"/>
                  </a:moveTo>
                  <a:lnTo>
                    <a:pt x="0" y="0"/>
                  </a:lnTo>
                  <a:lnTo>
                    <a:pt x="0" y="463399"/>
                  </a:lnTo>
                  <a:lnTo>
                    <a:pt x="2159620" y="463399"/>
                  </a:lnTo>
                  <a:lnTo>
                    <a:pt x="2159620"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sp>
          <p:nvSpPr>
            <p:cNvPr id="56" name="object 36">
              <a:extLst>
                <a:ext uri="{FF2B5EF4-FFF2-40B4-BE49-F238E27FC236}">
                  <a16:creationId xmlns:a16="http://schemas.microsoft.com/office/drawing/2014/main" id="{A301CC14-F470-B582-06F6-3FF98FA7E24C}"/>
                </a:ext>
              </a:extLst>
            </p:cNvPr>
            <p:cNvSpPr/>
            <p:nvPr/>
          </p:nvSpPr>
          <p:spPr>
            <a:xfrm>
              <a:off x="15068434" y="3985555"/>
              <a:ext cx="3306445" cy="463550"/>
            </a:xfrm>
            <a:custGeom>
              <a:avLst/>
              <a:gdLst/>
              <a:ahLst/>
              <a:cxnLst/>
              <a:rect l="l" t="t" r="r" b="b"/>
              <a:pathLst>
                <a:path w="3306444" h="463550">
                  <a:moveTo>
                    <a:pt x="3306182" y="0"/>
                  </a:moveTo>
                  <a:lnTo>
                    <a:pt x="0" y="0"/>
                  </a:lnTo>
                  <a:lnTo>
                    <a:pt x="0" y="463399"/>
                  </a:lnTo>
                  <a:lnTo>
                    <a:pt x="3306182" y="463399"/>
                  </a:lnTo>
                  <a:lnTo>
                    <a:pt x="3306182" y="0"/>
                  </a:lnTo>
                  <a:close/>
                </a:path>
              </a:pathLst>
            </a:custGeom>
            <a:solidFill>
              <a:srgbClr val="3399A5"/>
            </a:solidFill>
          </p:spPr>
          <p:txBody>
            <a:bodyPr wrap="square" lIns="0" tIns="0" rIns="0" bIns="0" rtlCol="0"/>
            <a:lstStyle/>
            <a:p>
              <a:pPr defTabSz="457189">
                <a:buClrTx/>
              </a:pPr>
              <a:endParaRPr sz="1800" kern="1200">
                <a:ea typeface="+mn-ea"/>
                <a:cs typeface="+mn-cs"/>
              </a:endParaRPr>
            </a:p>
          </p:txBody>
        </p:sp>
        <p:pic>
          <p:nvPicPr>
            <p:cNvPr id="57" name="object 42">
              <a:extLst>
                <a:ext uri="{FF2B5EF4-FFF2-40B4-BE49-F238E27FC236}">
                  <a16:creationId xmlns:a16="http://schemas.microsoft.com/office/drawing/2014/main" id="{9F26FA6E-5F6A-C9E0-6262-F3388175EE4C}"/>
                </a:ext>
              </a:extLst>
            </p:cNvPr>
            <p:cNvPicPr/>
            <p:nvPr/>
          </p:nvPicPr>
          <p:blipFill>
            <a:blip r:embed="rId13" cstate="print"/>
            <a:stretch>
              <a:fillRect/>
            </a:stretch>
          </p:blipFill>
          <p:spPr>
            <a:xfrm>
              <a:off x="13620101" y="7567760"/>
              <a:ext cx="1322263" cy="330094"/>
            </a:xfrm>
            <a:prstGeom prst="rect">
              <a:avLst/>
            </a:prstGeom>
          </p:spPr>
        </p:pic>
        <p:pic>
          <p:nvPicPr>
            <p:cNvPr id="58" name="object 43">
              <a:extLst>
                <a:ext uri="{FF2B5EF4-FFF2-40B4-BE49-F238E27FC236}">
                  <a16:creationId xmlns:a16="http://schemas.microsoft.com/office/drawing/2014/main" id="{4A1E3D70-8CC6-3168-14C3-389435C2A872}"/>
                </a:ext>
              </a:extLst>
            </p:cNvPr>
            <p:cNvPicPr/>
            <p:nvPr/>
          </p:nvPicPr>
          <p:blipFill>
            <a:blip r:embed="rId14" cstate="print"/>
            <a:stretch>
              <a:fillRect/>
            </a:stretch>
          </p:blipFill>
          <p:spPr>
            <a:xfrm>
              <a:off x="12908290" y="6686844"/>
              <a:ext cx="2036796" cy="330094"/>
            </a:xfrm>
            <a:prstGeom prst="rect">
              <a:avLst/>
            </a:prstGeom>
          </p:spPr>
        </p:pic>
        <p:pic>
          <p:nvPicPr>
            <p:cNvPr id="59" name="object 44">
              <a:extLst>
                <a:ext uri="{FF2B5EF4-FFF2-40B4-BE49-F238E27FC236}">
                  <a16:creationId xmlns:a16="http://schemas.microsoft.com/office/drawing/2014/main" id="{3250A358-E696-299B-89C0-BA8E8E32BE8A}"/>
                </a:ext>
              </a:extLst>
            </p:cNvPr>
            <p:cNvPicPr/>
            <p:nvPr/>
          </p:nvPicPr>
          <p:blipFill>
            <a:blip r:embed="rId15" cstate="print"/>
            <a:stretch>
              <a:fillRect/>
            </a:stretch>
          </p:blipFill>
          <p:spPr>
            <a:xfrm>
              <a:off x="12534794" y="5806243"/>
              <a:ext cx="2413015" cy="330094"/>
            </a:xfrm>
            <a:prstGeom prst="rect">
              <a:avLst/>
            </a:prstGeom>
          </p:spPr>
        </p:pic>
        <p:pic>
          <p:nvPicPr>
            <p:cNvPr id="60" name="object 45">
              <a:extLst>
                <a:ext uri="{FF2B5EF4-FFF2-40B4-BE49-F238E27FC236}">
                  <a16:creationId xmlns:a16="http://schemas.microsoft.com/office/drawing/2014/main" id="{C4337B2A-94D8-3012-8A24-A8DBA327ACEC}"/>
                </a:ext>
              </a:extLst>
            </p:cNvPr>
            <p:cNvPicPr/>
            <p:nvPr/>
          </p:nvPicPr>
          <p:blipFill>
            <a:blip r:embed="rId16" cstate="print"/>
            <a:stretch>
              <a:fillRect/>
            </a:stretch>
          </p:blipFill>
          <p:spPr>
            <a:xfrm>
              <a:off x="13194878" y="4925432"/>
              <a:ext cx="1734816" cy="330094"/>
            </a:xfrm>
            <a:prstGeom prst="rect">
              <a:avLst/>
            </a:prstGeom>
          </p:spPr>
        </p:pic>
        <p:pic>
          <p:nvPicPr>
            <p:cNvPr id="61" name="object 46">
              <a:extLst>
                <a:ext uri="{FF2B5EF4-FFF2-40B4-BE49-F238E27FC236}">
                  <a16:creationId xmlns:a16="http://schemas.microsoft.com/office/drawing/2014/main" id="{D624563B-AA37-4B48-299D-26A132C7385F}"/>
                </a:ext>
              </a:extLst>
            </p:cNvPr>
            <p:cNvPicPr/>
            <p:nvPr/>
          </p:nvPicPr>
          <p:blipFill>
            <a:blip r:embed="rId17" cstate="print"/>
            <a:stretch>
              <a:fillRect/>
            </a:stretch>
          </p:blipFill>
          <p:spPr>
            <a:xfrm>
              <a:off x="11366243" y="4044830"/>
              <a:ext cx="3552771" cy="330094"/>
            </a:xfrm>
            <a:prstGeom prst="rect">
              <a:avLst/>
            </a:prstGeom>
          </p:spPr>
        </p:pic>
      </p:grpSp>
    </p:spTree>
    <p:extLst>
      <p:ext uri="{BB962C8B-B14F-4D97-AF65-F5344CB8AC3E}">
        <p14:creationId xmlns:p14="http://schemas.microsoft.com/office/powerpoint/2010/main" val="28295759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eter - Taking an afternoon walk? You can bring LinkedIn Learning with you  by listening to a course on audio only. Did you know that with a valid  library card you have">
            <a:extLst>
              <a:ext uri="{FF2B5EF4-FFF2-40B4-BE49-F238E27FC236}">
                <a16:creationId xmlns:a16="http://schemas.microsoft.com/office/drawing/2014/main" id="{7F1183D1-CDC7-34B5-1FBB-41BCB8BEA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410" y="798922"/>
            <a:ext cx="3016724" cy="30167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LIVE] PART 1 - Find and Prioritize Accounts &amp; Leads">
            <a:extLst>
              <a:ext uri="{FF2B5EF4-FFF2-40B4-BE49-F238E27FC236}">
                <a16:creationId xmlns:a16="http://schemas.microsoft.com/office/drawing/2014/main" id="{EF22DD93-E810-5AD7-58AE-9F697E59C8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66" y="798922"/>
            <a:ext cx="3778739" cy="28399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10" descr="A cell phone on a white surface&#10;&#10;AI-generated content may be incorrect.">
            <a:extLst>
              <a:ext uri="{FF2B5EF4-FFF2-40B4-BE49-F238E27FC236}">
                <a16:creationId xmlns:a16="http://schemas.microsoft.com/office/drawing/2014/main" id="{17AED516-72BE-B043-F4AD-FCDEDF61356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61907" y1="80566" x2="64329" y2="73535"/>
                        <a14:foregroundMark x1="65187" y1="75758" x2="63269" y2="80404"/>
                        <a14:backgroundMark x1="63421" y1="81374" x2="66902" y2="74384"/>
                        <a14:backgroundMark x1="66902" y1="74384" x2="67407" y2="56364"/>
                        <a14:backgroundMark x1="67205" y1="46465" x2="66902" y2="44242"/>
                        <a14:backgroundMark x1="67053" y1="56525" x2="66549" y2="53818"/>
                      </a14:backgroundRemoval>
                    </a14:imgEffect>
                  </a14:imgLayer>
                </a14:imgProps>
              </a:ext>
              <a:ext uri="{28A0092B-C50C-407E-A947-70E740481C1C}">
                <a14:useLocalDpi xmlns:a14="http://schemas.microsoft.com/office/drawing/2010/main" val="0"/>
              </a:ext>
            </a:extLst>
          </a:blip>
          <a:stretch>
            <a:fillRect/>
          </a:stretch>
        </p:blipFill>
        <p:spPr>
          <a:xfrm>
            <a:off x="2474548" y="-735682"/>
            <a:ext cx="4873619" cy="6085931"/>
          </a:xfrm>
          <a:prstGeom prst="rect">
            <a:avLst/>
          </a:prstGeom>
        </p:spPr>
      </p:pic>
      <p:pic>
        <p:nvPicPr>
          <p:cNvPr id="13" name="Picture 12" descr="A person sitting at a table&#10;&#10;AI-generated content may be incorrect.">
            <a:extLst>
              <a:ext uri="{FF2B5EF4-FFF2-40B4-BE49-F238E27FC236}">
                <a16:creationId xmlns:a16="http://schemas.microsoft.com/office/drawing/2014/main" id="{8A2A1AA6-F838-0E3A-2FAB-1897371B6E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4100" y="798921"/>
            <a:ext cx="1622666" cy="34502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099493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DE25-47FA-F447-9271-AEA48613D4B9}"/>
              </a:ext>
            </a:extLst>
          </p:cNvPr>
          <p:cNvSpPr>
            <a:spLocks noGrp="1"/>
          </p:cNvSpPr>
          <p:nvPr>
            <p:ph type="title"/>
          </p:nvPr>
        </p:nvSpPr>
        <p:spPr>
          <a:xfrm>
            <a:off x="400626" y="823147"/>
            <a:ext cx="3885662" cy="869607"/>
          </a:xfrm>
        </p:spPr>
        <p:txBody>
          <a:bodyPr/>
          <a:lstStyle/>
          <a:p>
            <a:r>
              <a:rPr lang="en-US" sz="4499">
                <a:solidFill>
                  <a:srgbClr val="005A9C"/>
                </a:solidFill>
              </a:rPr>
              <a:t>Learning knows no limits</a:t>
            </a:r>
          </a:p>
        </p:txBody>
      </p:sp>
      <p:sp>
        <p:nvSpPr>
          <p:cNvPr id="3" name="Text Placeholder 2">
            <a:extLst>
              <a:ext uri="{FF2B5EF4-FFF2-40B4-BE49-F238E27FC236}">
                <a16:creationId xmlns:a16="http://schemas.microsoft.com/office/drawing/2014/main" id="{87AC20F1-833B-694C-A557-17D86CA87204}"/>
              </a:ext>
            </a:extLst>
          </p:cNvPr>
          <p:cNvSpPr>
            <a:spLocks noGrp="1"/>
          </p:cNvSpPr>
          <p:nvPr>
            <p:ph type="body" sz="quarter" idx="17"/>
          </p:nvPr>
        </p:nvSpPr>
        <p:spPr>
          <a:xfrm>
            <a:off x="457738" y="2120201"/>
            <a:ext cx="2971412" cy="869607"/>
          </a:xfrm>
        </p:spPr>
        <p:txBody>
          <a:bodyPr>
            <a:noAutofit/>
          </a:bodyPr>
          <a:lstStyle/>
          <a:p>
            <a:r>
              <a:rPr lang="en-US" sz="1500">
                <a:latin typeface="Community Light" panose="02000303040000020003" pitchFamily="50" charset="0"/>
              </a:rPr>
              <a:t>Learn the most in-demand business, tech and creative skills with personalized recommendations and courses taught by industry experts on the go.</a:t>
            </a:r>
          </a:p>
          <a:p>
            <a:endParaRPr lang="en-US" sz="1500">
              <a:solidFill>
                <a:srgbClr val="3F6729"/>
              </a:solidFill>
              <a:latin typeface="Community Slab Semibold" panose="02000703040000020003" pitchFamily="50" charset="0"/>
            </a:endParaRPr>
          </a:p>
          <a:p>
            <a:r>
              <a:rPr lang="en-US" sz="1500">
                <a:solidFill>
                  <a:srgbClr val="3F6729"/>
                </a:solidFill>
                <a:latin typeface="Community Slab Semibold" panose="02000703040000020003" pitchFamily="50" charset="0"/>
              </a:rPr>
              <a:t>Download the mobile app now! </a:t>
            </a:r>
            <a:r>
              <a:rPr lang="en-US" sz="1500"/>
              <a:t>Access LinkedIn Learning anytime, anywhere</a:t>
            </a:r>
          </a:p>
        </p:txBody>
      </p:sp>
      <p:pic>
        <p:nvPicPr>
          <p:cNvPr id="8" name="Picture Placeholder 7" descr="A screenshot of a cell phone&#10;&#10;Description automatically generated">
            <a:extLst>
              <a:ext uri="{FF2B5EF4-FFF2-40B4-BE49-F238E27FC236}">
                <a16:creationId xmlns:a16="http://schemas.microsoft.com/office/drawing/2014/main" id="{46DD3772-C5E2-49A5-A278-37A535AF29FC}"/>
              </a:ext>
            </a:extLst>
          </p:cNvPr>
          <p:cNvPicPr>
            <a:picLocks noGrp="1" noChangeAspect="1"/>
          </p:cNvPicPr>
          <p:nvPr>
            <p:ph type="pic" sz="quarter" idx="18"/>
          </p:nvPr>
        </p:nvPicPr>
        <p:blipFill>
          <a:blip r:embed="rId3"/>
          <a:srcRect l="222" r="222"/>
          <a:stretch>
            <a:fillRect/>
          </a:stretch>
        </p:blipFill>
        <p:spPr>
          <a:xfrm>
            <a:off x="4857715" y="318863"/>
            <a:ext cx="2066660" cy="4503847"/>
          </a:xfrm>
        </p:spPr>
      </p:pic>
      <p:pic>
        <p:nvPicPr>
          <p:cNvPr id="13" name="Picture Placeholder 12" descr="A screenshot of a cell phone&#10;&#10;Description automatically generated">
            <a:extLst>
              <a:ext uri="{FF2B5EF4-FFF2-40B4-BE49-F238E27FC236}">
                <a16:creationId xmlns:a16="http://schemas.microsoft.com/office/drawing/2014/main" id="{9A1C5E67-C075-41CC-B18E-282A30DFAC4B}"/>
              </a:ext>
            </a:extLst>
          </p:cNvPr>
          <p:cNvPicPr>
            <a:picLocks noGrp="1" noChangeAspect="1"/>
          </p:cNvPicPr>
          <p:nvPr>
            <p:ph type="pic" sz="quarter" idx="19"/>
          </p:nvPr>
        </p:nvPicPr>
        <p:blipFill>
          <a:blip r:embed="rId4"/>
          <a:srcRect l="222" r="222"/>
          <a:stretch>
            <a:fillRect/>
          </a:stretch>
        </p:blipFill>
        <p:spPr>
          <a:xfrm>
            <a:off x="7196675" y="318863"/>
            <a:ext cx="2066929" cy="4504433"/>
          </a:xfrm>
        </p:spPr>
      </p:pic>
    </p:spTree>
    <p:extLst>
      <p:ext uri="{BB962C8B-B14F-4D97-AF65-F5344CB8AC3E}">
        <p14:creationId xmlns:p14="http://schemas.microsoft.com/office/powerpoint/2010/main" val="398065322"/>
      </p:ext>
    </p:extLst>
  </p:cSld>
  <p:clrMapOvr>
    <a:masterClrMapping/>
  </p:clrMapOvr>
  <p:transition spd="slow">
    <p:wip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2D6A9D-5CD1-F4D4-3866-3D3E42681833}"/>
              </a:ext>
            </a:extLst>
          </p:cNvPr>
          <p:cNvSpPr>
            <a:spLocks noGrp="1"/>
          </p:cNvSpPr>
          <p:nvPr>
            <p:ph type="body" sz="quarter" idx="10"/>
          </p:nvPr>
        </p:nvSpPr>
        <p:spPr>
          <a:xfrm>
            <a:off x="406401" y="477662"/>
            <a:ext cx="8356600" cy="455521"/>
          </a:xfrm>
        </p:spPr>
        <p:txBody>
          <a:bodyPr/>
          <a:lstStyle/>
          <a:p>
            <a:r>
              <a:rPr lang="en-US">
                <a:latin typeface="+mj-lt"/>
                <a:cs typeface="Calibri" panose="020F0502020204030204" pitchFamily="34" charset="0"/>
              </a:rPr>
              <a:t>Two Ways for Employees to Gain Access</a:t>
            </a:r>
          </a:p>
        </p:txBody>
      </p:sp>
      <p:sp>
        <p:nvSpPr>
          <p:cNvPr id="3" name="Text Placeholder 2">
            <a:extLst>
              <a:ext uri="{FF2B5EF4-FFF2-40B4-BE49-F238E27FC236}">
                <a16:creationId xmlns:a16="http://schemas.microsoft.com/office/drawing/2014/main" id="{B74F7D0C-7B76-D40B-F257-B8E08653697F}"/>
              </a:ext>
            </a:extLst>
          </p:cNvPr>
          <p:cNvSpPr>
            <a:spLocks noGrp="1"/>
          </p:cNvSpPr>
          <p:nvPr>
            <p:ph type="body" sz="quarter" idx="11"/>
          </p:nvPr>
        </p:nvSpPr>
        <p:spPr>
          <a:xfrm>
            <a:off x="273667" y="1111507"/>
            <a:ext cx="3870632" cy="525565"/>
          </a:xfrm>
        </p:spPr>
        <p:txBody>
          <a:bodyPr/>
          <a:lstStyle/>
          <a:p>
            <a:pPr marL="457189" indent="-323842" defTabSz="914378">
              <a:lnSpc>
                <a:spcPct val="115000"/>
              </a:lnSpc>
              <a:spcBef>
                <a:spcPts val="1200"/>
              </a:spcBef>
              <a:buClr>
                <a:srgbClr val="000000"/>
              </a:buClr>
              <a:buSzPts val="1500"/>
              <a:buFont typeface="Arial"/>
              <a:buChar char="●"/>
              <a:defRPr/>
            </a:pPr>
            <a:r>
              <a:rPr lang="en-US" b="1" kern="0">
                <a:solidFill>
                  <a:srgbClr val="000000"/>
                </a:solidFill>
                <a:latin typeface="Arial"/>
                <a:cs typeface="Arial"/>
                <a:sym typeface="Arial"/>
              </a:rPr>
              <a:t>Your Cooperative admin</a:t>
            </a:r>
          </a:p>
          <a:p>
            <a:pPr marL="457189" indent="-323842" defTabSz="914378">
              <a:lnSpc>
                <a:spcPct val="115000"/>
              </a:lnSpc>
              <a:spcBef>
                <a:spcPts val="1200"/>
              </a:spcBef>
              <a:buClr>
                <a:srgbClr val="000000"/>
              </a:buClr>
              <a:buSzPts val="1500"/>
              <a:buFont typeface="Arial"/>
              <a:buChar char="●"/>
              <a:defRPr/>
            </a:pPr>
            <a:endParaRPr lang="en-US" b="1" kern="0">
              <a:solidFill>
                <a:srgbClr val="000000"/>
              </a:solidFill>
              <a:latin typeface="Arial"/>
              <a:cs typeface="Arial"/>
              <a:sym typeface="Arial"/>
            </a:endParaRPr>
          </a:p>
          <a:p>
            <a:endParaRPr lang="en-US"/>
          </a:p>
        </p:txBody>
      </p:sp>
      <p:sp>
        <p:nvSpPr>
          <p:cNvPr id="4" name="Text Placeholder 2">
            <a:extLst>
              <a:ext uri="{FF2B5EF4-FFF2-40B4-BE49-F238E27FC236}">
                <a16:creationId xmlns:a16="http://schemas.microsoft.com/office/drawing/2014/main" id="{A8580BFC-DAA2-4671-87C1-F3AE36489002}"/>
              </a:ext>
            </a:extLst>
          </p:cNvPr>
          <p:cNvSpPr txBox="1">
            <a:spLocks/>
          </p:cNvSpPr>
          <p:nvPr/>
        </p:nvSpPr>
        <p:spPr>
          <a:xfrm>
            <a:off x="4277032" y="1076842"/>
            <a:ext cx="4593302" cy="455521"/>
          </a:xfrm>
          <a:prstGeom prst="rect">
            <a:avLst/>
          </a:prstGeom>
        </p:spPr>
        <p:txBody>
          <a:bodyPr/>
          <a:lstStyle>
            <a:lvl1pPr marL="0" marR="0" indent="0" algn="l" defTabSz="685800" rtl="0" eaLnBrk="1" fontAlgn="auto" latinLnBrk="0" hangingPunct="1">
              <a:lnSpc>
                <a:spcPct val="100000"/>
              </a:lnSpc>
              <a:spcBef>
                <a:spcPts val="0"/>
              </a:spcBef>
              <a:spcAft>
                <a:spcPts val="0"/>
              </a:spcAft>
              <a:buClr>
                <a:srgbClr val="595959"/>
              </a:buClr>
              <a:buSzPts val="2800"/>
              <a:buFont typeface="Arial"/>
              <a:buNone/>
              <a:tabLst/>
              <a:defRPr sz="15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189" indent="-323842" defTabSz="914378">
              <a:lnSpc>
                <a:spcPct val="115000"/>
              </a:lnSpc>
              <a:spcBef>
                <a:spcPts val="1200"/>
              </a:spcBef>
              <a:buClr>
                <a:srgbClr val="000000"/>
              </a:buClr>
              <a:buSzPts val="1500"/>
              <a:buFont typeface="Arial"/>
              <a:buChar char="●"/>
              <a:defRPr/>
            </a:pPr>
            <a:r>
              <a:rPr lang="en-US" b="1" kern="0">
                <a:solidFill>
                  <a:srgbClr val="000000"/>
                </a:solidFill>
                <a:latin typeface="Arial"/>
                <a:cs typeface="Arial"/>
              </a:rPr>
              <a:t>Cooperative.com, soon to be TSE.com</a:t>
            </a:r>
          </a:p>
          <a:p>
            <a:pPr marL="457189" indent="-323842" defTabSz="914378">
              <a:lnSpc>
                <a:spcPct val="115000"/>
              </a:lnSpc>
              <a:spcBef>
                <a:spcPts val="1200"/>
              </a:spcBef>
              <a:buClr>
                <a:srgbClr val="000000"/>
              </a:buClr>
              <a:buSzPts val="1500"/>
              <a:buFont typeface="Arial"/>
              <a:buChar char="●"/>
              <a:defRPr/>
            </a:pPr>
            <a:endParaRPr lang="en-US" b="1" kern="0">
              <a:solidFill>
                <a:srgbClr val="000000"/>
              </a:solidFill>
              <a:latin typeface="Arial"/>
              <a:cs typeface="Arial"/>
            </a:endParaRPr>
          </a:p>
          <a:p>
            <a:pPr defTabSz="685783">
              <a:defRPr/>
            </a:pPr>
            <a:endParaRPr lang="en-US">
              <a:solidFill>
                <a:srgbClr val="000000"/>
              </a:solidFill>
            </a:endParaRPr>
          </a:p>
        </p:txBody>
      </p:sp>
      <p:grpSp>
        <p:nvGrpSpPr>
          <p:cNvPr id="5" name="Group 4">
            <a:extLst>
              <a:ext uri="{FF2B5EF4-FFF2-40B4-BE49-F238E27FC236}">
                <a16:creationId xmlns:a16="http://schemas.microsoft.com/office/drawing/2014/main" id="{E14ADA36-7F35-4BD0-8A79-9CB01A0762CF}"/>
              </a:ext>
            </a:extLst>
          </p:cNvPr>
          <p:cNvGrpSpPr/>
          <p:nvPr/>
        </p:nvGrpSpPr>
        <p:grpSpPr>
          <a:xfrm>
            <a:off x="4469245" y="1514541"/>
            <a:ext cx="2868122" cy="2868114"/>
            <a:chOff x="127519" y="1103613"/>
            <a:chExt cx="6196614" cy="5279432"/>
          </a:xfrm>
        </p:grpSpPr>
        <p:pic>
          <p:nvPicPr>
            <p:cNvPr id="6" name="Picture 5">
              <a:extLst>
                <a:ext uri="{FF2B5EF4-FFF2-40B4-BE49-F238E27FC236}">
                  <a16:creationId xmlns:a16="http://schemas.microsoft.com/office/drawing/2014/main" id="{081B23D4-CC87-47CB-94F3-94CDFFBC9ECB}"/>
                </a:ext>
              </a:extLst>
            </p:cNvPr>
            <p:cNvPicPr>
              <a:picLocks noChangeAspect="1"/>
            </p:cNvPicPr>
            <p:nvPr/>
          </p:nvPicPr>
          <p:blipFill rotWithShape="1">
            <a:blip r:embed="rId3"/>
            <a:srcRect r="1507" b="1771"/>
            <a:stretch/>
          </p:blipFill>
          <p:spPr>
            <a:xfrm>
              <a:off x="127520" y="1103613"/>
              <a:ext cx="6196613" cy="2906557"/>
            </a:xfrm>
            <a:prstGeom prst="rect">
              <a:avLst/>
            </a:prstGeom>
          </p:spPr>
        </p:pic>
        <p:pic>
          <p:nvPicPr>
            <p:cNvPr id="7" name="Picture 6">
              <a:extLst>
                <a:ext uri="{FF2B5EF4-FFF2-40B4-BE49-F238E27FC236}">
                  <a16:creationId xmlns:a16="http://schemas.microsoft.com/office/drawing/2014/main" id="{DB1E246C-BA18-4F5F-A038-92FE188879E0}"/>
                </a:ext>
              </a:extLst>
            </p:cNvPr>
            <p:cNvPicPr>
              <a:picLocks noChangeAspect="1"/>
            </p:cNvPicPr>
            <p:nvPr/>
          </p:nvPicPr>
          <p:blipFill rotWithShape="1">
            <a:blip r:embed="rId4"/>
            <a:srcRect r="1418" b="6838"/>
            <a:stretch/>
          </p:blipFill>
          <p:spPr>
            <a:xfrm>
              <a:off x="127519" y="4010170"/>
              <a:ext cx="6196613" cy="2372875"/>
            </a:xfrm>
            <a:prstGeom prst="rect">
              <a:avLst/>
            </a:prstGeom>
          </p:spPr>
        </p:pic>
      </p:grpSp>
      <p:pic>
        <p:nvPicPr>
          <p:cNvPr id="8" name="Picture 7">
            <a:extLst>
              <a:ext uri="{FF2B5EF4-FFF2-40B4-BE49-F238E27FC236}">
                <a16:creationId xmlns:a16="http://schemas.microsoft.com/office/drawing/2014/main" id="{1836228D-C96E-4E33-84D3-40B8B6C6041E}"/>
              </a:ext>
            </a:extLst>
          </p:cNvPr>
          <p:cNvPicPr>
            <a:picLocks noChangeAspect="1"/>
          </p:cNvPicPr>
          <p:nvPr/>
        </p:nvPicPr>
        <p:blipFill rotWithShape="1">
          <a:blip r:embed="rId5"/>
          <a:srcRect r="9660"/>
          <a:stretch/>
        </p:blipFill>
        <p:spPr>
          <a:xfrm>
            <a:off x="6623955" y="2199083"/>
            <a:ext cx="2388718" cy="1788961"/>
          </a:xfrm>
          <a:prstGeom prst="rect">
            <a:avLst/>
          </a:prstGeom>
        </p:spPr>
      </p:pic>
      <p:pic>
        <p:nvPicPr>
          <p:cNvPr id="11" name="Picture 10">
            <a:extLst>
              <a:ext uri="{FF2B5EF4-FFF2-40B4-BE49-F238E27FC236}">
                <a16:creationId xmlns:a16="http://schemas.microsoft.com/office/drawing/2014/main" id="{B224ED99-8624-41C9-0E5F-1878F33D7AF8}"/>
              </a:ext>
            </a:extLst>
          </p:cNvPr>
          <p:cNvPicPr>
            <a:picLocks noChangeAspect="1"/>
          </p:cNvPicPr>
          <p:nvPr/>
        </p:nvPicPr>
        <p:blipFill>
          <a:blip r:embed="rId6"/>
          <a:srcRect b="9986"/>
          <a:stretch/>
        </p:blipFill>
        <p:spPr>
          <a:xfrm>
            <a:off x="406401" y="1494303"/>
            <a:ext cx="3708730" cy="2888353"/>
          </a:xfrm>
          <a:prstGeom prst="rect">
            <a:avLst/>
          </a:prstGeom>
        </p:spPr>
      </p:pic>
    </p:spTree>
    <p:extLst>
      <p:ext uri="{BB962C8B-B14F-4D97-AF65-F5344CB8AC3E}">
        <p14:creationId xmlns:p14="http://schemas.microsoft.com/office/powerpoint/2010/main" val="34471303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2D6A9D-5CD1-F4D4-3866-3D3E42681833}"/>
              </a:ext>
            </a:extLst>
          </p:cNvPr>
          <p:cNvSpPr>
            <a:spLocks noGrp="1"/>
          </p:cNvSpPr>
          <p:nvPr>
            <p:ph type="body" sz="quarter" idx="10"/>
          </p:nvPr>
        </p:nvSpPr>
        <p:spPr>
          <a:xfrm>
            <a:off x="274227" y="497542"/>
            <a:ext cx="8355512" cy="455462"/>
          </a:xfrm>
        </p:spPr>
        <p:txBody>
          <a:bodyPr vert="horz" lIns="34286" tIns="17143" rIns="34286" bIns="17143" rtlCol="0" anchor="t">
            <a:normAutofit/>
          </a:bodyPr>
          <a:lstStyle/>
          <a:p>
            <a:pPr marL="0" indent="0">
              <a:buNone/>
            </a:pPr>
            <a:r>
              <a:rPr lang="en-US" sz="2400">
                <a:latin typeface="Arial"/>
                <a:cs typeface="Arial"/>
              </a:rPr>
              <a:t>Managing Users</a:t>
            </a:r>
            <a:endParaRPr lang="en-US" sz="2400"/>
          </a:p>
        </p:txBody>
      </p:sp>
      <p:pic>
        <p:nvPicPr>
          <p:cNvPr id="10" name="Picture 11" descr="Graphical user interface, text, application, chat or text message&#10;&#10;Description automatically generated">
            <a:extLst>
              <a:ext uri="{FF2B5EF4-FFF2-40B4-BE49-F238E27FC236}">
                <a16:creationId xmlns:a16="http://schemas.microsoft.com/office/drawing/2014/main" id="{8845590A-2122-BBC2-8B05-0DF06426E749}"/>
              </a:ext>
            </a:extLst>
          </p:cNvPr>
          <p:cNvPicPr>
            <a:picLocks noChangeAspect="1"/>
          </p:cNvPicPr>
          <p:nvPr/>
        </p:nvPicPr>
        <p:blipFill>
          <a:blip r:embed="rId3"/>
          <a:stretch>
            <a:fillRect/>
          </a:stretch>
        </p:blipFill>
        <p:spPr>
          <a:xfrm>
            <a:off x="294115" y="1700071"/>
            <a:ext cx="1579292" cy="962877"/>
          </a:xfrm>
          <a:prstGeom prst="rect">
            <a:avLst/>
          </a:prstGeom>
        </p:spPr>
      </p:pic>
      <p:pic>
        <p:nvPicPr>
          <p:cNvPr id="13" name="Picture 13" descr="Graphical user interface, text, application, email&#10;&#10;Description automatically generated">
            <a:extLst>
              <a:ext uri="{FF2B5EF4-FFF2-40B4-BE49-F238E27FC236}">
                <a16:creationId xmlns:a16="http://schemas.microsoft.com/office/drawing/2014/main" id="{C2D31D85-08B1-4B3D-E0C0-FEA7654CF1A6}"/>
              </a:ext>
            </a:extLst>
          </p:cNvPr>
          <p:cNvPicPr>
            <a:picLocks noChangeAspect="1"/>
          </p:cNvPicPr>
          <p:nvPr/>
        </p:nvPicPr>
        <p:blipFill>
          <a:blip r:embed="rId4"/>
          <a:stretch>
            <a:fillRect/>
          </a:stretch>
        </p:blipFill>
        <p:spPr>
          <a:xfrm>
            <a:off x="2078864" y="1086735"/>
            <a:ext cx="7043388" cy="2189551"/>
          </a:xfrm>
          <a:prstGeom prst="rect">
            <a:avLst/>
          </a:prstGeom>
        </p:spPr>
      </p:pic>
      <p:pic>
        <p:nvPicPr>
          <p:cNvPr id="14" name="Picture 14">
            <a:extLst>
              <a:ext uri="{FF2B5EF4-FFF2-40B4-BE49-F238E27FC236}">
                <a16:creationId xmlns:a16="http://schemas.microsoft.com/office/drawing/2014/main" id="{4BE9975D-50FE-BE58-DDE3-9B11CFFB282C}"/>
              </a:ext>
            </a:extLst>
          </p:cNvPr>
          <p:cNvPicPr>
            <a:picLocks noChangeAspect="1"/>
          </p:cNvPicPr>
          <p:nvPr/>
        </p:nvPicPr>
        <p:blipFill>
          <a:blip r:embed="rId5"/>
          <a:stretch>
            <a:fillRect/>
          </a:stretch>
        </p:blipFill>
        <p:spPr>
          <a:xfrm>
            <a:off x="1527718" y="3509165"/>
            <a:ext cx="6081596" cy="536309"/>
          </a:xfrm>
          <a:prstGeom prst="rect">
            <a:avLst/>
          </a:prstGeom>
        </p:spPr>
      </p:pic>
    </p:spTree>
    <p:extLst>
      <p:ext uri="{BB962C8B-B14F-4D97-AF65-F5344CB8AC3E}">
        <p14:creationId xmlns:p14="http://schemas.microsoft.com/office/powerpoint/2010/main" val="4067778695"/>
      </p:ext>
    </p:extLst>
  </p:cSld>
  <p:clrMapOvr>
    <a:masterClrMapping/>
  </p:clrMapOvr>
  <p:transition spd="slow">
    <p:wip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EC1C67-CB06-D8B1-3B79-87E0BBF544D1}"/>
              </a:ext>
            </a:extLst>
          </p:cNvPr>
          <p:cNvPicPr>
            <a:picLocks noChangeAspect="1"/>
          </p:cNvPicPr>
          <p:nvPr/>
        </p:nvPicPr>
        <p:blipFill>
          <a:blip r:embed="rId3"/>
          <a:srcRect b="67406"/>
          <a:stretch/>
        </p:blipFill>
        <p:spPr>
          <a:xfrm>
            <a:off x="344293" y="1476347"/>
            <a:ext cx="3398995" cy="1165253"/>
          </a:xfrm>
          <a:prstGeom prst="rect">
            <a:avLst/>
          </a:prstGeom>
        </p:spPr>
      </p:pic>
      <p:pic>
        <p:nvPicPr>
          <p:cNvPr id="7" name="Picture 6">
            <a:extLst>
              <a:ext uri="{FF2B5EF4-FFF2-40B4-BE49-F238E27FC236}">
                <a16:creationId xmlns:a16="http://schemas.microsoft.com/office/drawing/2014/main" id="{C71E83CC-1FFF-9BAD-71B2-4CEAE7D9582F}"/>
              </a:ext>
            </a:extLst>
          </p:cNvPr>
          <p:cNvPicPr>
            <a:picLocks noChangeAspect="1"/>
          </p:cNvPicPr>
          <p:nvPr/>
        </p:nvPicPr>
        <p:blipFill>
          <a:blip r:embed="rId4"/>
          <a:srcRect l="1579" t="4025" r="1658" b="20813"/>
          <a:stretch/>
        </p:blipFill>
        <p:spPr>
          <a:xfrm>
            <a:off x="4357182" y="123721"/>
            <a:ext cx="4442527" cy="1165253"/>
          </a:xfrm>
          <a:prstGeom prst="rect">
            <a:avLst/>
          </a:prstGeom>
        </p:spPr>
      </p:pic>
      <p:pic>
        <p:nvPicPr>
          <p:cNvPr id="9" name="Picture 8">
            <a:extLst>
              <a:ext uri="{FF2B5EF4-FFF2-40B4-BE49-F238E27FC236}">
                <a16:creationId xmlns:a16="http://schemas.microsoft.com/office/drawing/2014/main" id="{CAD84530-029D-E6A4-6035-842574186CF3}"/>
              </a:ext>
            </a:extLst>
          </p:cNvPr>
          <p:cNvPicPr>
            <a:picLocks noChangeAspect="1"/>
          </p:cNvPicPr>
          <p:nvPr/>
        </p:nvPicPr>
        <p:blipFill>
          <a:blip r:embed="rId5"/>
          <a:stretch>
            <a:fillRect/>
          </a:stretch>
        </p:blipFill>
        <p:spPr>
          <a:xfrm>
            <a:off x="4636737" y="1288974"/>
            <a:ext cx="3592864" cy="3429150"/>
          </a:xfrm>
          <a:prstGeom prst="rect">
            <a:avLst/>
          </a:prstGeom>
        </p:spPr>
      </p:pic>
      <p:pic>
        <p:nvPicPr>
          <p:cNvPr id="11" name="Picture 10">
            <a:extLst>
              <a:ext uri="{FF2B5EF4-FFF2-40B4-BE49-F238E27FC236}">
                <a16:creationId xmlns:a16="http://schemas.microsoft.com/office/drawing/2014/main" id="{9818D5F7-8E52-6802-EDA4-C9C670078C45}"/>
              </a:ext>
            </a:extLst>
          </p:cNvPr>
          <p:cNvPicPr>
            <a:picLocks noChangeAspect="1"/>
          </p:cNvPicPr>
          <p:nvPr/>
        </p:nvPicPr>
        <p:blipFill>
          <a:blip r:embed="rId3"/>
          <a:srcRect t="79928"/>
          <a:stretch/>
        </p:blipFill>
        <p:spPr>
          <a:xfrm>
            <a:off x="344291" y="3179395"/>
            <a:ext cx="3398995" cy="717570"/>
          </a:xfrm>
          <a:prstGeom prst="rect">
            <a:avLst/>
          </a:prstGeom>
        </p:spPr>
      </p:pic>
      <p:pic>
        <p:nvPicPr>
          <p:cNvPr id="12" name="Picture 11">
            <a:extLst>
              <a:ext uri="{FF2B5EF4-FFF2-40B4-BE49-F238E27FC236}">
                <a16:creationId xmlns:a16="http://schemas.microsoft.com/office/drawing/2014/main" id="{67C02BF3-E9AA-3352-D088-43BE42704826}"/>
              </a:ext>
            </a:extLst>
          </p:cNvPr>
          <p:cNvPicPr>
            <a:picLocks noChangeAspect="1"/>
          </p:cNvPicPr>
          <p:nvPr/>
        </p:nvPicPr>
        <p:blipFill>
          <a:blip r:embed="rId3"/>
          <a:srcRect t="47452" b="32300"/>
          <a:stretch/>
        </p:blipFill>
        <p:spPr>
          <a:xfrm>
            <a:off x="344292" y="2571750"/>
            <a:ext cx="3398995" cy="723900"/>
          </a:xfrm>
          <a:prstGeom prst="rect">
            <a:avLst/>
          </a:prstGeom>
        </p:spPr>
      </p:pic>
      <p:sp>
        <p:nvSpPr>
          <p:cNvPr id="13" name="Text Placeholder 1">
            <a:extLst>
              <a:ext uri="{FF2B5EF4-FFF2-40B4-BE49-F238E27FC236}">
                <a16:creationId xmlns:a16="http://schemas.microsoft.com/office/drawing/2014/main" id="{2D0E9349-6E7E-C403-95B2-266B55B23FCE}"/>
              </a:ext>
            </a:extLst>
          </p:cNvPr>
          <p:cNvSpPr>
            <a:spLocks noGrp="1"/>
          </p:cNvSpPr>
          <p:nvPr>
            <p:ph type="body" sz="quarter" idx="10"/>
          </p:nvPr>
        </p:nvSpPr>
        <p:spPr>
          <a:xfrm>
            <a:off x="344291" y="594130"/>
            <a:ext cx="3950677" cy="882216"/>
          </a:xfrm>
        </p:spPr>
        <p:txBody>
          <a:bodyPr/>
          <a:lstStyle/>
          <a:p>
            <a:r>
              <a:rPr lang="en-US" sz="2400">
                <a:latin typeface="+mj-lt"/>
                <a:cs typeface="Calibri" panose="020F0502020204030204" pitchFamily="34" charset="0"/>
              </a:rPr>
              <a:t>Add/Recommend Content</a:t>
            </a:r>
          </a:p>
        </p:txBody>
      </p:sp>
    </p:spTree>
    <p:extLst>
      <p:ext uri="{BB962C8B-B14F-4D97-AF65-F5344CB8AC3E}">
        <p14:creationId xmlns:p14="http://schemas.microsoft.com/office/powerpoint/2010/main" val="351748915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E29031-47A9-D250-68B2-45BAD118A65D}"/>
              </a:ext>
            </a:extLst>
          </p:cNvPr>
          <p:cNvSpPr>
            <a:spLocks noGrp="1"/>
          </p:cNvSpPr>
          <p:nvPr>
            <p:ph type="body" sz="quarter" idx="10"/>
          </p:nvPr>
        </p:nvSpPr>
        <p:spPr/>
        <p:txBody>
          <a:bodyPr/>
          <a:lstStyle/>
          <a:p>
            <a:r>
              <a:rPr lang="en-US"/>
              <a:t>More Admin Capabilities</a:t>
            </a:r>
          </a:p>
          <a:p>
            <a:endParaRPr lang="en-US"/>
          </a:p>
        </p:txBody>
      </p:sp>
      <p:sp>
        <p:nvSpPr>
          <p:cNvPr id="4" name="Text Placeholder 2">
            <a:extLst>
              <a:ext uri="{FF2B5EF4-FFF2-40B4-BE49-F238E27FC236}">
                <a16:creationId xmlns:a16="http://schemas.microsoft.com/office/drawing/2014/main" id="{7A795628-C55E-4B96-4B36-55A62EA1608C}"/>
              </a:ext>
            </a:extLst>
          </p:cNvPr>
          <p:cNvSpPr>
            <a:spLocks noGrp="1"/>
          </p:cNvSpPr>
          <p:nvPr>
            <p:ph type="body" sz="quarter" idx="11"/>
          </p:nvPr>
        </p:nvSpPr>
        <p:spPr>
          <a:xfrm>
            <a:off x="406401" y="1207789"/>
            <a:ext cx="2348302" cy="455521"/>
          </a:xfrm>
        </p:spPr>
        <p:txBody>
          <a:bodyPr/>
          <a:lstStyle/>
          <a:p>
            <a:pPr marL="457189" indent="-323842" defTabSz="914378">
              <a:lnSpc>
                <a:spcPct val="115000"/>
              </a:lnSpc>
              <a:spcBef>
                <a:spcPts val="1200"/>
              </a:spcBef>
              <a:buClr>
                <a:srgbClr val="000000"/>
              </a:buClr>
              <a:buSzPts val="1500"/>
              <a:buFont typeface="Arial"/>
              <a:buChar char="●"/>
              <a:defRPr/>
            </a:pPr>
            <a:r>
              <a:rPr lang="en-US" b="1" kern="0">
                <a:solidFill>
                  <a:srgbClr val="000000"/>
                </a:solidFill>
                <a:latin typeface="Arial"/>
                <a:cs typeface="Arial"/>
                <a:sym typeface="Arial"/>
              </a:rPr>
              <a:t>Reporting </a:t>
            </a:r>
          </a:p>
          <a:p>
            <a:pPr marL="457189" indent="-323842" defTabSz="914378">
              <a:lnSpc>
                <a:spcPct val="115000"/>
              </a:lnSpc>
              <a:spcBef>
                <a:spcPts val="1200"/>
              </a:spcBef>
              <a:buClr>
                <a:srgbClr val="000000"/>
              </a:buClr>
              <a:buSzPts val="1500"/>
              <a:buFont typeface="Arial"/>
              <a:buChar char="●"/>
              <a:defRPr/>
            </a:pPr>
            <a:endParaRPr lang="en-US" b="1" kern="0">
              <a:solidFill>
                <a:srgbClr val="000000"/>
              </a:solidFill>
              <a:latin typeface="Arial"/>
              <a:cs typeface="Arial"/>
              <a:sym typeface="Arial"/>
            </a:endParaRPr>
          </a:p>
          <a:p>
            <a:endParaRPr lang="en-US"/>
          </a:p>
        </p:txBody>
      </p:sp>
      <p:pic>
        <p:nvPicPr>
          <p:cNvPr id="8" name="Picture 7">
            <a:extLst>
              <a:ext uri="{FF2B5EF4-FFF2-40B4-BE49-F238E27FC236}">
                <a16:creationId xmlns:a16="http://schemas.microsoft.com/office/drawing/2014/main" id="{44CB57F9-344F-3116-8BC8-26ACFCDD52CE}"/>
              </a:ext>
            </a:extLst>
          </p:cNvPr>
          <p:cNvPicPr>
            <a:picLocks noChangeAspect="1"/>
          </p:cNvPicPr>
          <p:nvPr/>
        </p:nvPicPr>
        <p:blipFill>
          <a:blip r:embed="rId3"/>
          <a:stretch>
            <a:fillRect/>
          </a:stretch>
        </p:blipFill>
        <p:spPr>
          <a:xfrm>
            <a:off x="1" y="1578153"/>
            <a:ext cx="4678661" cy="2671794"/>
          </a:xfrm>
          <a:prstGeom prst="rect">
            <a:avLst/>
          </a:prstGeom>
        </p:spPr>
      </p:pic>
      <p:pic>
        <p:nvPicPr>
          <p:cNvPr id="10" name="Picture 9">
            <a:extLst>
              <a:ext uri="{FF2B5EF4-FFF2-40B4-BE49-F238E27FC236}">
                <a16:creationId xmlns:a16="http://schemas.microsoft.com/office/drawing/2014/main" id="{B2EDF4A8-7AAF-DA1C-C389-031B89C9373A}"/>
              </a:ext>
            </a:extLst>
          </p:cNvPr>
          <p:cNvPicPr>
            <a:picLocks noChangeAspect="1"/>
          </p:cNvPicPr>
          <p:nvPr/>
        </p:nvPicPr>
        <p:blipFill>
          <a:blip r:embed="rId4"/>
          <a:stretch>
            <a:fillRect/>
          </a:stretch>
        </p:blipFill>
        <p:spPr>
          <a:xfrm>
            <a:off x="4508740" y="1578154"/>
            <a:ext cx="4635260" cy="2706179"/>
          </a:xfrm>
          <a:prstGeom prst="rect">
            <a:avLst/>
          </a:prstGeom>
        </p:spPr>
      </p:pic>
    </p:spTree>
    <p:extLst>
      <p:ext uri="{BB962C8B-B14F-4D97-AF65-F5344CB8AC3E}">
        <p14:creationId xmlns:p14="http://schemas.microsoft.com/office/powerpoint/2010/main" val="24611151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BFA388-A324-4CF1-5959-AC4ED1421308}"/>
              </a:ext>
            </a:extLst>
          </p:cNvPr>
          <p:cNvPicPr>
            <a:picLocks noChangeAspect="1"/>
          </p:cNvPicPr>
          <p:nvPr/>
        </p:nvPicPr>
        <p:blipFill>
          <a:blip r:embed="rId3"/>
          <a:stretch>
            <a:fillRect/>
          </a:stretch>
        </p:blipFill>
        <p:spPr>
          <a:xfrm>
            <a:off x="5035687" y="1127912"/>
            <a:ext cx="4028042" cy="657639"/>
          </a:xfrm>
          <a:prstGeom prst="rect">
            <a:avLst/>
          </a:prstGeom>
        </p:spPr>
      </p:pic>
      <p:pic>
        <p:nvPicPr>
          <p:cNvPr id="3" name="Picture 2">
            <a:extLst>
              <a:ext uri="{FF2B5EF4-FFF2-40B4-BE49-F238E27FC236}">
                <a16:creationId xmlns:a16="http://schemas.microsoft.com/office/drawing/2014/main" id="{AC81412C-22A1-80A4-4ED4-60ABE76BACC1}"/>
              </a:ext>
            </a:extLst>
          </p:cNvPr>
          <p:cNvPicPr>
            <a:picLocks noChangeAspect="1"/>
          </p:cNvPicPr>
          <p:nvPr/>
        </p:nvPicPr>
        <p:blipFill>
          <a:blip r:embed="rId4"/>
          <a:stretch>
            <a:fillRect/>
          </a:stretch>
        </p:blipFill>
        <p:spPr>
          <a:xfrm>
            <a:off x="222422" y="154461"/>
            <a:ext cx="4841650" cy="4316020"/>
          </a:xfrm>
          <a:prstGeom prst="rect">
            <a:avLst/>
          </a:prstGeom>
        </p:spPr>
      </p:pic>
      <p:pic>
        <p:nvPicPr>
          <p:cNvPr id="7" name="Picture 6">
            <a:extLst>
              <a:ext uri="{FF2B5EF4-FFF2-40B4-BE49-F238E27FC236}">
                <a16:creationId xmlns:a16="http://schemas.microsoft.com/office/drawing/2014/main" id="{FB588166-BB31-A819-8B29-6F8327E883C5}"/>
              </a:ext>
            </a:extLst>
          </p:cNvPr>
          <p:cNvPicPr>
            <a:picLocks noChangeAspect="1"/>
          </p:cNvPicPr>
          <p:nvPr/>
        </p:nvPicPr>
        <p:blipFill>
          <a:blip r:embed="rId5"/>
          <a:stretch>
            <a:fillRect/>
          </a:stretch>
        </p:blipFill>
        <p:spPr>
          <a:xfrm>
            <a:off x="5038905" y="2149325"/>
            <a:ext cx="4024825" cy="844851"/>
          </a:xfrm>
          <a:prstGeom prst="rect">
            <a:avLst/>
          </a:prstGeom>
        </p:spPr>
      </p:pic>
    </p:spTree>
    <p:extLst>
      <p:ext uri="{BB962C8B-B14F-4D97-AF65-F5344CB8AC3E}">
        <p14:creationId xmlns:p14="http://schemas.microsoft.com/office/powerpoint/2010/main" val="22698309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3F049-D645-422A-719B-8339D6437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93E1C-34B0-FA66-4549-6D833733F4B5}"/>
              </a:ext>
            </a:extLst>
          </p:cNvPr>
          <p:cNvSpPr>
            <a:spLocks noGrp="1"/>
          </p:cNvSpPr>
          <p:nvPr>
            <p:ph type="title"/>
          </p:nvPr>
        </p:nvSpPr>
        <p:spPr/>
        <p:txBody>
          <a:bodyPr/>
          <a:lstStyle/>
          <a:p>
            <a:r>
              <a:rPr lang="en-US"/>
              <a:t>New AI Features</a:t>
            </a:r>
            <a:br>
              <a:rPr lang="en-US"/>
            </a:br>
            <a:endParaRPr lang="en-US"/>
          </a:p>
        </p:txBody>
      </p:sp>
    </p:spTree>
    <p:extLst>
      <p:ext uri="{BB962C8B-B14F-4D97-AF65-F5344CB8AC3E}">
        <p14:creationId xmlns:p14="http://schemas.microsoft.com/office/powerpoint/2010/main" val="4278062199"/>
      </p:ext>
    </p:extLst>
  </p:cSld>
  <p:clrMapOvr>
    <a:masterClrMapping/>
  </p:clrMapOvr>
  <p:transition spd="slow">
    <p:wip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EB3AB-5C18-527F-2461-6BDDC13F3D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A1F4401-C129-21F9-7B62-070078B21843}"/>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138464EC-DBDD-39D5-9F70-E6EFDC23B35E}"/>
              </a:ext>
            </a:extLst>
          </p:cNvPr>
          <p:cNvSpPr>
            <a:spLocks noGrp="1"/>
          </p:cNvSpPr>
          <p:nvPr>
            <p:ph type="body" sz="quarter" idx="11"/>
          </p:nvPr>
        </p:nvSpPr>
        <p:spPr/>
        <p:txBody>
          <a:bodyPr/>
          <a:lstStyle/>
          <a:p>
            <a:endParaRPr lang="en-US"/>
          </a:p>
        </p:txBody>
      </p:sp>
      <p:pic>
        <p:nvPicPr>
          <p:cNvPr id="4" name="2">
            <a:hlinkClick r:id="" action="ppaction://media"/>
            <a:extLst>
              <a:ext uri="{FF2B5EF4-FFF2-40B4-BE49-F238E27FC236}">
                <a16:creationId xmlns:a16="http://schemas.microsoft.com/office/drawing/2014/main" id="{32C4F80F-0144-8F0B-E224-2E3523124CA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3751" y="65988"/>
            <a:ext cx="8821900" cy="4227160"/>
          </a:xfrm>
          <a:prstGeom prst="rect">
            <a:avLst/>
          </a:prstGeom>
        </p:spPr>
      </p:pic>
    </p:spTree>
    <p:extLst>
      <p:ext uri="{BB962C8B-B14F-4D97-AF65-F5344CB8AC3E}">
        <p14:creationId xmlns:p14="http://schemas.microsoft.com/office/powerpoint/2010/main" val="342993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C9197F-8090-417B-C89D-F64A979E5857}"/>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62AE067A-CDCD-FBA6-58CB-4DADC43BBE09}"/>
              </a:ext>
            </a:extLst>
          </p:cNvPr>
          <p:cNvSpPr>
            <a:spLocks noGrp="1"/>
          </p:cNvSpPr>
          <p:nvPr>
            <p:ph type="body" sz="quarter" idx="11"/>
          </p:nvPr>
        </p:nvSpPr>
        <p:spPr/>
        <p:txBody>
          <a:bodyPr/>
          <a:lstStyle/>
          <a:p>
            <a:endParaRPr lang="en-US"/>
          </a:p>
        </p:txBody>
      </p:sp>
      <p:pic>
        <p:nvPicPr>
          <p:cNvPr id="4" name="2025-09-03_13-43-38">
            <a:hlinkClick r:id="" action="ppaction://media"/>
            <a:extLst>
              <a:ext uri="{FF2B5EF4-FFF2-40B4-BE49-F238E27FC236}">
                <a16:creationId xmlns:a16="http://schemas.microsoft.com/office/drawing/2014/main" id="{B6620805-6450-76D3-B45C-46D0F611D07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0500" y="220269"/>
            <a:ext cx="8763000" cy="4198938"/>
          </a:xfrm>
          <a:prstGeom prst="rect">
            <a:avLst/>
          </a:prstGeom>
        </p:spPr>
      </p:pic>
    </p:spTree>
    <p:extLst>
      <p:ext uri="{BB962C8B-B14F-4D97-AF65-F5344CB8AC3E}">
        <p14:creationId xmlns:p14="http://schemas.microsoft.com/office/powerpoint/2010/main" val="369829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5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D5BD9-6965-D2D3-05F3-68CA7B4678FD}"/>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DDC22B49-9CEF-096A-7145-6348FE578A46}"/>
              </a:ext>
            </a:extLst>
          </p:cNvPr>
          <p:cNvSpPr txBox="1">
            <a:spLocks noGrp="1"/>
          </p:cNvSpPr>
          <p:nvPr>
            <p:ph type="ctrTitle"/>
          </p:nvPr>
        </p:nvSpPr>
        <p:spPr>
          <a:xfrm>
            <a:off x="575814" y="2257906"/>
            <a:ext cx="6129867" cy="627736"/>
          </a:xfrm>
          <a:prstGeom prst="rect">
            <a:avLst/>
          </a:prstGeom>
        </p:spPr>
        <p:txBody>
          <a:bodyPr vert="horz" wrap="square" lIns="0" tIns="12065" rIns="0" bIns="0" rtlCol="0">
            <a:spAutoFit/>
          </a:bodyPr>
          <a:lstStyle/>
          <a:p>
            <a:pPr marL="12700" algn="ctr">
              <a:spcBef>
                <a:spcPts val="95"/>
              </a:spcBef>
            </a:pPr>
            <a:r>
              <a:rPr lang="en-US" sz="4000">
                <a:solidFill>
                  <a:srgbClr val="FFFFFF"/>
                </a:solidFill>
              </a:rPr>
              <a:t>AI Role Play</a:t>
            </a:r>
            <a:endParaRPr sz="4000"/>
          </a:p>
        </p:txBody>
      </p:sp>
    </p:spTree>
    <p:extLst>
      <p:ext uri="{BB962C8B-B14F-4D97-AF65-F5344CB8AC3E}">
        <p14:creationId xmlns:p14="http://schemas.microsoft.com/office/powerpoint/2010/main" val="27718994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8FEE17C-CCB4-D8B7-16A4-61682C907F90}"/>
              </a:ext>
            </a:extLst>
          </p:cNvPr>
          <p:cNvSpPr>
            <a:spLocks noGrp="1"/>
          </p:cNvSpPr>
          <p:nvPr>
            <p:ph sz="half" idx="3"/>
          </p:nvPr>
        </p:nvSpPr>
        <p:spPr/>
        <p:txBody>
          <a:bodyPr/>
          <a:lstStyle/>
          <a:p>
            <a:endParaRPr lang="en-US"/>
          </a:p>
        </p:txBody>
      </p:sp>
      <p:pic>
        <p:nvPicPr>
          <p:cNvPr id="6" name="Picture 5">
            <a:extLst>
              <a:ext uri="{FF2B5EF4-FFF2-40B4-BE49-F238E27FC236}">
                <a16:creationId xmlns:a16="http://schemas.microsoft.com/office/drawing/2014/main" id="{44D147F4-3A5B-B02D-48EF-50D517E148C7}"/>
              </a:ext>
            </a:extLst>
          </p:cNvPr>
          <p:cNvPicPr>
            <a:picLocks noChangeAspect="1"/>
          </p:cNvPicPr>
          <p:nvPr/>
        </p:nvPicPr>
        <p:blipFill>
          <a:blip r:embed="rId2"/>
          <a:stretch>
            <a:fillRect/>
          </a:stretch>
        </p:blipFill>
        <p:spPr>
          <a:xfrm>
            <a:off x="564651" y="165981"/>
            <a:ext cx="3752801" cy="455013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227BA4F0-48D6-D169-59D7-9051E5210B4B}"/>
              </a:ext>
            </a:extLst>
          </p:cNvPr>
          <p:cNvPicPr>
            <a:picLocks noChangeAspect="1"/>
          </p:cNvPicPr>
          <p:nvPr/>
        </p:nvPicPr>
        <p:blipFill>
          <a:blip r:embed="rId3"/>
          <a:stretch>
            <a:fillRect/>
          </a:stretch>
        </p:blipFill>
        <p:spPr>
          <a:xfrm>
            <a:off x="4572000" y="843389"/>
            <a:ext cx="4369349" cy="3167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48703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C50CB6-8AB1-9A22-C523-A492A131363C}"/>
              </a:ext>
            </a:extLst>
          </p:cNvPr>
          <p:cNvPicPr>
            <a:picLocks noChangeAspect="1"/>
          </p:cNvPicPr>
          <p:nvPr/>
        </p:nvPicPr>
        <p:blipFill>
          <a:blip r:embed="rId3"/>
          <a:srcRect t="2536" b="8422"/>
          <a:stretch>
            <a:fillRect/>
          </a:stretch>
        </p:blipFill>
        <p:spPr>
          <a:xfrm>
            <a:off x="252055" y="128587"/>
            <a:ext cx="4043444" cy="4324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65B9DA13-9B99-9408-F144-8E08E2483F9B}"/>
              </a:ext>
            </a:extLst>
          </p:cNvPr>
          <p:cNvPicPr>
            <a:picLocks noChangeAspect="1"/>
          </p:cNvPicPr>
          <p:nvPr/>
        </p:nvPicPr>
        <p:blipFill>
          <a:blip r:embed="rId4"/>
          <a:srcRect t="42243"/>
          <a:stretch>
            <a:fillRect/>
          </a:stretch>
        </p:blipFill>
        <p:spPr>
          <a:xfrm>
            <a:off x="4848503" y="128587"/>
            <a:ext cx="3664928" cy="29667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3895FD6A-55A0-FC92-30C7-47441BB8E20B}"/>
              </a:ext>
            </a:extLst>
          </p:cNvPr>
          <p:cNvPicPr>
            <a:picLocks noChangeAspect="1"/>
          </p:cNvPicPr>
          <p:nvPr/>
        </p:nvPicPr>
        <p:blipFill>
          <a:blip r:embed="rId5"/>
          <a:stretch>
            <a:fillRect/>
          </a:stretch>
        </p:blipFill>
        <p:spPr>
          <a:xfrm>
            <a:off x="4572000" y="3216209"/>
            <a:ext cx="4209246" cy="16639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51896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DEE4C8-2535-418A-8D0A-A5588EDBE26C}"/>
              </a:ext>
            </a:extLst>
          </p:cNvPr>
          <p:cNvSpPr>
            <a:spLocks noGrp="1"/>
          </p:cNvSpPr>
          <p:nvPr>
            <p:ph type="body" sz="quarter" idx="10"/>
          </p:nvPr>
        </p:nvSpPr>
        <p:spPr/>
        <p:txBody>
          <a:bodyPr/>
          <a:lstStyle/>
          <a:p>
            <a:r>
              <a:rPr lang="en-US" sz="3600"/>
              <a:t>Questions?</a:t>
            </a:r>
          </a:p>
        </p:txBody>
      </p:sp>
      <p:sp>
        <p:nvSpPr>
          <p:cNvPr id="5" name="TextBox 4">
            <a:extLst>
              <a:ext uri="{FF2B5EF4-FFF2-40B4-BE49-F238E27FC236}">
                <a16:creationId xmlns:a16="http://schemas.microsoft.com/office/drawing/2014/main" id="{CE214E15-0AA7-4C91-87B8-234B3BE9D62B}"/>
              </a:ext>
            </a:extLst>
          </p:cNvPr>
          <p:cNvSpPr txBox="1"/>
          <p:nvPr/>
        </p:nvSpPr>
        <p:spPr>
          <a:xfrm>
            <a:off x="1883568" y="1534506"/>
            <a:ext cx="5376863" cy="915635"/>
          </a:xfrm>
          <a:prstGeom prst="rect">
            <a:avLst/>
          </a:prstGeom>
          <a:noFill/>
        </p:spPr>
        <p:txBody>
          <a:bodyPr wrap="square" rtlCol="0">
            <a:spAutoFit/>
          </a:bodyPr>
          <a:lstStyle/>
          <a:p>
            <a:pPr algn="ctr" defTabSz="457189">
              <a:buClrTx/>
            </a:pPr>
            <a:r>
              <a:rPr lang="en-US" sz="2000" b="1" kern="1200">
                <a:ea typeface="+mn-ea"/>
                <a:cs typeface="+mn-cs"/>
              </a:rPr>
              <a:t>LinkedIn Learning Mailbox</a:t>
            </a:r>
          </a:p>
          <a:p>
            <a:pPr algn="ctr" defTabSz="457189">
              <a:buClrTx/>
            </a:pPr>
            <a:r>
              <a:rPr lang="en-US" sz="2000" kern="1200">
                <a:ea typeface="+mn-ea"/>
                <a:cs typeface="+mn-cs"/>
                <a:hlinkClick r:id="rId3"/>
              </a:rPr>
              <a:t>linkedinlearning@nreca.coop</a:t>
            </a:r>
            <a:endParaRPr lang="en-US" sz="2000" kern="1200">
              <a:ea typeface="+mn-ea"/>
              <a:cs typeface="+mn-cs"/>
            </a:endParaRPr>
          </a:p>
          <a:p>
            <a:pPr algn="ctr" defTabSz="457189">
              <a:buClrTx/>
            </a:pPr>
            <a:endParaRPr lang="en-US" sz="1350" kern="1200">
              <a:ea typeface="+mn-ea"/>
              <a:cs typeface="+mn-cs"/>
            </a:endParaRPr>
          </a:p>
        </p:txBody>
      </p:sp>
      <p:sp>
        <p:nvSpPr>
          <p:cNvPr id="6" name="TextBox 5">
            <a:extLst>
              <a:ext uri="{FF2B5EF4-FFF2-40B4-BE49-F238E27FC236}">
                <a16:creationId xmlns:a16="http://schemas.microsoft.com/office/drawing/2014/main" id="{B47AB0E7-4ABB-4AAE-BD60-C17F00BF88A3}"/>
              </a:ext>
            </a:extLst>
          </p:cNvPr>
          <p:cNvSpPr txBox="1"/>
          <p:nvPr/>
        </p:nvSpPr>
        <p:spPr>
          <a:xfrm>
            <a:off x="1883568" y="2365495"/>
            <a:ext cx="5376863" cy="1531188"/>
          </a:xfrm>
          <a:prstGeom prst="rect">
            <a:avLst/>
          </a:prstGeom>
          <a:noFill/>
        </p:spPr>
        <p:txBody>
          <a:bodyPr wrap="square" rtlCol="0">
            <a:spAutoFit/>
          </a:bodyPr>
          <a:lstStyle/>
          <a:p>
            <a:pPr algn="ctr" defTabSz="457189">
              <a:buClrTx/>
            </a:pPr>
            <a:r>
              <a:rPr lang="en-US" sz="2000" b="1" kern="1200">
                <a:ea typeface="+mn-ea"/>
                <a:cs typeface="+mn-cs"/>
              </a:rPr>
              <a:t>Adriene Montalto</a:t>
            </a:r>
          </a:p>
          <a:p>
            <a:pPr algn="ctr" defTabSz="457189">
              <a:buClrTx/>
            </a:pPr>
            <a:r>
              <a:rPr lang="en-US" sz="2000" i="1" kern="1200">
                <a:ea typeface="+mn-ea"/>
                <a:cs typeface="+mn-cs"/>
              </a:rPr>
              <a:t>Program Manager</a:t>
            </a:r>
          </a:p>
          <a:p>
            <a:pPr algn="ctr" defTabSz="457189">
              <a:buClrTx/>
            </a:pPr>
            <a:r>
              <a:rPr lang="en-US" sz="2000" kern="1200">
                <a:ea typeface="+mn-ea"/>
                <a:cs typeface="+mn-cs"/>
              </a:rPr>
              <a:t>C: 571-289-0498</a:t>
            </a:r>
          </a:p>
          <a:p>
            <a:pPr algn="ctr" defTabSz="457189">
              <a:buClrTx/>
            </a:pPr>
            <a:r>
              <a:rPr lang="en-US" sz="2000" kern="1200">
                <a:ea typeface="+mn-ea"/>
                <a:cs typeface="+mn-cs"/>
                <a:hlinkClick r:id="rId3"/>
              </a:rPr>
              <a:t>Adriene.Montalto@nreca.coop</a:t>
            </a:r>
            <a:endParaRPr lang="en-US" sz="2000" kern="1200">
              <a:ea typeface="+mn-ea"/>
              <a:cs typeface="+mn-cs"/>
            </a:endParaRPr>
          </a:p>
          <a:p>
            <a:pPr algn="ctr" defTabSz="457189">
              <a:buClrTx/>
            </a:pPr>
            <a:endParaRPr lang="en-US" sz="1350" kern="1200">
              <a:ea typeface="+mn-ea"/>
              <a:cs typeface="+mn-cs"/>
            </a:endParaRPr>
          </a:p>
        </p:txBody>
      </p:sp>
    </p:spTree>
    <p:extLst>
      <p:ext uri="{BB962C8B-B14F-4D97-AF65-F5344CB8AC3E}">
        <p14:creationId xmlns:p14="http://schemas.microsoft.com/office/powerpoint/2010/main" val="5071954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xfrm>
            <a:off x="646515" y="2094633"/>
            <a:ext cx="6129867" cy="627736"/>
          </a:xfrm>
          <a:prstGeom prst="rect">
            <a:avLst/>
          </a:prstGeom>
        </p:spPr>
        <p:txBody>
          <a:bodyPr vert="horz" wrap="square" lIns="0" tIns="12065" rIns="0" bIns="0" rtlCol="0">
            <a:spAutoFit/>
          </a:bodyPr>
          <a:lstStyle/>
          <a:p>
            <a:pPr marL="12700">
              <a:spcBef>
                <a:spcPts val="95"/>
              </a:spcBef>
            </a:pPr>
            <a:r>
              <a:rPr sz="4000">
                <a:solidFill>
                  <a:srgbClr val="FFFFFF"/>
                </a:solidFill>
              </a:rPr>
              <a:t>Service</a:t>
            </a:r>
            <a:r>
              <a:rPr sz="4000" spc="-165">
                <a:solidFill>
                  <a:srgbClr val="FFFFFF"/>
                </a:solidFill>
              </a:rPr>
              <a:t> </a:t>
            </a:r>
            <a:r>
              <a:rPr sz="4000" spc="-10">
                <a:solidFill>
                  <a:srgbClr val="FFFFFF"/>
                </a:solidFill>
              </a:rPr>
              <a:t>Excellence</a:t>
            </a:r>
            <a:endParaRPr sz="4000"/>
          </a:p>
        </p:txBody>
      </p:sp>
      <p:sp>
        <p:nvSpPr>
          <p:cNvPr id="3" name="object 3"/>
          <p:cNvSpPr txBox="1"/>
          <p:nvPr/>
        </p:nvSpPr>
        <p:spPr>
          <a:xfrm>
            <a:off x="694437" y="2722321"/>
            <a:ext cx="5847080" cy="350737"/>
          </a:xfrm>
          <a:prstGeom prst="rect">
            <a:avLst/>
          </a:prstGeom>
        </p:spPr>
        <p:txBody>
          <a:bodyPr vert="horz" wrap="square" lIns="0" tIns="12065" rIns="0" bIns="0" rtlCol="0">
            <a:spAutoFit/>
          </a:bodyPr>
          <a:lstStyle/>
          <a:p>
            <a:pPr marL="12700" defTabSz="914378">
              <a:spcBef>
                <a:spcPts val="95"/>
              </a:spcBef>
              <a:buClrTx/>
            </a:pPr>
            <a:r>
              <a:rPr sz="2200">
                <a:solidFill>
                  <a:srgbClr val="FFFFFF"/>
                </a:solidFill>
                <a:ea typeface="+mn-ea"/>
              </a:rPr>
              <a:t>Member</a:t>
            </a:r>
            <a:r>
              <a:rPr sz="2200" spc="-35">
                <a:solidFill>
                  <a:srgbClr val="FFFFFF"/>
                </a:solidFill>
                <a:ea typeface="+mn-ea"/>
              </a:rPr>
              <a:t> </a:t>
            </a:r>
            <a:r>
              <a:rPr sz="2200">
                <a:solidFill>
                  <a:srgbClr val="FFFFFF"/>
                </a:solidFill>
                <a:ea typeface="+mn-ea"/>
              </a:rPr>
              <a:t>Services</a:t>
            </a:r>
            <a:r>
              <a:rPr sz="2200" spc="-60">
                <a:solidFill>
                  <a:srgbClr val="FFFFFF"/>
                </a:solidFill>
                <a:ea typeface="+mn-ea"/>
              </a:rPr>
              <a:t> </a:t>
            </a:r>
            <a:r>
              <a:rPr sz="2200">
                <a:solidFill>
                  <a:srgbClr val="FFFFFF"/>
                </a:solidFill>
                <a:ea typeface="+mn-ea"/>
              </a:rPr>
              <a:t>&amp;</a:t>
            </a:r>
            <a:r>
              <a:rPr sz="2200" spc="-65">
                <a:solidFill>
                  <a:srgbClr val="FFFFFF"/>
                </a:solidFill>
                <a:ea typeface="+mn-ea"/>
              </a:rPr>
              <a:t> </a:t>
            </a:r>
            <a:r>
              <a:rPr sz="2200">
                <a:solidFill>
                  <a:srgbClr val="FFFFFF"/>
                </a:solidFill>
                <a:ea typeface="+mn-ea"/>
              </a:rPr>
              <a:t>Staff</a:t>
            </a:r>
            <a:r>
              <a:rPr sz="2200" spc="-65">
                <a:solidFill>
                  <a:srgbClr val="FFFFFF"/>
                </a:solidFill>
                <a:ea typeface="+mn-ea"/>
              </a:rPr>
              <a:t> </a:t>
            </a:r>
            <a:r>
              <a:rPr sz="2200" spc="-10">
                <a:solidFill>
                  <a:srgbClr val="FFFFFF"/>
                </a:solidFill>
                <a:ea typeface="+mn-ea"/>
              </a:rPr>
              <a:t>Engagement</a:t>
            </a:r>
            <a:r>
              <a:rPr sz="2200" spc="-75">
                <a:solidFill>
                  <a:srgbClr val="FFFFFF"/>
                </a:solidFill>
                <a:ea typeface="+mn-ea"/>
              </a:rPr>
              <a:t> </a:t>
            </a:r>
            <a:r>
              <a:rPr sz="2200" spc="-10">
                <a:solidFill>
                  <a:srgbClr val="FFFFFF"/>
                </a:solidFill>
                <a:ea typeface="+mn-ea"/>
              </a:rPr>
              <a:t>Training</a:t>
            </a:r>
            <a:endParaRPr sz="2200">
              <a:solidFill>
                <a:sysClr val="windowText" lastClr="000000"/>
              </a:solidFill>
              <a:ea typeface="+mn-ea"/>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90805"/>
            <a:ext cx="9144000" cy="3937635"/>
          </a:xfrm>
          <a:custGeom>
            <a:avLst/>
            <a:gdLst/>
            <a:ahLst/>
            <a:cxnLst/>
            <a:rect l="l" t="t" r="r" b="b"/>
            <a:pathLst>
              <a:path w="9144000" h="3937635">
                <a:moveTo>
                  <a:pt x="9144000" y="0"/>
                </a:moveTo>
                <a:lnTo>
                  <a:pt x="0" y="0"/>
                </a:lnTo>
                <a:lnTo>
                  <a:pt x="0" y="3937508"/>
                </a:lnTo>
                <a:lnTo>
                  <a:pt x="9144000" y="3937508"/>
                </a:lnTo>
                <a:lnTo>
                  <a:pt x="9144000" y="0"/>
                </a:lnTo>
                <a:close/>
              </a:path>
            </a:pathLst>
          </a:custGeom>
          <a:solidFill>
            <a:srgbClr val="FFFFFF"/>
          </a:solidFill>
        </p:spPr>
        <p:txBody>
          <a:bodyPr wrap="square" lIns="0" tIns="0" rIns="0" bIns="0" rtlCol="0"/>
          <a:lstStyle/>
          <a:p>
            <a:pPr defTabSz="914378">
              <a:buClrTx/>
            </a:pPr>
            <a:endParaRPr sz="1800">
              <a:solidFill>
                <a:sysClr val="windowText" lastClr="000000"/>
              </a:solidFill>
              <a:latin typeface="Calibri"/>
              <a:ea typeface="+mn-ea"/>
              <a:cs typeface="+mn-cs"/>
            </a:endParaRPr>
          </a:p>
        </p:txBody>
      </p:sp>
      <p:sp>
        <p:nvSpPr>
          <p:cNvPr id="3" name="object 3" descr="$PPTXTitle"/>
          <p:cNvSpPr txBox="1">
            <a:spLocks noGrp="1"/>
          </p:cNvSpPr>
          <p:nvPr>
            <p:ph type="title"/>
          </p:nvPr>
        </p:nvSpPr>
        <p:spPr>
          <a:xfrm>
            <a:off x="912098" y="737298"/>
            <a:ext cx="8830733" cy="428322"/>
          </a:xfrm>
          <a:prstGeom prst="rect">
            <a:avLst/>
          </a:prstGeom>
        </p:spPr>
        <p:txBody>
          <a:bodyPr vert="horz" wrap="square" lIns="0" tIns="12700" rIns="0" bIns="0" rtlCol="0">
            <a:spAutoFit/>
          </a:bodyPr>
          <a:lstStyle/>
          <a:p>
            <a:pPr marL="12700">
              <a:spcBef>
                <a:spcPts val="100"/>
              </a:spcBef>
            </a:pPr>
            <a:r>
              <a:t>Why</a:t>
            </a:r>
            <a:r>
              <a:rPr spc="-20"/>
              <a:t> </a:t>
            </a:r>
            <a:r>
              <a:t>Host</a:t>
            </a:r>
            <a:r>
              <a:rPr spc="-10"/>
              <a:t> </a:t>
            </a:r>
            <a:r>
              <a:t>Service</a:t>
            </a:r>
            <a:r>
              <a:rPr spc="-15"/>
              <a:t> </a:t>
            </a:r>
            <a:r>
              <a:t>Excellence</a:t>
            </a:r>
            <a:r>
              <a:rPr spc="-30"/>
              <a:t> </a:t>
            </a:r>
            <a:r>
              <a:rPr spc="-10"/>
              <a:t>Training...</a:t>
            </a:r>
          </a:p>
        </p:txBody>
      </p:sp>
      <p:sp>
        <p:nvSpPr>
          <p:cNvPr id="4" name="object 4"/>
          <p:cNvSpPr txBox="1">
            <a:spLocks noGrp="1"/>
          </p:cNvSpPr>
          <p:nvPr>
            <p:ph type="body" idx="1"/>
          </p:nvPr>
        </p:nvSpPr>
        <p:spPr>
          <a:xfrm>
            <a:off x="508124" y="1493486"/>
            <a:ext cx="5633216" cy="2519279"/>
          </a:xfrm>
          <a:prstGeom prst="rect">
            <a:avLst/>
          </a:prstGeom>
        </p:spPr>
        <p:txBody>
          <a:bodyPr vert="horz" wrap="square" lIns="0" tIns="43815" rIns="0" bIns="0" rtlCol="0">
            <a:spAutoFit/>
          </a:bodyPr>
          <a:lstStyle/>
          <a:p>
            <a:pPr marL="12700" marR="41274">
              <a:lnSpc>
                <a:spcPts val="1939"/>
              </a:lnSpc>
              <a:spcBef>
                <a:spcPts val="345"/>
              </a:spcBef>
            </a:pPr>
            <a:r>
              <a:rPr sz="1800"/>
              <a:t>Foster</a:t>
            </a:r>
            <a:r>
              <a:rPr sz="1800" spc="-30"/>
              <a:t> </a:t>
            </a:r>
            <a:r>
              <a:rPr sz="1800"/>
              <a:t>a</a:t>
            </a:r>
            <a:r>
              <a:rPr sz="1800" spc="-20"/>
              <a:t> </a:t>
            </a:r>
            <a:r>
              <a:rPr sz="1800"/>
              <a:t>culture</a:t>
            </a:r>
            <a:r>
              <a:rPr sz="1800" spc="-30"/>
              <a:t> </a:t>
            </a:r>
            <a:r>
              <a:rPr sz="1800"/>
              <a:t>that</a:t>
            </a:r>
            <a:r>
              <a:rPr sz="1800" spc="-15"/>
              <a:t> </a:t>
            </a:r>
            <a:r>
              <a:rPr sz="1800"/>
              <a:t>produces</a:t>
            </a:r>
            <a:r>
              <a:rPr sz="1800" spc="-15"/>
              <a:t> </a:t>
            </a:r>
            <a:r>
              <a:rPr sz="1800"/>
              <a:t>motivated</a:t>
            </a:r>
            <a:r>
              <a:rPr sz="1800" spc="-15"/>
              <a:t> </a:t>
            </a:r>
            <a:r>
              <a:rPr sz="1800" spc="-25"/>
              <a:t>and </a:t>
            </a:r>
            <a:r>
              <a:rPr sz="1800"/>
              <a:t>equipped</a:t>
            </a:r>
            <a:r>
              <a:rPr sz="1800" spc="-25"/>
              <a:t> </a:t>
            </a:r>
            <a:r>
              <a:rPr sz="1800"/>
              <a:t>employees to</a:t>
            </a:r>
            <a:r>
              <a:rPr sz="1800" spc="-40"/>
              <a:t> </a:t>
            </a:r>
            <a:r>
              <a:rPr sz="1800"/>
              <a:t>increase</a:t>
            </a:r>
            <a:r>
              <a:rPr sz="1800" spc="-35"/>
              <a:t> </a:t>
            </a:r>
            <a:r>
              <a:rPr sz="1800" spc="-10"/>
              <a:t>member </a:t>
            </a:r>
            <a:r>
              <a:rPr sz="1800"/>
              <a:t>engagement</a:t>
            </a:r>
            <a:r>
              <a:rPr sz="1800" spc="-20"/>
              <a:t> </a:t>
            </a:r>
            <a:r>
              <a:rPr sz="1800"/>
              <a:t>and</a:t>
            </a:r>
            <a:r>
              <a:rPr sz="1800" spc="-30"/>
              <a:t> </a:t>
            </a:r>
            <a:r>
              <a:rPr sz="1800" spc="-10"/>
              <a:t>satisfaction.</a:t>
            </a:r>
            <a:endParaRPr sz="1800"/>
          </a:p>
          <a:p>
            <a:pPr marL="12700">
              <a:lnSpc>
                <a:spcPts val="2055"/>
              </a:lnSpc>
              <a:spcBef>
                <a:spcPts val="1710"/>
              </a:spcBef>
            </a:pPr>
            <a:r>
              <a:rPr sz="1800" spc="-25"/>
              <a:t>Teaches</a:t>
            </a:r>
            <a:r>
              <a:rPr sz="1800" spc="-55"/>
              <a:t> </a:t>
            </a:r>
            <a:r>
              <a:rPr sz="1800"/>
              <a:t>development</a:t>
            </a:r>
            <a:r>
              <a:rPr sz="1800" spc="-15"/>
              <a:t> </a:t>
            </a:r>
            <a:r>
              <a:rPr sz="1800"/>
              <a:t>skills</a:t>
            </a:r>
            <a:r>
              <a:rPr sz="1800" spc="-35"/>
              <a:t> </a:t>
            </a:r>
            <a:r>
              <a:rPr sz="1800"/>
              <a:t>to</a:t>
            </a:r>
            <a:r>
              <a:rPr sz="1800" spc="-55"/>
              <a:t> </a:t>
            </a:r>
            <a:r>
              <a:rPr sz="1800"/>
              <a:t>help</a:t>
            </a:r>
            <a:r>
              <a:rPr sz="1800" spc="-40"/>
              <a:t> </a:t>
            </a:r>
            <a:r>
              <a:rPr sz="1800" spc="-10"/>
              <a:t>anticipate</a:t>
            </a:r>
            <a:endParaRPr sz="1800"/>
          </a:p>
          <a:p>
            <a:pPr marL="12700" marR="599425">
              <a:lnSpc>
                <a:spcPts val="1939"/>
              </a:lnSpc>
              <a:spcBef>
                <a:spcPts val="140"/>
              </a:spcBef>
            </a:pPr>
            <a:r>
              <a:rPr sz="1800" spc="-10"/>
              <a:t>member-</a:t>
            </a:r>
            <a:r>
              <a:rPr sz="1800"/>
              <a:t>owner</a:t>
            </a:r>
            <a:r>
              <a:rPr sz="1800" spc="15"/>
              <a:t> </a:t>
            </a:r>
            <a:r>
              <a:rPr sz="1800"/>
              <a:t>needs</a:t>
            </a:r>
            <a:r>
              <a:rPr sz="1800" spc="-15"/>
              <a:t> </a:t>
            </a:r>
            <a:r>
              <a:rPr sz="1800"/>
              <a:t>and</a:t>
            </a:r>
            <a:r>
              <a:rPr sz="1800" spc="-25"/>
              <a:t> </a:t>
            </a:r>
            <a:r>
              <a:rPr sz="1800"/>
              <a:t>learn</a:t>
            </a:r>
            <a:r>
              <a:rPr sz="1800" spc="-20"/>
              <a:t> </a:t>
            </a:r>
            <a:r>
              <a:rPr sz="1800"/>
              <a:t>how</a:t>
            </a:r>
            <a:r>
              <a:rPr sz="1800" spc="-35"/>
              <a:t> </a:t>
            </a:r>
            <a:r>
              <a:rPr sz="1800" spc="-25"/>
              <a:t>to </a:t>
            </a:r>
            <a:r>
              <a:rPr sz="1800"/>
              <a:t>lead</a:t>
            </a:r>
            <a:r>
              <a:rPr sz="1800" spc="-35"/>
              <a:t> </a:t>
            </a:r>
            <a:r>
              <a:rPr sz="1800"/>
              <a:t>with</a:t>
            </a:r>
            <a:r>
              <a:rPr sz="1800" spc="-10"/>
              <a:t> </a:t>
            </a:r>
            <a:r>
              <a:rPr sz="1800"/>
              <a:t>proactive</a:t>
            </a:r>
            <a:r>
              <a:rPr sz="1800" spc="-30"/>
              <a:t> </a:t>
            </a:r>
            <a:r>
              <a:rPr sz="1800" spc="-10"/>
              <a:t>attitudes.</a:t>
            </a:r>
            <a:endParaRPr sz="1800"/>
          </a:p>
          <a:p>
            <a:pPr marL="12700">
              <a:lnSpc>
                <a:spcPts val="2055"/>
              </a:lnSpc>
              <a:spcBef>
                <a:spcPts val="1705"/>
              </a:spcBef>
            </a:pPr>
            <a:r>
              <a:rPr sz="1800" b="1"/>
              <a:t>Leverage</a:t>
            </a:r>
            <a:r>
              <a:rPr sz="1800" b="1" spc="-15"/>
              <a:t> </a:t>
            </a:r>
            <a:r>
              <a:rPr sz="1800" b="1"/>
              <a:t>the</a:t>
            </a:r>
            <a:r>
              <a:rPr sz="1800" b="1" spc="-45"/>
              <a:t> </a:t>
            </a:r>
            <a:r>
              <a:rPr sz="1800" b="1" spc="-10"/>
              <a:t>Cooperative</a:t>
            </a:r>
            <a:r>
              <a:rPr sz="1800" b="1" spc="-80"/>
              <a:t> </a:t>
            </a:r>
            <a:r>
              <a:rPr sz="1800" b="1"/>
              <a:t>Advantage</a:t>
            </a:r>
            <a:r>
              <a:rPr sz="1800" b="1" spc="5"/>
              <a:t> </a:t>
            </a:r>
            <a:r>
              <a:rPr sz="1800" b="1" spc="-25"/>
              <a:t>and</a:t>
            </a:r>
            <a:endParaRPr sz="1800"/>
          </a:p>
          <a:p>
            <a:pPr marL="12700">
              <a:lnSpc>
                <a:spcPts val="2055"/>
              </a:lnSpc>
            </a:pPr>
            <a:r>
              <a:rPr sz="1800" b="1"/>
              <a:t>bring</a:t>
            </a:r>
            <a:r>
              <a:rPr sz="1800" b="1" spc="-25"/>
              <a:t> </a:t>
            </a:r>
            <a:r>
              <a:rPr sz="1800" b="1"/>
              <a:t>it</a:t>
            </a:r>
            <a:r>
              <a:rPr sz="1800" b="1" spc="-30"/>
              <a:t> </a:t>
            </a:r>
            <a:r>
              <a:rPr sz="1800" b="1"/>
              <a:t>to</a:t>
            </a:r>
            <a:r>
              <a:rPr sz="1800" b="1" spc="-25"/>
              <a:t> </a:t>
            </a:r>
            <a:r>
              <a:rPr sz="1800" b="1"/>
              <a:t>life</a:t>
            </a:r>
            <a:r>
              <a:rPr sz="1800" b="1" spc="-20"/>
              <a:t> </a:t>
            </a:r>
            <a:r>
              <a:rPr sz="1800" b="1"/>
              <a:t>at</a:t>
            </a:r>
            <a:r>
              <a:rPr sz="1800" b="1" spc="-20"/>
              <a:t> </a:t>
            </a:r>
            <a:r>
              <a:rPr sz="1800" b="1"/>
              <a:t>your</a:t>
            </a:r>
            <a:r>
              <a:rPr sz="1800" b="1" spc="-25"/>
              <a:t> </a:t>
            </a:r>
            <a:r>
              <a:rPr sz="1800" b="1"/>
              <a:t>staff</a:t>
            </a:r>
            <a:r>
              <a:rPr sz="1800" b="1" spc="-10"/>
              <a:t> level.</a:t>
            </a:r>
            <a:endParaRPr sz="1800"/>
          </a:p>
        </p:txBody>
      </p:sp>
      <p:pic>
        <p:nvPicPr>
          <p:cNvPr id="5" name="object 5"/>
          <p:cNvPicPr/>
          <p:nvPr/>
        </p:nvPicPr>
        <p:blipFill>
          <a:blip r:embed="rId3" cstate="print"/>
          <a:stretch>
            <a:fillRect/>
          </a:stretch>
        </p:blipFill>
        <p:spPr>
          <a:xfrm>
            <a:off x="6141340" y="1412114"/>
            <a:ext cx="2421255" cy="2217039"/>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43475" y="597056"/>
            <a:ext cx="8830733" cy="428322"/>
          </a:xfrm>
          <a:prstGeom prst="rect">
            <a:avLst/>
          </a:prstGeom>
        </p:spPr>
        <p:txBody>
          <a:bodyPr vert="horz" wrap="square" lIns="0" tIns="12700" rIns="0" bIns="0" rtlCol="0">
            <a:spAutoFit/>
          </a:bodyPr>
          <a:lstStyle/>
          <a:p>
            <a:pPr marL="12700">
              <a:spcBef>
                <a:spcPts val="100"/>
              </a:spcBef>
            </a:pPr>
            <a:r>
              <a:t>What</a:t>
            </a:r>
            <a:r>
              <a:rPr spc="-20"/>
              <a:t> </a:t>
            </a:r>
            <a:r>
              <a:t>is</a:t>
            </a:r>
            <a:r>
              <a:rPr spc="-20"/>
              <a:t> </a:t>
            </a:r>
            <a:r>
              <a:t>Service</a:t>
            </a:r>
            <a:r>
              <a:rPr spc="-20"/>
              <a:t> </a:t>
            </a:r>
            <a:r>
              <a:t>Excellence</a:t>
            </a:r>
            <a:r>
              <a:rPr spc="-20"/>
              <a:t> </a:t>
            </a:r>
            <a:r>
              <a:rPr spc="-10"/>
              <a:t>Training…</a:t>
            </a:r>
          </a:p>
        </p:txBody>
      </p:sp>
      <p:sp>
        <p:nvSpPr>
          <p:cNvPr id="3" name="object 3"/>
          <p:cNvSpPr txBox="1"/>
          <p:nvPr/>
        </p:nvSpPr>
        <p:spPr>
          <a:xfrm>
            <a:off x="663042" y="1290574"/>
            <a:ext cx="5596255" cy="2792431"/>
          </a:xfrm>
          <a:prstGeom prst="rect">
            <a:avLst/>
          </a:prstGeom>
        </p:spPr>
        <p:txBody>
          <a:bodyPr vert="horz" wrap="square" lIns="0" tIns="47625" rIns="0" bIns="0" rtlCol="0">
            <a:spAutoFit/>
          </a:bodyPr>
          <a:lstStyle/>
          <a:p>
            <a:pPr marL="12700" marR="5080" defTabSz="914378">
              <a:lnSpc>
                <a:spcPts val="2160"/>
              </a:lnSpc>
              <a:spcBef>
                <a:spcPts val="375"/>
              </a:spcBef>
              <a:buClrTx/>
            </a:pPr>
            <a:r>
              <a:rPr sz="2000">
                <a:solidFill>
                  <a:srgbClr val="333333"/>
                </a:solidFill>
                <a:ea typeface="+mn-ea"/>
              </a:rPr>
              <a:t>Four</a:t>
            </a:r>
            <a:r>
              <a:rPr sz="2000" spc="-10">
                <a:solidFill>
                  <a:srgbClr val="333333"/>
                </a:solidFill>
                <a:ea typeface="+mn-ea"/>
              </a:rPr>
              <a:t> </a:t>
            </a:r>
            <a:r>
              <a:rPr sz="2000">
                <a:solidFill>
                  <a:srgbClr val="333333"/>
                </a:solidFill>
                <a:ea typeface="+mn-ea"/>
              </a:rPr>
              <a:t>fun,</a:t>
            </a:r>
            <a:r>
              <a:rPr sz="2000" spc="-30">
                <a:solidFill>
                  <a:srgbClr val="333333"/>
                </a:solidFill>
                <a:ea typeface="+mn-ea"/>
              </a:rPr>
              <a:t> </a:t>
            </a:r>
            <a:r>
              <a:rPr sz="2000" spc="-10">
                <a:solidFill>
                  <a:srgbClr val="333333"/>
                </a:solidFill>
                <a:ea typeface="+mn-ea"/>
              </a:rPr>
              <a:t>high-</a:t>
            </a:r>
            <a:r>
              <a:rPr sz="2000">
                <a:solidFill>
                  <a:srgbClr val="333333"/>
                </a:solidFill>
                <a:ea typeface="+mn-ea"/>
              </a:rPr>
              <a:t>energy</a:t>
            </a:r>
            <a:r>
              <a:rPr sz="2000" spc="-30">
                <a:solidFill>
                  <a:srgbClr val="333333"/>
                </a:solidFill>
                <a:ea typeface="+mn-ea"/>
              </a:rPr>
              <a:t> </a:t>
            </a:r>
            <a:r>
              <a:rPr sz="2000">
                <a:solidFill>
                  <a:srgbClr val="333333"/>
                </a:solidFill>
                <a:ea typeface="+mn-ea"/>
              </a:rPr>
              <a:t>and</a:t>
            </a:r>
            <a:r>
              <a:rPr sz="2000" spc="-20">
                <a:solidFill>
                  <a:srgbClr val="333333"/>
                </a:solidFill>
                <a:ea typeface="+mn-ea"/>
              </a:rPr>
              <a:t> </a:t>
            </a:r>
            <a:r>
              <a:rPr sz="2000">
                <a:solidFill>
                  <a:srgbClr val="333333"/>
                </a:solidFill>
                <a:ea typeface="+mn-ea"/>
              </a:rPr>
              <a:t>interactive</a:t>
            </a:r>
            <a:r>
              <a:rPr sz="2000" spc="-10">
                <a:solidFill>
                  <a:srgbClr val="333333"/>
                </a:solidFill>
                <a:ea typeface="+mn-ea"/>
              </a:rPr>
              <a:t> </a:t>
            </a:r>
            <a:r>
              <a:rPr sz="2000">
                <a:solidFill>
                  <a:srgbClr val="333333"/>
                </a:solidFill>
                <a:ea typeface="+mn-ea"/>
              </a:rPr>
              <a:t>sessions</a:t>
            </a:r>
            <a:r>
              <a:rPr sz="2000" spc="-40">
                <a:solidFill>
                  <a:srgbClr val="333333"/>
                </a:solidFill>
                <a:ea typeface="+mn-ea"/>
              </a:rPr>
              <a:t> </a:t>
            </a:r>
            <a:r>
              <a:rPr sz="2000" spc="-25">
                <a:solidFill>
                  <a:srgbClr val="333333"/>
                </a:solidFill>
                <a:ea typeface="+mn-ea"/>
              </a:rPr>
              <a:t>for </a:t>
            </a:r>
            <a:r>
              <a:rPr sz="2000">
                <a:solidFill>
                  <a:srgbClr val="333333"/>
                </a:solidFill>
                <a:ea typeface="+mn-ea"/>
              </a:rPr>
              <a:t>employees</a:t>
            </a:r>
            <a:r>
              <a:rPr sz="2000" spc="-30">
                <a:solidFill>
                  <a:srgbClr val="333333"/>
                </a:solidFill>
                <a:ea typeface="+mn-ea"/>
              </a:rPr>
              <a:t> </a:t>
            </a:r>
            <a:r>
              <a:rPr sz="2000">
                <a:solidFill>
                  <a:srgbClr val="333333"/>
                </a:solidFill>
                <a:ea typeface="+mn-ea"/>
              </a:rPr>
              <a:t>and</a:t>
            </a:r>
            <a:r>
              <a:rPr sz="2000" spc="-20">
                <a:solidFill>
                  <a:srgbClr val="333333"/>
                </a:solidFill>
                <a:ea typeface="+mn-ea"/>
              </a:rPr>
              <a:t> </a:t>
            </a:r>
            <a:r>
              <a:rPr sz="2000">
                <a:solidFill>
                  <a:srgbClr val="333333"/>
                </a:solidFill>
                <a:ea typeface="+mn-ea"/>
              </a:rPr>
              <a:t>one</a:t>
            </a:r>
            <a:r>
              <a:rPr sz="2000" spc="-20">
                <a:solidFill>
                  <a:srgbClr val="333333"/>
                </a:solidFill>
                <a:ea typeface="+mn-ea"/>
              </a:rPr>
              <a:t> </a:t>
            </a:r>
            <a:r>
              <a:rPr sz="2000">
                <a:solidFill>
                  <a:srgbClr val="333333"/>
                </a:solidFill>
                <a:ea typeface="+mn-ea"/>
              </a:rPr>
              <a:t>for</a:t>
            </a:r>
            <a:r>
              <a:rPr sz="2000" spc="-20">
                <a:solidFill>
                  <a:srgbClr val="333333"/>
                </a:solidFill>
                <a:ea typeface="+mn-ea"/>
              </a:rPr>
              <a:t> </a:t>
            </a:r>
            <a:r>
              <a:rPr sz="2000" spc="-10">
                <a:solidFill>
                  <a:srgbClr val="333333"/>
                </a:solidFill>
                <a:ea typeface="+mn-ea"/>
              </a:rPr>
              <a:t>directors:</a:t>
            </a:r>
            <a:endParaRPr sz="2000">
              <a:solidFill>
                <a:sysClr val="windowText" lastClr="000000"/>
              </a:solidFill>
              <a:ea typeface="+mn-ea"/>
            </a:endParaRPr>
          </a:p>
          <a:p>
            <a:pPr defTabSz="914378">
              <a:spcBef>
                <a:spcPts val="620"/>
              </a:spcBef>
              <a:buClrTx/>
            </a:pPr>
            <a:endParaRPr sz="2000">
              <a:solidFill>
                <a:sysClr val="windowText" lastClr="000000"/>
              </a:solidFill>
              <a:ea typeface="+mn-ea"/>
            </a:endParaRPr>
          </a:p>
          <a:p>
            <a:pPr marL="240659" indent="-227960" defTabSz="914378">
              <a:buClrTx/>
              <a:buFontTx/>
              <a:buChar char="•"/>
              <a:tabLst>
                <a:tab pos="240659" algn="l"/>
              </a:tabLst>
            </a:pPr>
            <a:r>
              <a:rPr sz="1800">
                <a:solidFill>
                  <a:srgbClr val="333333"/>
                </a:solidFill>
                <a:ea typeface="+mn-ea"/>
              </a:rPr>
              <a:t>Back</a:t>
            </a:r>
            <a:r>
              <a:rPr sz="1800" spc="-50">
                <a:solidFill>
                  <a:srgbClr val="333333"/>
                </a:solidFill>
                <a:ea typeface="+mn-ea"/>
              </a:rPr>
              <a:t> </a:t>
            </a:r>
            <a:r>
              <a:rPr sz="1800" spc="-95">
                <a:solidFill>
                  <a:srgbClr val="333333"/>
                </a:solidFill>
                <a:ea typeface="+mn-ea"/>
              </a:rPr>
              <a:t>To</a:t>
            </a:r>
            <a:r>
              <a:rPr sz="1800" spc="-30">
                <a:solidFill>
                  <a:srgbClr val="333333"/>
                </a:solidFill>
                <a:ea typeface="+mn-ea"/>
              </a:rPr>
              <a:t> </a:t>
            </a:r>
            <a:r>
              <a:rPr sz="1800" spc="-10">
                <a:solidFill>
                  <a:srgbClr val="333333"/>
                </a:solidFill>
                <a:ea typeface="+mn-ea"/>
              </a:rPr>
              <a:t>Basics</a:t>
            </a:r>
            <a:endParaRPr sz="1800">
              <a:solidFill>
                <a:sysClr val="windowText" lastClr="000000"/>
              </a:solidFill>
              <a:ea typeface="+mn-ea"/>
            </a:endParaRPr>
          </a:p>
          <a:p>
            <a:pPr marL="240659" indent="-227960" defTabSz="914378">
              <a:spcBef>
                <a:spcPts val="790"/>
              </a:spcBef>
              <a:buClrTx/>
              <a:buFontTx/>
              <a:buChar char="•"/>
              <a:tabLst>
                <a:tab pos="240659" algn="l"/>
              </a:tabLst>
            </a:pPr>
            <a:r>
              <a:rPr sz="1800">
                <a:solidFill>
                  <a:srgbClr val="333333"/>
                </a:solidFill>
                <a:ea typeface="+mn-ea"/>
              </a:rPr>
              <a:t>Cooperative</a:t>
            </a:r>
            <a:r>
              <a:rPr sz="1800" spc="-45">
                <a:solidFill>
                  <a:srgbClr val="333333"/>
                </a:solidFill>
                <a:ea typeface="+mn-ea"/>
              </a:rPr>
              <a:t> </a:t>
            </a:r>
            <a:r>
              <a:rPr sz="1800" spc="-10">
                <a:solidFill>
                  <a:srgbClr val="333333"/>
                </a:solidFill>
                <a:ea typeface="+mn-ea"/>
              </a:rPr>
              <a:t>Culture</a:t>
            </a:r>
            <a:endParaRPr sz="1800">
              <a:solidFill>
                <a:sysClr val="windowText" lastClr="000000"/>
              </a:solidFill>
              <a:ea typeface="+mn-ea"/>
            </a:endParaRPr>
          </a:p>
          <a:p>
            <a:pPr marL="240659" indent="-227960" defTabSz="914378">
              <a:spcBef>
                <a:spcPts val="785"/>
              </a:spcBef>
              <a:buClrTx/>
              <a:buFontTx/>
              <a:buChar char="•"/>
              <a:tabLst>
                <a:tab pos="240659" algn="l"/>
              </a:tabLst>
            </a:pPr>
            <a:r>
              <a:rPr sz="1800">
                <a:solidFill>
                  <a:srgbClr val="333333"/>
                </a:solidFill>
                <a:ea typeface="+mn-ea"/>
              </a:rPr>
              <a:t>Member</a:t>
            </a:r>
            <a:r>
              <a:rPr sz="1800" spc="-20">
                <a:solidFill>
                  <a:srgbClr val="333333"/>
                </a:solidFill>
                <a:ea typeface="+mn-ea"/>
              </a:rPr>
              <a:t> </a:t>
            </a:r>
            <a:r>
              <a:rPr sz="1800" spc="-10">
                <a:solidFill>
                  <a:srgbClr val="333333"/>
                </a:solidFill>
                <a:ea typeface="+mn-ea"/>
              </a:rPr>
              <a:t>Engagement</a:t>
            </a:r>
            <a:endParaRPr sz="1800">
              <a:solidFill>
                <a:sysClr val="windowText" lastClr="000000"/>
              </a:solidFill>
              <a:ea typeface="+mn-ea"/>
            </a:endParaRPr>
          </a:p>
          <a:p>
            <a:pPr marL="240659" indent="-227960" defTabSz="914378">
              <a:spcBef>
                <a:spcPts val="780"/>
              </a:spcBef>
              <a:buClrTx/>
              <a:buFontTx/>
              <a:buChar char="•"/>
              <a:tabLst>
                <a:tab pos="240659" algn="l"/>
              </a:tabLst>
            </a:pPr>
            <a:r>
              <a:rPr sz="1800">
                <a:solidFill>
                  <a:srgbClr val="333333"/>
                </a:solidFill>
                <a:ea typeface="+mn-ea"/>
              </a:rPr>
              <a:t>What’s</a:t>
            </a:r>
            <a:r>
              <a:rPr sz="1800" spc="-75">
                <a:solidFill>
                  <a:srgbClr val="333333"/>
                </a:solidFill>
                <a:ea typeface="+mn-ea"/>
              </a:rPr>
              <a:t> </a:t>
            </a:r>
            <a:r>
              <a:rPr sz="1800" spc="-20">
                <a:solidFill>
                  <a:srgbClr val="333333"/>
                </a:solidFill>
                <a:ea typeface="+mn-ea"/>
              </a:rPr>
              <a:t>NEXT?</a:t>
            </a:r>
            <a:endParaRPr sz="1800">
              <a:solidFill>
                <a:sysClr val="windowText" lastClr="000000"/>
              </a:solidFill>
              <a:ea typeface="+mn-ea"/>
            </a:endParaRPr>
          </a:p>
          <a:p>
            <a:pPr marL="240659" indent="-227960" defTabSz="914378">
              <a:spcBef>
                <a:spcPts val="790"/>
              </a:spcBef>
              <a:buClrTx/>
              <a:buFontTx/>
              <a:buChar char="•"/>
              <a:tabLst>
                <a:tab pos="240659" algn="l"/>
              </a:tabLst>
            </a:pPr>
            <a:r>
              <a:rPr sz="1800">
                <a:solidFill>
                  <a:srgbClr val="333333"/>
                </a:solidFill>
                <a:ea typeface="+mn-ea"/>
              </a:rPr>
              <a:t>Leadership</a:t>
            </a:r>
            <a:r>
              <a:rPr sz="1800" spc="-45">
                <a:solidFill>
                  <a:srgbClr val="333333"/>
                </a:solidFill>
                <a:ea typeface="+mn-ea"/>
              </a:rPr>
              <a:t> </a:t>
            </a:r>
            <a:r>
              <a:rPr sz="1800">
                <a:solidFill>
                  <a:srgbClr val="333333"/>
                </a:solidFill>
                <a:ea typeface="+mn-ea"/>
              </a:rPr>
              <a:t>Excellence</a:t>
            </a:r>
            <a:r>
              <a:rPr sz="1800" spc="-25">
                <a:solidFill>
                  <a:srgbClr val="333333"/>
                </a:solidFill>
                <a:ea typeface="+mn-ea"/>
              </a:rPr>
              <a:t> </a:t>
            </a:r>
            <a:r>
              <a:rPr sz="1800" spc="-10">
                <a:solidFill>
                  <a:srgbClr val="333333"/>
                </a:solidFill>
                <a:ea typeface="+mn-ea"/>
              </a:rPr>
              <a:t>(Directors)</a:t>
            </a:r>
            <a:endParaRPr sz="1800">
              <a:solidFill>
                <a:sysClr val="windowText" lastClr="000000"/>
              </a:solidFill>
              <a:ea typeface="+mn-ea"/>
            </a:endParaRPr>
          </a:p>
        </p:txBody>
      </p:sp>
      <p:grpSp>
        <p:nvGrpSpPr>
          <p:cNvPr id="4" name="object 4"/>
          <p:cNvGrpSpPr/>
          <p:nvPr/>
        </p:nvGrpSpPr>
        <p:grpSpPr>
          <a:xfrm>
            <a:off x="4824509" y="1794222"/>
            <a:ext cx="3776979" cy="2138680"/>
            <a:chOff x="4958841" y="2062886"/>
            <a:chExt cx="3776979" cy="2138680"/>
          </a:xfrm>
        </p:grpSpPr>
        <p:pic>
          <p:nvPicPr>
            <p:cNvPr id="5" name="object 5" descr="Logo, company name  Description automatically generated"/>
            <p:cNvPicPr/>
            <p:nvPr/>
          </p:nvPicPr>
          <p:blipFill>
            <a:blip r:embed="rId2" cstate="print"/>
            <a:stretch>
              <a:fillRect/>
            </a:stretch>
          </p:blipFill>
          <p:spPr>
            <a:xfrm>
              <a:off x="4958841" y="2062886"/>
              <a:ext cx="1814957" cy="1022324"/>
            </a:xfrm>
            <a:prstGeom prst="rect">
              <a:avLst/>
            </a:prstGeom>
          </p:spPr>
        </p:pic>
        <p:pic>
          <p:nvPicPr>
            <p:cNvPr id="6" name="object 6" descr="A picture containing company name  Description automatically generated"/>
            <p:cNvPicPr/>
            <p:nvPr/>
          </p:nvPicPr>
          <p:blipFill>
            <a:blip r:embed="rId3" cstate="print"/>
            <a:stretch>
              <a:fillRect/>
            </a:stretch>
          </p:blipFill>
          <p:spPr>
            <a:xfrm>
              <a:off x="4958841" y="3187281"/>
              <a:ext cx="1811146" cy="1014247"/>
            </a:xfrm>
            <a:prstGeom prst="rect">
              <a:avLst/>
            </a:prstGeom>
          </p:spPr>
        </p:pic>
        <p:pic>
          <p:nvPicPr>
            <p:cNvPr id="7" name="object 7"/>
            <p:cNvPicPr/>
            <p:nvPr/>
          </p:nvPicPr>
          <p:blipFill>
            <a:blip r:embed="rId4" cstate="print"/>
            <a:stretch>
              <a:fillRect/>
            </a:stretch>
          </p:blipFill>
          <p:spPr>
            <a:xfrm>
              <a:off x="6922388" y="2062886"/>
              <a:ext cx="1813178" cy="2126767"/>
            </a:xfrm>
            <a:prstGeom prst="rect">
              <a:avLst/>
            </a:prstGeom>
          </p:spPr>
        </p:pic>
      </p:gr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96371-CF50-E3A0-8041-B4AE1D983262}"/>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F5D12FC6-D325-F690-9FBC-8EF8A98A0ABA}"/>
              </a:ext>
            </a:extLst>
          </p:cNvPr>
          <p:cNvSpPr txBox="1">
            <a:spLocks noGrp="1"/>
          </p:cNvSpPr>
          <p:nvPr>
            <p:ph type="title"/>
          </p:nvPr>
        </p:nvSpPr>
        <p:spPr>
          <a:xfrm>
            <a:off x="543475" y="597056"/>
            <a:ext cx="8830733" cy="428322"/>
          </a:xfrm>
          <a:prstGeom prst="rect">
            <a:avLst/>
          </a:prstGeom>
        </p:spPr>
        <p:txBody>
          <a:bodyPr vert="horz" wrap="square" lIns="0" tIns="12700" rIns="0" bIns="0" rtlCol="0">
            <a:spAutoFit/>
          </a:bodyPr>
          <a:lstStyle/>
          <a:p>
            <a:pPr marL="12700">
              <a:spcBef>
                <a:spcPts val="100"/>
              </a:spcBef>
            </a:pPr>
            <a:r>
              <a:rPr lang="en-US"/>
              <a:t>Service Excellence Trainers</a:t>
            </a:r>
            <a:endParaRPr spc="-10"/>
          </a:p>
        </p:txBody>
      </p:sp>
      <p:pic>
        <p:nvPicPr>
          <p:cNvPr id="9" name="Picture 8">
            <a:extLst>
              <a:ext uri="{FF2B5EF4-FFF2-40B4-BE49-F238E27FC236}">
                <a16:creationId xmlns:a16="http://schemas.microsoft.com/office/drawing/2014/main" id="{533DA62C-7AF9-DFD6-82E5-313F260F9941}"/>
              </a:ext>
            </a:extLst>
          </p:cNvPr>
          <p:cNvPicPr>
            <a:picLocks noChangeAspect="1"/>
          </p:cNvPicPr>
          <p:nvPr/>
        </p:nvPicPr>
        <p:blipFill>
          <a:blip r:embed="rId3"/>
          <a:srcRect t="16913"/>
          <a:stretch>
            <a:fillRect/>
          </a:stretch>
        </p:blipFill>
        <p:spPr>
          <a:xfrm>
            <a:off x="0" y="1302376"/>
            <a:ext cx="9144000" cy="2308307"/>
          </a:xfrm>
          <a:prstGeom prst="rect">
            <a:avLst/>
          </a:prstGeom>
        </p:spPr>
      </p:pic>
      <p:sp>
        <p:nvSpPr>
          <p:cNvPr id="3" name="TextBox 2">
            <a:extLst>
              <a:ext uri="{FF2B5EF4-FFF2-40B4-BE49-F238E27FC236}">
                <a16:creationId xmlns:a16="http://schemas.microsoft.com/office/drawing/2014/main" id="{ADA0F01E-1311-69C8-ABBB-942541F2D96E}"/>
              </a:ext>
            </a:extLst>
          </p:cNvPr>
          <p:cNvSpPr txBox="1"/>
          <p:nvPr/>
        </p:nvSpPr>
        <p:spPr>
          <a:xfrm>
            <a:off x="123727" y="3749182"/>
            <a:ext cx="8896547" cy="300082"/>
          </a:xfrm>
          <a:prstGeom prst="rect">
            <a:avLst/>
          </a:prstGeom>
          <a:noFill/>
        </p:spPr>
        <p:txBody>
          <a:bodyPr wrap="square" rtlCol="0">
            <a:spAutoFit/>
          </a:bodyPr>
          <a:lstStyle/>
          <a:p>
            <a:pPr algn="ctr" defTabSz="685800">
              <a:buClrTx/>
            </a:pPr>
            <a:r>
              <a:rPr lang="en-US" sz="1350" kern="1200">
                <a:solidFill>
                  <a:prstClr val="black"/>
                </a:solidFill>
                <a:latin typeface="Calibri"/>
                <a:ea typeface="+mn-ea"/>
                <a:cs typeface="+mn-cs"/>
              </a:rPr>
              <a:t>Kami Mohn – </a:t>
            </a:r>
            <a:r>
              <a:rPr lang="en-US" sz="1350" b="1" kern="1200">
                <a:solidFill>
                  <a:prstClr val="black"/>
                </a:solidFill>
                <a:latin typeface="Calibri"/>
                <a:ea typeface="+mn-ea"/>
                <a:cs typeface="+mn-cs"/>
              </a:rPr>
              <a:t>Associated</a:t>
            </a:r>
            <a:r>
              <a:rPr lang="en-US" sz="1350" kern="1200">
                <a:solidFill>
                  <a:prstClr val="black"/>
                </a:solidFill>
                <a:latin typeface="Calibri"/>
                <a:ea typeface="+mn-ea"/>
                <a:cs typeface="+mn-cs"/>
              </a:rPr>
              <a:t> | Sha Phillips - </a:t>
            </a:r>
            <a:r>
              <a:rPr lang="en-US" sz="1350" b="1" kern="1200">
                <a:solidFill>
                  <a:prstClr val="black"/>
                </a:solidFill>
                <a:latin typeface="Calibri"/>
                <a:ea typeface="+mn-ea"/>
                <a:cs typeface="+mn-cs"/>
              </a:rPr>
              <a:t>EKPC</a:t>
            </a:r>
            <a:r>
              <a:rPr lang="en-US" sz="1350" kern="1200">
                <a:solidFill>
                  <a:prstClr val="black"/>
                </a:solidFill>
                <a:latin typeface="Calibri"/>
                <a:ea typeface="+mn-ea"/>
                <a:cs typeface="+mn-cs"/>
              </a:rPr>
              <a:t> | Dana Bolwerk - </a:t>
            </a:r>
            <a:r>
              <a:rPr lang="en-US" sz="1350" b="1" kern="1200">
                <a:solidFill>
                  <a:prstClr val="black"/>
                </a:solidFill>
                <a:latin typeface="Calibri"/>
                <a:ea typeface="+mn-ea"/>
                <a:cs typeface="+mn-cs"/>
              </a:rPr>
              <a:t>Dairyland</a:t>
            </a:r>
            <a:r>
              <a:rPr lang="en-US" sz="1350" kern="1200">
                <a:solidFill>
                  <a:prstClr val="black"/>
                </a:solidFill>
                <a:latin typeface="Calibri"/>
                <a:ea typeface="+mn-ea"/>
                <a:cs typeface="+mn-cs"/>
              </a:rPr>
              <a:t> | Alex Dal Santo - </a:t>
            </a:r>
            <a:r>
              <a:rPr lang="en-US" sz="1350" b="1" kern="1200">
                <a:solidFill>
                  <a:prstClr val="black"/>
                </a:solidFill>
                <a:latin typeface="Calibri"/>
                <a:ea typeface="+mn-ea"/>
                <a:cs typeface="+mn-cs"/>
              </a:rPr>
              <a:t>Texas </a:t>
            </a:r>
            <a:r>
              <a:rPr lang="en-US" sz="1350" kern="1200">
                <a:solidFill>
                  <a:prstClr val="black"/>
                </a:solidFill>
                <a:latin typeface="Calibri"/>
                <a:ea typeface="+mn-ea"/>
                <a:cs typeface="+mn-cs"/>
              </a:rPr>
              <a:t>| Jeremy Woeste - </a:t>
            </a:r>
            <a:r>
              <a:rPr lang="en-US" sz="1350" b="1" kern="1200">
                <a:solidFill>
                  <a:prstClr val="black"/>
                </a:solidFill>
                <a:latin typeface="Calibri"/>
                <a:ea typeface="+mn-ea"/>
                <a:cs typeface="+mn-cs"/>
              </a:rPr>
              <a:t>Basin</a:t>
            </a:r>
          </a:p>
        </p:txBody>
      </p:sp>
    </p:spTree>
    <p:extLst>
      <p:ext uri="{BB962C8B-B14F-4D97-AF65-F5344CB8AC3E}">
        <p14:creationId xmlns:p14="http://schemas.microsoft.com/office/powerpoint/2010/main" val="5704465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30552" y="528542"/>
            <a:ext cx="8830733" cy="428322"/>
          </a:xfrm>
          <a:prstGeom prst="rect">
            <a:avLst/>
          </a:prstGeom>
        </p:spPr>
        <p:txBody>
          <a:bodyPr vert="horz" wrap="square" lIns="0" tIns="12700" rIns="0" bIns="0" rtlCol="0">
            <a:spAutoFit/>
          </a:bodyPr>
          <a:lstStyle/>
          <a:p>
            <a:pPr marL="8255">
              <a:spcBef>
                <a:spcPts val="100"/>
              </a:spcBef>
            </a:pPr>
            <a:r>
              <a:t>Service</a:t>
            </a:r>
            <a:r>
              <a:rPr spc="-50"/>
              <a:t> </a:t>
            </a:r>
            <a:r>
              <a:t>Excellence:</a:t>
            </a:r>
            <a:r>
              <a:rPr spc="-25"/>
              <a:t> </a:t>
            </a:r>
            <a:r>
              <a:t>Back</a:t>
            </a:r>
            <a:r>
              <a:rPr spc="-25"/>
              <a:t> </a:t>
            </a:r>
            <a:r>
              <a:t>To</a:t>
            </a:r>
            <a:r>
              <a:rPr spc="-35"/>
              <a:t> </a:t>
            </a:r>
            <a:r>
              <a:rPr spc="-10"/>
              <a:t>Basics…</a:t>
            </a:r>
          </a:p>
        </p:txBody>
      </p:sp>
      <p:sp>
        <p:nvSpPr>
          <p:cNvPr id="3" name="object 3"/>
          <p:cNvSpPr txBox="1"/>
          <p:nvPr/>
        </p:nvSpPr>
        <p:spPr>
          <a:xfrm>
            <a:off x="605282" y="1165469"/>
            <a:ext cx="4939030" cy="2977097"/>
          </a:xfrm>
          <a:prstGeom prst="rect">
            <a:avLst/>
          </a:prstGeom>
        </p:spPr>
        <p:txBody>
          <a:bodyPr vert="horz" wrap="square" lIns="0" tIns="40005" rIns="0" bIns="0" rtlCol="0">
            <a:spAutoFit/>
          </a:bodyPr>
          <a:lstStyle/>
          <a:p>
            <a:pPr marL="12700" marR="153032" algn="just" defTabSz="914378">
              <a:lnSpc>
                <a:spcPts val="1730"/>
              </a:lnSpc>
              <a:spcBef>
                <a:spcPts val="315"/>
              </a:spcBef>
              <a:buClrTx/>
            </a:pPr>
            <a:r>
              <a:rPr sz="1600">
                <a:solidFill>
                  <a:srgbClr val="333333"/>
                </a:solidFill>
                <a:ea typeface="+mn-ea"/>
              </a:rPr>
              <a:t>Focuses</a:t>
            </a:r>
            <a:r>
              <a:rPr sz="1600" spc="-35">
                <a:solidFill>
                  <a:srgbClr val="333333"/>
                </a:solidFill>
                <a:ea typeface="+mn-ea"/>
              </a:rPr>
              <a:t> </a:t>
            </a:r>
            <a:r>
              <a:rPr sz="1600">
                <a:solidFill>
                  <a:srgbClr val="333333"/>
                </a:solidFill>
                <a:ea typeface="+mn-ea"/>
              </a:rPr>
              <a:t>on</a:t>
            </a:r>
            <a:r>
              <a:rPr sz="1600" spc="-40">
                <a:solidFill>
                  <a:srgbClr val="333333"/>
                </a:solidFill>
                <a:ea typeface="+mn-ea"/>
              </a:rPr>
              <a:t> </a:t>
            </a:r>
            <a:r>
              <a:rPr sz="1600">
                <a:solidFill>
                  <a:srgbClr val="333333"/>
                </a:solidFill>
                <a:ea typeface="+mn-ea"/>
              </a:rPr>
              <a:t>the</a:t>
            </a:r>
            <a:r>
              <a:rPr sz="1600" spc="-30">
                <a:solidFill>
                  <a:srgbClr val="333333"/>
                </a:solidFill>
                <a:ea typeface="+mn-ea"/>
              </a:rPr>
              <a:t> </a:t>
            </a:r>
            <a:r>
              <a:rPr sz="1600">
                <a:solidFill>
                  <a:srgbClr val="333333"/>
                </a:solidFill>
                <a:ea typeface="+mn-ea"/>
              </a:rPr>
              <a:t>“why”</a:t>
            </a:r>
            <a:r>
              <a:rPr sz="1600" spc="10">
                <a:solidFill>
                  <a:srgbClr val="333333"/>
                </a:solidFill>
                <a:ea typeface="+mn-ea"/>
              </a:rPr>
              <a:t> </a:t>
            </a:r>
            <a:r>
              <a:rPr sz="1600">
                <a:solidFill>
                  <a:srgbClr val="333333"/>
                </a:solidFill>
                <a:ea typeface="+mn-ea"/>
              </a:rPr>
              <a:t>of</a:t>
            </a:r>
            <a:r>
              <a:rPr sz="1600" spc="-35">
                <a:solidFill>
                  <a:srgbClr val="333333"/>
                </a:solidFill>
                <a:ea typeface="+mn-ea"/>
              </a:rPr>
              <a:t> </a:t>
            </a:r>
            <a:r>
              <a:rPr sz="1600">
                <a:solidFill>
                  <a:srgbClr val="333333"/>
                </a:solidFill>
                <a:ea typeface="+mn-ea"/>
              </a:rPr>
              <a:t>cooperative</a:t>
            </a:r>
            <a:r>
              <a:rPr sz="1600" spc="-30">
                <a:solidFill>
                  <a:srgbClr val="333333"/>
                </a:solidFill>
                <a:ea typeface="+mn-ea"/>
              </a:rPr>
              <a:t> </a:t>
            </a:r>
            <a:r>
              <a:rPr sz="1600">
                <a:solidFill>
                  <a:srgbClr val="333333"/>
                </a:solidFill>
                <a:ea typeface="+mn-ea"/>
              </a:rPr>
              <a:t>service.</a:t>
            </a:r>
            <a:r>
              <a:rPr sz="1600" spc="-35">
                <a:solidFill>
                  <a:srgbClr val="333333"/>
                </a:solidFill>
                <a:ea typeface="+mn-ea"/>
              </a:rPr>
              <a:t> </a:t>
            </a:r>
            <a:r>
              <a:rPr sz="1600" spc="-10">
                <a:solidFill>
                  <a:srgbClr val="333333"/>
                </a:solidFill>
                <a:ea typeface="+mn-ea"/>
              </a:rPr>
              <a:t>Co-</a:t>
            </a:r>
            <a:r>
              <a:rPr sz="1600" spc="-25">
                <a:solidFill>
                  <a:srgbClr val="333333"/>
                </a:solidFill>
                <a:ea typeface="+mn-ea"/>
              </a:rPr>
              <a:t>ops </a:t>
            </a:r>
            <a:r>
              <a:rPr sz="1600">
                <a:solidFill>
                  <a:srgbClr val="333333"/>
                </a:solidFill>
                <a:ea typeface="+mn-ea"/>
              </a:rPr>
              <a:t>were</a:t>
            </a:r>
            <a:r>
              <a:rPr sz="1600" spc="-30">
                <a:solidFill>
                  <a:srgbClr val="333333"/>
                </a:solidFill>
                <a:ea typeface="+mn-ea"/>
              </a:rPr>
              <a:t> </a:t>
            </a:r>
            <a:r>
              <a:rPr sz="1600">
                <a:solidFill>
                  <a:srgbClr val="333333"/>
                </a:solidFill>
                <a:ea typeface="+mn-ea"/>
              </a:rPr>
              <a:t>formed</a:t>
            </a:r>
            <a:r>
              <a:rPr sz="1600" spc="-25">
                <a:solidFill>
                  <a:srgbClr val="333333"/>
                </a:solidFill>
                <a:ea typeface="+mn-ea"/>
              </a:rPr>
              <a:t> </a:t>
            </a:r>
            <a:r>
              <a:rPr sz="1600">
                <a:solidFill>
                  <a:srgbClr val="333333"/>
                </a:solidFill>
                <a:ea typeface="+mn-ea"/>
              </a:rPr>
              <a:t>to</a:t>
            </a:r>
            <a:r>
              <a:rPr sz="1600" spc="-35">
                <a:solidFill>
                  <a:srgbClr val="333333"/>
                </a:solidFill>
                <a:ea typeface="+mn-ea"/>
              </a:rPr>
              <a:t> </a:t>
            </a:r>
            <a:r>
              <a:rPr sz="1600">
                <a:solidFill>
                  <a:srgbClr val="333333"/>
                </a:solidFill>
                <a:ea typeface="+mn-ea"/>
              </a:rPr>
              <a:t>provide</a:t>
            </a:r>
            <a:r>
              <a:rPr sz="1600" spc="-50">
                <a:solidFill>
                  <a:srgbClr val="333333"/>
                </a:solidFill>
                <a:ea typeface="+mn-ea"/>
              </a:rPr>
              <a:t> </a:t>
            </a:r>
            <a:r>
              <a:rPr sz="1600">
                <a:solidFill>
                  <a:srgbClr val="333333"/>
                </a:solidFill>
                <a:ea typeface="+mn-ea"/>
              </a:rPr>
              <a:t>a</a:t>
            </a:r>
            <a:r>
              <a:rPr sz="1600" spc="-35">
                <a:solidFill>
                  <a:srgbClr val="333333"/>
                </a:solidFill>
                <a:ea typeface="+mn-ea"/>
              </a:rPr>
              <a:t> </a:t>
            </a:r>
            <a:r>
              <a:rPr sz="1600">
                <a:solidFill>
                  <a:srgbClr val="333333"/>
                </a:solidFill>
                <a:ea typeface="+mn-ea"/>
              </a:rPr>
              <a:t>service</a:t>
            </a:r>
            <a:r>
              <a:rPr sz="1600" spc="-55">
                <a:solidFill>
                  <a:srgbClr val="333333"/>
                </a:solidFill>
                <a:ea typeface="+mn-ea"/>
              </a:rPr>
              <a:t> </a:t>
            </a:r>
            <a:r>
              <a:rPr sz="1600">
                <a:solidFill>
                  <a:srgbClr val="333333"/>
                </a:solidFill>
                <a:ea typeface="+mn-ea"/>
              </a:rPr>
              <a:t>to</a:t>
            </a:r>
            <a:r>
              <a:rPr sz="1600" spc="-35">
                <a:solidFill>
                  <a:srgbClr val="333333"/>
                </a:solidFill>
                <a:ea typeface="+mn-ea"/>
              </a:rPr>
              <a:t> </a:t>
            </a:r>
            <a:r>
              <a:rPr sz="1600">
                <a:solidFill>
                  <a:srgbClr val="333333"/>
                </a:solidFill>
                <a:ea typeface="+mn-ea"/>
              </a:rPr>
              <a:t>communities</a:t>
            </a:r>
            <a:r>
              <a:rPr sz="1600" spc="-50">
                <a:solidFill>
                  <a:srgbClr val="333333"/>
                </a:solidFill>
                <a:ea typeface="+mn-ea"/>
              </a:rPr>
              <a:t> </a:t>
            </a:r>
            <a:r>
              <a:rPr sz="1600" spc="-20">
                <a:solidFill>
                  <a:srgbClr val="333333"/>
                </a:solidFill>
                <a:ea typeface="+mn-ea"/>
              </a:rPr>
              <a:t>that </a:t>
            </a:r>
            <a:r>
              <a:rPr sz="1600">
                <a:solidFill>
                  <a:srgbClr val="333333"/>
                </a:solidFill>
                <a:ea typeface="+mn-ea"/>
              </a:rPr>
              <a:t>no</a:t>
            </a:r>
            <a:r>
              <a:rPr sz="1600" spc="-25">
                <a:solidFill>
                  <a:srgbClr val="333333"/>
                </a:solidFill>
                <a:ea typeface="+mn-ea"/>
              </a:rPr>
              <a:t> </a:t>
            </a:r>
            <a:r>
              <a:rPr sz="1600">
                <a:solidFill>
                  <a:srgbClr val="333333"/>
                </a:solidFill>
                <a:ea typeface="+mn-ea"/>
              </a:rPr>
              <a:t>one</a:t>
            </a:r>
            <a:r>
              <a:rPr sz="1600" spc="-15">
                <a:solidFill>
                  <a:srgbClr val="333333"/>
                </a:solidFill>
                <a:ea typeface="+mn-ea"/>
              </a:rPr>
              <a:t> </a:t>
            </a:r>
            <a:r>
              <a:rPr sz="1600">
                <a:solidFill>
                  <a:srgbClr val="333333"/>
                </a:solidFill>
                <a:ea typeface="+mn-ea"/>
              </a:rPr>
              <a:t>else</a:t>
            </a:r>
            <a:r>
              <a:rPr sz="1600" spc="-30">
                <a:solidFill>
                  <a:srgbClr val="333333"/>
                </a:solidFill>
                <a:ea typeface="+mn-ea"/>
              </a:rPr>
              <a:t> </a:t>
            </a:r>
            <a:r>
              <a:rPr sz="1600">
                <a:solidFill>
                  <a:srgbClr val="333333"/>
                </a:solidFill>
                <a:ea typeface="+mn-ea"/>
              </a:rPr>
              <a:t>would:</a:t>
            </a:r>
            <a:r>
              <a:rPr sz="1600" spc="-5">
                <a:solidFill>
                  <a:srgbClr val="333333"/>
                </a:solidFill>
                <a:ea typeface="+mn-ea"/>
              </a:rPr>
              <a:t> </a:t>
            </a:r>
            <a:r>
              <a:rPr sz="1600">
                <a:solidFill>
                  <a:srgbClr val="333333"/>
                </a:solidFill>
                <a:ea typeface="+mn-ea"/>
              </a:rPr>
              <a:t>safe,</a:t>
            </a:r>
            <a:r>
              <a:rPr sz="1600" spc="-10">
                <a:solidFill>
                  <a:srgbClr val="333333"/>
                </a:solidFill>
                <a:ea typeface="+mn-ea"/>
              </a:rPr>
              <a:t> affordable, </a:t>
            </a:r>
            <a:r>
              <a:rPr sz="1600">
                <a:solidFill>
                  <a:srgbClr val="333333"/>
                </a:solidFill>
                <a:ea typeface="+mn-ea"/>
              </a:rPr>
              <a:t>reliable</a:t>
            </a:r>
            <a:r>
              <a:rPr sz="1600" spc="-35">
                <a:solidFill>
                  <a:srgbClr val="333333"/>
                </a:solidFill>
                <a:ea typeface="+mn-ea"/>
              </a:rPr>
              <a:t> </a:t>
            </a:r>
            <a:r>
              <a:rPr sz="1600" spc="-10">
                <a:solidFill>
                  <a:srgbClr val="333333"/>
                </a:solidFill>
                <a:ea typeface="+mn-ea"/>
              </a:rPr>
              <a:t>energy.</a:t>
            </a:r>
            <a:endParaRPr sz="1600">
              <a:solidFill>
                <a:sysClr val="windowText" lastClr="000000"/>
              </a:solidFill>
              <a:ea typeface="+mn-ea"/>
            </a:endParaRPr>
          </a:p>
          <a:p>
            <a:pPr marL="12700" algn="just" defTabSz="914378">
              <a:lnSpc>
                <a:spcPts val="1605"/>
              </a:lnSpc>
              <a:buClrTx/>
            </a:pPr>
            <a:r>
              <a:rPr sz="1600">
                <a:solidFill>
                  <a:srgbClr val="333333"/>
                </a:solidFill>
                <a:ea typeface="+mn-ea"/>
              </a:rPr>
              <a:t>Providing</a:t>
            </a:r>
            <a:r>
              <a:rPr sz="1600" spc="-45">
                <a:solidFill>
                  <a:srgbClr val="333333"/>
                </a:solidFill>
                <a:ea typeface="+mn-ea"/>
              </a:rPr>
              <a:t> </a:t>
            </a:r>
            <a:r>
              <a:rPr sz="1600">
                <a:solidFill>
                  <a:srgbClr val="333333"/>
                </a:solidFill>
                <a:ea typeface="+mn-ea"/>
              </a:rPr>
              <a:t>this</a:t>
            </a:r>
            <a:r>
              <a:rPr sz="1600" spc="-35">
                <a:solidFill>
                  <a:srgbClr val="333333"/>
                </a:solidFill>
                <a:ea typeface="+mn-ea"/>
              </a:rPr>
              <a:t> </a:t>
            </a:r>
            <a:r>
              <a:rPr sz="1600">
                <a:solidFill>
                  <a:srgbClr val="333333"/>
                </a:solidFill>
                <a:ea typeface="+mn-ea"/>
              </a:rPr>
              <a:t>service</a:t>
            </a:r>
            <a:r>
              <a:rPr sz="1600" spc="-30">
                <a:solidFill>
                  <a:srgbClr val="333333"/>
                </a:solidFill>
                <a:ea typeface="+mn-ea"/>
              </a:rPr>
              <a:t> </a:t>
            </a:r>
            <a:r>
              <a:rPr sz="1600">
                <a:solidFill>
                  <a:srgbClr val="333333"/>
                </a:solidFill>
                <a:ea typeface="+mn-ea"/>
              </a:rPr>
              <a:t>is</a:t>
            </a:r>
            <a:r>
              <a:rPr sz="1600" spc="-35">
                <a:solidFill>
                  <a:srgbClr val="333333"/>
                </a:solidFill>
                <a:ea typeface="+mn-ea"/>
              </a:rPr>
              <a:t> </a:t>
            </a:r>
            <a:r>
              <a:rPr sz="1600">
                <a:solidFill>
                  <a:srgbClr val="333333"/>
                </a:solidFill>
                <a:ea typeface="+mn-ea"/>
              </a:rPr>
              <a:t>our</a:t>
            </a:r>
            <a:r>
              <a:rPr sz="1600" spc="-25">
                <a:solidFill>
                  <a:srgbClr val="333333"/>
                </a:solidFill>
                <a:ea typeface="+mn-ea"/>
              </a:rPr>
              <a:t> </a:t>
            </a:r>
            <a:r>
              <a:rPr sz="1600" spc="-10">
                <a:solidFill>
                  <a:srgbClr val="333333"/>
                </a:solidFill>
                <a:ea typeface="+mn-ea"/>
              </a:rPr>
              <a:t>entry-</a:t>
            </a:r>
            <a:r>
              <a:rPr sz="1600">
                <a:solidFill>
                  <a:srgbClr val="333333"/>
                </a:solidFill>
                <a:ea typeface="+mn-ea"/>
              </a:rPr>
              <a:t>point</a:t>
            </a:r>
            <a:r>
              <a:rPr sz="1600" spc="15">
                <a:solidFill>
                  <a:srgbClr val="333333"/>
                </a:solidFill>
                <a:ea typeface="+mn-ea"/>
              </a:rPr>
              <a:t> </a:t>
            </a:r>
            <a:r>
              <a:rPr sz="1600">
                <a:solidFill>
                  <a:srgbClr val="333333"/>
                </a:solidFill>
                <a:ea typeface="+mn-ea"/>
              </a:rPr>
              <a:t>to</a:t>
            </a:r>
            <a:r>
              <a:rPr sz="1600" spc="-15">
                <a:solidFill>
                  <a:srgbClr val="333333"/>
                </a:solidFill>
                <a:ea typeface="+mn-ea"/>
              </a:rPr>
              <a:t> </a:t>
            </a:r>
            <a:r>
              <a:rPr sz="1600">
                <a:solidFill>
                  <a:srgbClr val="333333"/>
                </a:solidFill>
                <a:ea typeface="+mn-ea"/>
              </a:rPr>
              <a:t>make</a:t>
            </a:r>
            <a:r>
              <a:rPr sz="1600" spc="-10">
                <a:solidFill>
                  <a:srgbClr val="333333"/>
                </a:solidFill>
                <a:ea typeface="+mn-ea"/>
              </a:rPr>
              <a:t> </a:t>
            </a:r>
            <a:r>
              <a:rPr sz="1600" spc="-20">
                <a:solidFill>
                  <a:srgbClr val="333333"/>
                </a:solidFill>
                <a:ea typeface="+mn-ea"/>
              </a:rPr>
              <a:t>life</a:t>
            </a:r>
            <a:endParaRPr sz="1600">
              <a:solidFill>
                <a:sysClr val="windowText" lastClr="000000"/>
              </a:solidFill>
              <a:ea typeface="+mn-ea"/>
            </a:endParaRPr>
          </a:p>
          <a:p>
            <a:pPr marL="12700" defTabSz="914378">
              <a:lnSpc>
                <a:spcPts val="1730"/>
              </a:lnSpc>
              <a:buClrTx/>
            </a:pPr>
            <a:r>
              <a:rPr sz="1600">
                <a:solidFill>
                  <a:srgbClr val="333333"/>
                </a:solidFill>
                <a:ea typeface="+mn-ea"/>
              </a:rPr>
              <a:t>better</a:t>
            </a:r>
            <a:r>
              <a:rPr sz="1600" spc="-10">
                <a:solidFill>
                  <a:srgbClr val="333333"/>
                </a:solidFill>
                <a:ea typeface="+mn-ea"/>
              </a:rPr>
              <a:t> </a:t>
            </a:r>
            <a:r>
              <a:rPr sz="1600">
                <a:solidFill>
                  <a:srgbClr val="333333"/>
                </a:solidFill>
                <a:ea typeface="+mn-ea"/>
              </a:rPr>
              <a:t>in</a:t>
            </a:r>
            <a:r>
              <a:rPr sz="1600" spc="-35">
                <a:solidFill>
                  <a:srgbClr val="333333"/>
                </a:solidFill>
                <a:ea typeface="+mn-ea"/>
              </a:rPr>
              <a:t> </a:t>
            </a:r>
            <a:r>
              <a:rPr sz="1600">
                <a:solidFill>
                  <a:srgbClr val="333333"/>
                </a:solidFill>
                <a:ea typeface="+mn-ea"/>
              </a:rPr>
              <a:t>our</a:t>
            </a:r>
            <a:r>
              <a:rPr sz="1600" spc="-25">
                <a:solidFill>
                  <a:srgbClr val="333333"/>
                </a:solidFill>
                <a:ea typeface="+mn-ea"/>
              </a:rPr>
              <a:t> </a:t>
            </a:r>
            <a:r>
              <a:rPr sz="1600">
                <a:solidFill>
                  <a:srgbClr val="333333"/>
                </a:solidFill>
                <a:ea typeface="+mn-ea"/>
              </a:rPr>
              <a:t>communities.</a:t>
            </a:r>
            <a:r>
              <a:rPr sz="1600" spc="-30">
                <a:solidFill>
                  <a:srgbClr val="333333"/>
                </a:solidFill>
                <a:ea typeface="+mn-ea"/>
              </a:rPr>
              <a:t> </a:t>
            </a:r>
            <a:r>
              <a:rPr sz="1600">
                <a:solidFill>
                  <a:srgbClr val="333333"/>
                </a:solidFill>
                <a:ea typeface="+mn-ea"/>
              </a:rPr>
              <a:t>What</a:t>
            </a:r>
            <a:r>
              <a:rPr sz="1600" spc="-20">
                <a:solidFill>
                  <a:srgbClr val="333333"/>
                </a:solidFill>
                <a:ea typeface="+mn-ea"/>
              </a:rPr>
              <a:t> </a:t>
            </a:r>
            <a:r>
              <a:rPr sz="1600">
                <a:solidFill>
                  <a:srgbClr val="333333"/>
                </a:solidFill>
                <a:ea typeface="+mn-ea"/>
              </a:rPr>
              <a:t>is</a:t>
            </a:r>
            <a:r>
              <a:rPr sz="1600" spc="-40">
                <a:solidFill>
                  <a:srgbClr val="333333"/>
                </a:solidFill>
                <a:ea typeface="+mn-ea"/>
              </a:rPr>
              <a:t> </a:t>
            </a:r>
            <a:r>
              <a:rPr sz="1600">
                <a:solidFill>
                  <a:srgbClr val="333333"/>
                </a:solidFill>
                <a:ea typeface="+mn-ea"/>
              </a:rPr>
              <a:t>our</a:t>
            </a:r>
            <a:r>
              <a:rPr sz="1600" spc="-20">
                <a:solidFill>
                  <a:srgbClr val="333333"/>
                </a:solidFill>
                <a:ea typeface="+mn-ea"/>
              </a:rPr>
              <a:t> </a:t>
            </a:r>
            <a:r>
              <a:rPr sz="1600">
                <a:solidFill>
                  <a:srgbClr val="333333"/>
                </a:solidFill>
                <a:ea typeface="+mn-ea"/>
              </a:rPr>
              <a:t>role</a:t>
            </a:r>
            <a:r>
              <a:rPr sz="1600" spc="-20">
                <a:solidFill>
                  <a:srgbClr val="333333"/>
                </a:solidFill>
                <a:ea typeface="+mn-ea"/>
              </a:rPr>
              <a:t> </a:t>
            </a:r>
            <a:r>
              <a:rPr sz="1600">
                <a:solidFill>
                  <a:srgbClr val="333333"/>
                </a:solidFill>
                <a:ea typeface="+mn-ea"/>
              </a:rPr>
              <a:t>in</a:t>
            </a:r>
            <a:r>
              <a:rPr sz="1600" spc="-45">
                <a:solidFill>
                  <a:srgbClr val="333333"/>
                </a:solidFill>
                <a:ea typeface="+mn-ea"/>
              </a:rPr>
              <a:t> </a:t>
            </a:r>
            <a:r>
              <a:rPr sz="1600" spc="-10">
                <a:solidFill>
                  <a:srgbClr val="333333"/>
                </a:solidFill>
                <a:ea typeface="+mn-ea"/>
              </a:rPr>
              <a:t>providing</a:t>
            </a:r>
            <a:endParaRPr sz="1600">
              <a:solidFill>
                <a:sysClr val="windowText" lastClr="000000"/>
              </a:solidFill>
              <a:ea typeface="+mn-ea"/>
            </a:endParaRPr>
          </a:p>
          <a:p>
            <a:pPr marL="12700" defTabSz="914378">
              <a:lnSpc>
                <a:spcPts val="1825"/>
              </a:lnSpc>
              <a:buClrTx/>
            </a:pPr>
            <a:r>
              <a:rPr sz="1600" spc="-10">
                <a:solidFill>
                  <a:srgbClr val="333333"/>
                </a:solidFill>
                <a:ea typeface="+mn-ea"/>
              </a:rPr>
              <a:t>service?</a:t>
            </a:r>
            <a:endParaRPr sz="1600">
              <a:solidFill>
                <a:sysClr val="windowText" lastClr="000000"/>
              </a:solidFill>
              <a:ea typeface="+mn-ea"/>
            </a:endParaRPr>
          </a:p>
          <a:p>
            <a:pPr defTabSz="914378">
              <a:spcBef>
                <a:spcPts val="690"/>
              </a:spcBef>
              <a:buClrTx/>
            </a:pPr>
            <a:endParaRPr sz="1600">
              <a:solidFill>
                <a:sysClr val="windowText" lastClr="000000"/>
              </a:solidFill>
              <a:ea typeface="+mn-ea"/>
            </a:endParaRPr>
          </a:p>
          <a:p>
            <a:pPr marL="12700" defTabSz="914378">
              <a:buClrTx/>
            </a:pPr>
            <a:r>
              <a:rPr sz="1600" b="1" i="1">
                <a:solidFill>
                  <a:srgbClr val="333333"/>
                </a:solidFill>
                <a:ea typeface="+mn-ea"/>
              </a:rPr>
              <a:t>Learning</a:t>
            </a:r>
            <a:r>
              <a:rPr sz="1600" b="1" i="1" spc="-75">
                <a:solidFill>
                  <a:srgbClr val="333333"/>
                </a:solidFill>
                <a:ea typeface="+mn-ea"/>
              </a:rPr>
              <a:t> </a:t>
            </a:r>
            <a:r>
              <a:rPr sz="1600" b="1" i="1">
                <a:solidFill>
                  <a:srgbClr val="333333"/>
                </a:solidFill>
                <a:ea typeface="+mn-ea"/>
              </a:rPr>
              <a:t>modules</a:t>
            </a:r>
            <a:r>
              <a:rPr sz="1600" b="1" i="1" spc="-60">
                <a:solidFill>
                  <a:srgbClr val="333333"/>
                </a:solidFill>
                <a:ea typeface="+mn-ea"/>
              </a:rPr>
              <a:t> </a:t>
            </a:r>
            <a:r>
              <a:rPr sz="1600" b="1" i="1" spc="-10">
                <a:solidFill>
                  <a:srgbClr val="333333"/>
                </a:solidFill>
                <a:ea typeface="+mn-ea"/>
              </a:rPr>
              <a:t>include:</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spc="-10">
                <a:solidFill>
                  <a:srgbClr val="333333"/>
                </a:solidFill>
                <a:ea typeface="+mn-ea"/>
              </a:rPr>
              <a:t>Cooperative</a:t>
            </a:r>
            <a:r>
              <a:rPr sz="1600" spc="-25">
                <a:solidFill>
                  <a:srgbClr val="333333"/>
                </a:solidFill>
                <a:ea typeface="+mn-ea"/>
              </a:rPr>
              <a:t> </a:t>
            </a:r>
            <a:r>
              <a:rPr sz="1600">
                <a:solidFill>
                  <a:srgbClr val="333333"/>
                </a:solidFill>
                <a:ea typeface="+mn-ea"/>
              </a:rPr>
              <a:t>Principles</a:t>
            </a:r>
            <a:r>
              <a:rPr sz="1600" spc="-35">
                <a:solidFill>
                  <a:srgbClr val="333333"/>
                </a:solidFill>
                <a:ea typeface="+mn-ea"/>
              </a:rPr>
              <a:t> </a:t>
            </a:r>
            <a:r>
              <a:rPr sz="1600">
                <a:solidFill>
                  <a:srgbClr val="333333"/>
                </a:solidFill>
                <a:ea typeface="+mn-ea"/>
              </a:rPr>
              <a:t>&amp;</a:t>
            </a:r>
            <a:r>
              <a:rPr sz="1600" spc="-25">
                <a:solidFill>
                  <a:srgbClr val="333333"/>
                </a:solidFill>
                <a:ea typeface="+mn-ea"/>
              </a:rPr>
              <a:t> </a:t>
            </a:r>
            <a:r>
              <a:rPr sz="1600" spc="-10">
                <a:solidFill>
                  <a:srgbClr val="333333"/>
                </a:solidFill>
                <a:ea typeface="+mn-ea"/>
              </a:rPr>
              <a:t>Purpose</a:t>
            </a:r>
            <a:endParaRPr sz="1600">
              <a:solidFill>
                <a:sysClr val="windowText" lastClr="000000"/>
              </a:solidFill>
              <a:ea typeface="+mn-ea"/>
            </a:endParaRPr>
          </a:p>
          <a:p>
            <a:pPr marL="240659" indent="-227960" defTabSz="914378">
              <a:spcBef>
                <a:spcPts val="819"/>
              </a:spcBef>
              <a:buClrTx/>
              <a:buFontTx/>
              <a:buChar char="•"/>
              <a:tabLst>
                <a:tab pos="240659" algn="l"/>
              </a:tabLst>
            </a:pPr>
            <a:r>
              <a:rPr sz="1600">
                <a:solidFill>
                  <a:srgbClr val="333333"/>
                </a:solidFill>
                <a:ea typeface="+mn-ea"/>
              </a:rPr>
              <a:t>Behavioral</a:t>
            </a:r>
            <a:r>
              <a:rPr sz="1600" spc="-55">
                <a:solidFill>
                  <a:srgbClr val="333333"/>
                </a:solidFill>
                <a:ea typeface="+mn-ea"/>
              </a:rPr>
              <a:t> </a:t>
            </a:r>
            <a:r>
              <a:rPr sz="1600">
                <a:solidFill>
                  <a:srgbClr val="333333"/>
                </a:solidFill>
                <a:ea typeface="+mn-ea"/>
              </a:rPr>
              <a:t>&amp;</a:t>
            </a:r>
            <a:r>
              <a:rPr sz="1600" spc="-50">
                <a:solidFill>
                  <a:srgbClr val="333333"/>
                </a:solidFill>
                <a:ea typeface="+mn-ea"/>
              </a:rPr>
              <a:t> </a:t>
            </a:r>
            <a:r>
              <a:rPr sz="1600">
                <a:solidFill>
                  <a:srgbClr val="333333"/>
                </a:solidFill>
                <a:ea typeface="+mn-ea"/>
              </a:rPr>
              <a:t>Learning</a:t>
            </a:r>
            <a:r>
              <a:rPr sz="1600" spc="-50">
                <a:solidFill>
                  <a:srgbClr val="333333"/>
                </a:solidFill>
                <a:ea typeface="+mn-ea"/>
              </a:rPr>
              <a:t> </a:t>
            </a:r>
            <a:r>
              <a:rPr sz="1600" spc="-10">
                <a:solidFill>
                  <a:srgbClr val="333333"/>
                </a:solidFill>
                <a:ea typeface="+mn-ea"/>
              </a:rPr>
              <a:t>Styles</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a:solidFill>
                  <a:srgbClr val="333333"/>
                </a:solidFill>
                <a:ea typeface="+mn-ea"/>
              </a:rPr>
              <a:t>Problem</a:t>
            </a:r>
            <a:r>
              <a:rPr sz="1600" spc="-30">
                <a:solidFill>
                  <a:srgbClr val="333333"/>
                </a:solidFill>
                <a:ea typeface="+mn-ea"/>
              </a:rPr>
              <a:t> </a:t>
            </a:r>
            <a:r>
              <a:rPr sz="1600">
                <a:solidFill>
                  <a:srgbClr val="333333"/>
                </a:solidFill>
                <a:ea typeface="+mn-ea"/>
              </a:rPr>
              <a:t>Solving</a:t>
            </a:r>
            <a:r>
              <a:rPr sz="1600" spc="-50">
                <a:solidFill>
                  <a:srgbClr val="333333"/>
                </a:solidFill>
                <a:ea typeface="+mn-ea"/>
              </a:rPr>
              <a:t> </a:t>
            </a:r>
            <a:r>
              <a:rPr sz="1600">
                <a:solidFill>
                  <a:srgbClr val="333333"/>
                </a:solidFill>
                <a:ea typeface="+mn-ea"/>
              </a:rPr>
              <a:t>&amp;</a:t>
            </a:r>
            <a:r>
              <a:rPr sz="1600" spc="-25">
                <a:solidFill>
                  <a:srgbClr val="333333"/>
                </a:solidFill>
                <a:ea typeface="+mn-ea"/>
              </a:rPr>
              <a:t> </a:t>
            </a:r>
            <a:r>
              <a:rPr sz="1600">
                <a:solidFill>
                  <a:srgbClr val="333333"/>
                </a:solidFill>
                <a:ea typeface="+mn-ea"/>
              </a:rPr>
              <a:t>Customer</a:t>
            </a:r>
            <a:r>
              <a:rPr sz="1600" spc="-5">
                <a:solidFill>
                  <a:srgbClr val="333333"/>
                </a:solidFill>
                <a:ea typeface="+mn-ea"/>
              </a:rPr>
              <a:t> </a:t>
            </a:r>
            <a:r>
              <a:rPr sz="1600" spc="-10">
                <a:solidFill>
                  <a:srgbClr val="333333"/>
                </a:solidFill>
                <a:ea typeface="+mn-ea"/>
              </a:rPr>
              <a:t>Service</a:t>
            </a:r>
            <a:endParaRPr sz="1600">
              <a:solidFill>
                <a:sysClr val="windowText" lastClr="000000"/>
              </a:solidFill>
              <a:ea typeface="+mn-ea"/>
            </a:endParaRPr>
          </a:p>
        </p:txBody>
      </p:sp>
      <p:pic>
        <p:nvPicPr>
          <p:cNvPr id="4" name="object 4" descr="Logo, company name  Description automatically generated"/>
          <p:cNvPicPr/>
          <p:nvPr/>
        </p:nvPicPr>
        <p:blipFill>
          <a:blip r:embed="rId2" cstate="print"/>
          <a:stretch>
            <a:fillRect/>
          </a:stretch>
        </p:blipFill>
        <p:spPr>
          <a:xfrm>
            <a:off x="5816220" y="1988440"/>
            <a:ext cx="2722499" cy="1533525"/>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54203" y="485154"/>
            <a:ext cx="6939915" cy="428322"/>
          </a:xfrm>
          <a:prstGeom prst="rect">
            <a:avLst/>
          </a:prstGeom>
        </p:spPr>
        <p:txBody>
          <a:bodyPr vert="horz" wrap="square" lIns="0" tIns="12700" rIns="0" bIns="0" rtlCol="0">
            <a:spAutoFit/>
          </a:bodyPr>
          <a:lstStyle/>
          <a:p>
            <a:pPr marL="12700">
              <a:spcBef>
                <a:spcPts val="100"/>
              </a:spcBef>
            </a:pPr>
            <a:r>
              <a:t>Service</a:t>
            </a:r>
            <a:r>
              <a:rPr spc="-60"/>
              <a:t> </a:t>
            </a:r>
            <a:r>
              <a:t>Excellence:</a:t>
            </a:r>
            <a:r>
              <a:rPr spc="-45"/>
              <a:t> </a:t>
            </a:r>
            <a:r>
              <a:t>Cooperative</a:t>
            </a:r>
            <a:r>
              <a:rPr spc="-45"/>
              <a:t> </a:t>
            </a:r>
            <a:r>
              <a:rPr spc="-10"/>
              <a:t>Culture…</a:t>
            </a:r>
          </a:p>
        </p:txBody>
      </p:sp>
      <p:sp>
        <p:nvSpPr>
          <p:cNvPr id="3" name="object 3"/>
          <p:cNvSpPr txBox="1"/>
          <p:nvPr/>
        </p:nvSpPr>
        <p:spPr>
          <a:xfrm>
            <a:off x="654203" y="1104392"/>
            <a:ext cx="4462780" cy="3119700"/>
          </a:xfrm>
          <a:prstGeom prst="rect">
            <a:avLst/>
          </a:prstGeom>
        </p:spPr>
        <p:txBody>
          <a:bodyPr vert="horz" wrap="square" lIns="0" tIns="12065" rIns="0" bIns="0" rtlCol="0">
            <a:spAutoFit/>
          </a:bodyPr>
          <a:lstStyle/>
          <a:p>
            <a:pPr marL="12700" defTabSz="914378">
              <a:lnSpc>
                <a:spcPts val="1825"/>
              </a:lnSpc>
              <a:spcBef>
                <a:spcPts val="95"/>
              </a:spcBef>
              <a:buClrTx/>
            </a:pPr>
            <a:r>
              <a:rPr sz="1600">
                <a:solidFill>
                  <a:srgbClr val="333333"/>
                </a:solidFill>
                <a:ea typeface="+mn-ea"/>
              </a:rPr>
              <a:t>Focuses</a:t>
            </a:r>
            <a:r>
              <a:rPr sz="1600" spc="-35">
                <a:solidFill>
                  <a:srgbClr val="333333"/>
                </a:solidFill>
                <a:ea typeface="+mn-ea"/>
              </a:rPr>
              <a:t> </a:t>
            </a:r>
            <a:r>
              <a:rPr sz="1600">
                <a:solidFill>
                  <a:srgbClr val="333333"/>
                </a:solidFill>
                <a:ea typeface="+mn-ea"/>
              </a:rPr>
              <a:t>on</a:t>
            </a:r>
            <a:r>
              <a:rPr sz="1600" spc="-40">
                <a:solidFill>
                  <a:srgbClr val="333333"/>
                </a:solidFill>
                <a:ea typeface="+mn-ea"/>
              </a:rPr>
              <a:t> </a:t>
            </a:r>
            <a:r>
              <a:rPr sz="1600">
                <a:solidFill>
                  <a:srgbClr val="333333"/>
                </a:solidFill>
                <a:ea typeface="+mn-ea"/>
              </a:rPr>
              <a:t>the</a:t>
            </a:r>
            <a:r>
              <a:rPr sz="1600" spc="-25">
                <a:solidFill>
                  <a:srgbClr val="333333"/>
                </a:solidFill>
                <a:ea typeface="+mn-ea"/>
              </a:rPr>
              <a:t> </a:t>
            </a:r>
            <a:r>
              <a:rPr sz="1600">
                <a:solidFill>
                  <a:srgbClr val="333333"/>
                </a:solidFill>
                <a:ea typeface="+mn-ea"/>
              </a:rPr>
              <a:t>“how”</a:t>
            </a:r>
            <a:r>
              <a:rPr sz="1600" spc="-10">
                <a:solidFill>
                  <a:srgbClr val="333333"/>
                </a:solidFill>
                <a:ea typeface="+mn-ea"/>
              </a:rPr>
              <a:t> </a:t>
            </a:r>
            <a:r>
              <a:rPr sz="1600">
                <a:solidFill>
                  <a:srgbClr val="333333"/>
                </a:solidFill>
                <a:ea typeface="+mn-ea"/>
              </a:rPr>
              <a:t>of</a:t>
            </a:r>
            <a:r>
              <a:rPr sz="1600" spc="-25">
                <a:solidFill>
                  <a:srgbClr val="333333"/>
                </a:solidFill>
                <a:ea typeface="+mn-ea"/>
              </a:rPr>
              <a:t> </a:t>
            </a:r>
            <a:r>
              <a:rPr sz="1600">
                <a:solidFill>
                  <a:srgbClr val="333333"/>
                </a:solidFill>
                <a:ea typeface="+mn-ea"/>
              </a:rPr>
              <a:t>service,</a:t>
            </a:r>
            <a:r>
              <a:rPr sz="1600" spc="-40">
                <a:solidFill>
                  <a:srgbClr val="333333"/>
                </a:solidFill>
                <a:ea typeface="+mn-ea"/>
              </a:rPr>
              <a:t> </a:t>
            </a:r>
            <a:r>
              <a:rPr sz="1600">
                <a:solidFill>
                  <a:srgbClr val="333333"/>
                </a:solidFill>
                <a:ea typeface="+mn-ea"/>
              </a:rPr>
              <a:t>which</a:t>
            </a:r>
            <a:r>
              <a:rPr sz="1600" spc="-40">
                <a:solidFill>
                  <a:srgbClr val="333333"/>
                </a:solidFill>
                <a:ea typeface="+mn-ea"/>
              </a:rPr>
              <a:t> </a:t>
            </a:r>
            <a:r>
              <a:rPr sz="1600">
                <a:solidFill>
                  <a:srgbClr val="333333"/>
                </a:solidFill>
                <a:ea typeface="+mn-ea"/>
              </a:rPr>
              <a:t>is</a:t>
            </a:r>
            <a:r>
              <a:rPr sz="1600" spc="-40">
                <a:solidFill>
                  <a:srgbClr val="333333"/>
                </a:solidFill>
                <a:ea typeface="+mn-ea"/>
              </a:rPr>
              <a:t> </a:t>
            </a:r>
            <a:r>
              <a:rPr sz="1600" spc="-10">
                <a:solidFill>
                  <a:srgbClr val="333333"/>
                </a:solidFill>
                <a:ea typeface="+mn-ea"/>
              </a:rPr>
              <a:t>culture.</a:t>
            </a:r>
            <a:endParaRPr sz="1600">
              <a:solidFill>
                <a:sysClr val="windowText" lastClr="000000"/>
              </a:solidFill>
              <a:ea typeface="+mn-ea"/>
            </a:endParaRPr>
          </a:p>
          <a:p>
            <a:pPr marL="12700" marR="420359" defTabSz="914378">
              <a:lnSpc>
                <a:spcPct val="90000"/>
              </a:lnSpc>
              <a:spcBef>
                <a:spcPts val="95"/>
              </a:spcBef>
              <a:buClrTx/>
            </a:pPr>
            <a:r>
              <a:rPr sz="1600">
                <a:solidFill>
                  <a:srgbClr val="333333"/>
                </a:solidFill>
                <a:ea typeface="+mn-ea"/>
              </a:rPr>
              <a:t>Culture</a:t>
            </a:r>
            <a:r>
              <a:rPr sz="1600" spc="-15">
                <a:solidFill>
                  <a:srgbClr val="333333"/>
                </a:solidFill>
                <a:ea typeface="+mn-ea"/>
              </a:rPr>
              <a:t> </a:t>
            </a:r>
            <a:r>
              <a:rPr sz="1600">
                <a:solidFill>
                  <a:srgbClr val="333333"/>
                </a:solidFill>
                <a:ea typeface="+mn-ea"/>
              </a:rPr>
              <a:t>is</a:t>
            </a:r>
            <a:r>
              <a:rPr sz="1600" spc="-20">
                <a:solidFill>
                  <a:srgbClr val="333333"/>
                </a:solidFill>
                <a:ea typeface="+mn-ea"/>
              </a:rPr>
              <a:t> </a:t>
            </a:r>
            <a:r>
              <a:rPr sz="1600">
                <a:solidFill>
                  <a:srgbClr val="333333"/>
                </a:solidFill>
                <a:ea typeface="+mn-ea"/>
              </a:rPr>
              <a:t>also</a:t>
            </a:r>
            <a:r>
              <a:rPr sz="1600" spc="-30">
                <a:solidFill>
                  <a:srgbClr val="333333"/>
                </a:solidFill>
                <a:ea typeface="+mn-ea"/>
              </a:rPr>
              <a:t> </a:t>
            </a:r>
            <a:r>
              <a:rPr sz="1600">
                <a:solidFill>
                  <a:srgbClr val="333333"/>
                </a:solidFill>
                <a:ea typeface="+mn-ea"/>
              </a:rPr>
              <a:t>a</a:t>
            </a:r>
            <a:r>
              <a:rPr sz="1600" spc="-10">
                <a:solidFill>
                  <a:srgbClr val="333333"/>
                </a:solidFill>
                <a:ea typeface="+mn-ea"/>
              </a:rPr>
              <a:t> </a:t>
            </a:r>
            <a:r>
              <a:rPr sz="1600">
                <a:solidFill>
                  <a:srgbClr val="333333"/>
                </a:solidFill>
                <a:ea typeface="+mn-ea"/>
              </a:rPr>
              <a:t>big</a:t>
            </a:r>
            <a:r>
              <a:rPr sz="1600" spc="-30">
                <a:solidFill>
                  <a:srgbClr val="333333"/>
                </a:solidFill>
                <a:ea typeface="+mn-ea"/>
              </a:rPr>
              <a:t> </a:t>
            </a:r>
            <a:r>
              <a:rPr sz="1600">
                <a:solidFill>
                  <a:srgbClr val="333333"/>
                </a:solidFill>
                <a:ea typeface="+mn-ea"/>
              </a:rPr>
              <a:t>way</a:t>
            </a:r>
            <a:r>
              <a:rPr sz="1600" spc="-5">
                <a:solidFill>
                  <a:srgbClr val="333333"/>
                </a:solidFill>
                <a:ea typeface="+mn-ea"/>
              </a:rPr>
              <a:t> </a:t>
            </a:r>
            <a:r>
              <a:rPr sz="1600">
                <a:solidFill>
                  <a:srgbClr val="333333"/>
                </a:solidFill>
                <a:ea typeface="+mn-ea"/>
              </a:rPr>
              <a:t>to</a:t>
            </a:r>
            <a:r>
              <a:rPr sz="1600" spc="-10">
                <a:solidFill>
                  <a:srgbClr val="333333"/>
                </a:solidFill>
                <a:ea typeface="+mn-ea"/>
              </a:rPr>
              <a:t> maximize </a:t>
            </a:r>
            <a:r>
              <a:rPr sz="1600">
                <a:solidFill>
                  <a:srgbClr val="333333"/>
                </a:solidFill>
                <a:ea typeface="+mn-ea"/>
              </a:rPr>
              <a:t>member</a:t>
            </a:r>
            <a:r>
              <a:rPr sz="1600" spc="-25">
                <a:solidFill>
                  <a:srgbClr val="333333"/>
                </a:solidFill>
                <a:ea typeface="+mn-ea"/>
              </a:rPr>
              <a:t> </a:t>
            </a:r>
            <a:r>
              <a:rPr sz="1600">
                <a:solidFill>
                  <a:srgbClr val="333333"/>
                </a:solidFill>
                <a:ea typeface="+mn-ea"/>
              </a:rPr>
              <a:t>resources</a:t>
            </a:r>
            <a:r>
              <a:rPr sz="1600" spc="-25">
                <a:solidFill>
                  <a:srgbClr val="333333"/>
                </a:solidFill>
                <a:ea typeface="+mn-ea"/>
              </a:rPr>
              <a:t> </a:t>
            </a:r>
            <a:r>
              <a:rPr sz="1600">
                <a:solidFill>
                  <a:srgbClr val="333333"/>
                </a:solidFill>
                <a:ea typeface="+mn-ea"/>
              </a:rPr>
              <a:t>by</a:t>
            </a:r>
            <a:r>
              <a:rPr sz="1600" spc="-35">
                <a:solidFill>
                  <a:srgbClr val="333333"/>
                </a:solidFill>
                <a:ea typeface="+mn-ea"/>
              </a:rPr>
              <a:t> </a:t>
            </a:r>
            <a:r>
              <a:rPr sz="1600">
                <a:solidFill>
                  <a:srgbClr val="333333"/>
                </a:solidFill>
                <a:ea typeface="+mn-ea"/>
              </a:rPr>
              <a:t>welcoming</a:t>
            </a:r>
            <a:r>
              <a:rPr sz="1600" spc="-45">
                <a:solidFill>
                  <a:srgbClr val="333333"/>
                </a:solidFill>
                <a:ea typeface="+mn-ea"/>
              </a:rPr>
              <a:t> </a:t>
            </a:r>
            <a:r>
              <a:rPr sz="1600" spc="-10">
                <a:solidFill>
                  <a:srgbClr val="333333"/>
                </a:solidFill>
                <a:ea typeface="+mn-ea"/>
              </a:rPr>
              <a:t>innovation, </a:t>
            </a:r>
            <a:r>
              <a:rPr sz="1600">
                <a:solidFill>
                  <a:srgbClr val="333333"/>
                </a:solidFill>
                <a:ea typeface="+mn-ea"/>
              </a:rPr>
              <a:t>operating</a:t>
            </a:r>
            <a:r>
              <a:rPr sz="1600" spc="-30">
                <a:solidFill>
                  <a:srgbClr val="333333"/>
                </a:solidFill>
                <a:ea typeface="+mn-ea"/>
              </a:rPr>
              <a:t> </a:t>
            </a:r>
            <a:r>
              <a:rPr sz="1600">
                <a:solidFill>
                  <a:srgbClr val="333333"/>
                </a:solidFill>
                <a:ea typeface="+mn-ea"/>
              </a:rPr>
              <a:t>with</a:t>
            </a:r>
            <a:r>
              <a:rPr sz="1600" spc="-30">
                <a:solidFill>
                  <a:srgbClr val="333333"/>
                </a:solidFill>
                <a:ea typeface="+mn-ea"/>
              </a:rPr>
              <a:t> </a:t>
            </a:r>
            <a:r>
              <a:rPr sz="1600">
                <a:solidFill>
                  <a:srgbClr val="333333"/>
                </a:solidFill>
                <a:ea typeface="+mn-ea"/>
              </a:rPr>
              <a:t>trust,</a:t>
            </a:r>
            <a:r>
              <a:rPr sz="1600" spc="-20">
                <a:solidFill>
                  <a:srgbClr val="333333"/>
                </a:solidFill>
                <a:ea typeface="+mn-ea"/>
              </a:rPr>
              <a:t> </a:t>
            </a:r>
            <a:r>
              <a:rPr sz="1600">
                <a:solidFill>
                  <a:srgbClr val="333333"/>
                </a:solidFill>
                <a:ea typeface="+mn-ea"/>
              </a:rPr>
              <a:t>and</a:t>
            </a:r>
            <a:r>
              <a:rPr sz="1600" spc="-45">
                <a:solidFill>
                  <a:srgbClr val="333333"/>
                </a:solidFill>
                <a:ea typeface="+mn-ea"/>
              </a:rPr>
              <a:t> </a:t>
            </a:r>
            <a:r>
              <a:rPr sz="1600">
                <a:solidFill>
                  <a:srgbClr val="333333"/>
                </a:solidFill>
                <a:ea typeface="+mn-ea"/>
              </a:rPr>
              <a:t>creating</a:t>
            </a:r>
            <a:r>
              <a:rPr sz="1600" spc="-30">
                <a:solidFill>
                  <a:srgbClr val="333333"/>
                </a:solidFill>
                <a:ea typeface="+mn-ea"/>
              </a:rPr>
              <a:t> </a:t>
            </a:r>
            <a:r>
              <a:rPr sz="1600">
                <a:solidFill>
                  <a:srgbClr val="333333"/>
                </a:solidFill>
                <a:ea typeface="+mn-ea"/>
              </a:rPr>
              <a:t>a</a:t>
            </a:r>
            <a:r>
              <a:rPr sz="1600" spc="-45">
                <a:solidFill>
                  <a:srgbClr val="333333"/>
                </a:solidFill>
                <a:ea typeface="+mn-ea"/>
              </a:rPr>
              <a:t> </a:t>
            </a:r>
            <a:r>
              <a:rPr sz="1600" spc="-10">
                <a:solidFill>
                  <a:srgbClr val="333333"/>
                </a:solidFill>
                <a:ea typeface="+mn-ea"/>
              </a:rPr>
              <a:t>positive </a:t>
            </a:r>
            <a:r>
              <a:rPr sz="1600">
                <a:solidFill>
                  <a:srgbClr val="333333"/>
                </a:solidFill>
                <a:ea typeface="+mn-ea"/>
              </a:rPr>
              <a:t>environment</a:t>
            </a:r>
            <a:r>
              <a:rPr sz="1600" spc="-40">
                <a:solidFill>
                  <a:srgbClr val="333333"/>
                </a:solidFill>
                <a:ea typeface="+mn-ea"/>
              </a:rPr>
              <a:t> </a:t>
            </a:r>
            <a:r>
              <a:rPr sz="1600">
                <a:solidFill>
                  <a:srgbClr val="333333"/>
                </a:solidFill>
                <a:ea typeface="+mn-ea"/>
              </a:rPr>
              <a:t>for</a:t>
            </a:r>
            <a:r>
              <a:rPr sz="1600" spc="-30">
                <a:solidFill>
                  <a:srgbClr val="333333"/>
                </a:solidFill>
                <a:ea typeface="+mn-ea"/>
              </a:rPr>
              <a:t> </a:t>
            </a:r>
            <a:r>
              <a:rPr sz="1600" spc="-10">
                <a:solidFill>
                  <a:srgbClr val="333333"/>
                </a:solidFill>
                <a:ea typeface="+mn-ea"/>
              </a:rPr>
              <a:t>service.</a:t>
            </a:r>
            <a:endParaRPr sz="1600">
              <a:solidFill>
                <a:sysClr val="windowText" lastClr="000000"/>
              </a:solidFill>
              <a:ea typeface="+mn-ea"/>
            </a:endParaRPr>
          </a:p>
          <a:p>
            <a:pPr defTabSz="914378">
              <a:spcBef>
                <a:spcPts val="690"/>
              </a:spcBef>
              <a:buClrTx/>
            </a:pPr>
            <a:endParaRPr sz="1600">
              <a:solidFill>
                <a:sysClr val="windowText" lastClr="000000"/>
              </a:solidFill>
              <a:ea typeface="+mn-ea"/>
            </a:endParaRPr>
          </a:p>
          <a:p>
            <a:pPr marL="12700" defTabSz="914378">
              <a:spcBef>
                <a:spcPts val="5"/>
              </a:spcBef>
              <a:buClrTx/>
            </a:pPr>
            <a:r>
              <a:rPr sz="1600" b="1" i="1">
                <a:solidFill>
                  <a:srgbClr val="333333"/>
                </a:solidFill>
                <a:ea typeface="+mn-ea"/>
              </a:rPr>
              <a:t>Learning</a:t>
            </a:r>
            <a:r>
              <a:rPr sz="1600" b="1" i="1" spc="-45">
                <a:solidFill>
                  <a:srgbClr val="333333"/>
                </a:solidFill>
                <a:ea typeface="+mn-ea"/>
              </a:rPr>
              <a:t> </a:t>
            </a:r>
            <a:r>
              <a:rPr sz="1600" b="1" i="1">
                <a:solidFill>
                  <a:srgbClr val="333333"/>
                </a:solidFill>
                <a:ea typeface="+mn-ea"/>
              </a:rPr>
              <a:t>modules</a:t>
            </a:r>
            <a:r>
              <a:rPr sz="1600" b="1" i="1" spc="-40">
                <a:solidFill>
                  <a:srgbClr val="333333"/>
                </a:solidFill>
                <a:ea typeface="+mn-ea"/>
              </a:rPr>
              <a:t> </a:t>
            </a:r>
            <a:r>
              <a:rPr sz="1600" b="1" i="1" spc="-10">
                <a:solidFill>
                  <a:srgbClr val="333333"/>
                </a:solidFill>
                <a:ea typeface="+mn-ea"/>
              </a:rPr>
              <a:t>include:</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a:solidFill>
                  <a:srgbClr val="333333"/>
                </a:solidFill>
                <a:ea typeface="+mn-ea"/>
              </a:rPr>
              <a:t>Building</a:t>
            </a:r>
            <a:r>
              <a:rPr sz="1600" spc="-100">
                <a:solidFill>
                  <a:srgbClr val="333333"/>
                </a:solidFill>
                <a:ea typeface="+mn-ea"/>
              </a:rPr>
              <a:t> </a:t>
            </a:r>
            <a:r>
              <a:rPr sz="1600" spc="-10">
                <a:solidFill>
                  <a:srgbClr val="333333"/>
                </a:solidFill>
                <a:ea typeface="+mn-ea"/>
              </a:rPr>
              <a:t>Trustworthy</a:t>
            </a:r>
            <a:r>
              <a:rPr sz="1600" spc="-5">
                <a:solidFill>
                  <a:srgbClr val="333333"/>
                </a:solidFill>
                <a:ea typeface="+mn-ea"/>
              </a:rPr>
              <a:t> </a:t>
            </a:r>
            <a:r>
              <a:rPr sz="1600" spc="-10">
                <a:solidFill>
                  <a:srgbClr val="333333"/>
                </a:solidFill>
                <a:ea typeface="+mn-ea"/>
              </a:rPr>
              <a:t>Relationships</a:t>
            </a:r>
            <a:endParaRPr sz="1600">
              <a:solidFill>
                <a:sysClr val="windowText" lastClr="000000"/>
              </a:solidFill>
              <a:ea typeface="+mn-ea"/>
            </a:endParaRPr>
          </a:p>
          <a:p>
            <a:pPr marL="240659" indent="-227960" defTabSz="914378">
              <a:spcBef>
                <a:spcPts val="815"/>
              </a:spcBef>
              <a:buClrTx/>
              <a:buFontTx/>
              <a:buChar char="•"/>
              <a:tabLst>
                <a:tab pos="240659" algn="l"/>
              </a:tabLst>
            </a:pPr>
            <a:r>
              <a:rPr sz="1600">
                <a:solidFill>
                  <a:srgbClr val="333333"/>
                </a:solidFill>
                <a:ea typeface="+mn-ea"/>
              </a:rPr>
              <a:t>Conflict</a:t>
            </a:r>
            <a:r>
              <a:rPr sz="1600" spc="-40">
                <a:solidFill>
                  <a:srgbClr val="333333"/>
                </a:solidFill>
                <a:ea typeface="+mn-ea"/>
              </a:rPr>
              <a:t> </a:t>
            </a:r>
            <a:r>
              <a:rPr sz="1600">
                <a:solidFill>
                  <a:srgbClr val="333333"/>
                </a:solidFill>
                <a:ea typeface="+mn-ea"/>
              </a:rPr>
              <a:t>Resolution</a:t>
            </a:r>
            <a:r>
              <a:rPr sz="1600" spc="-40">
                <a:solidFill>
                  <a:srgbClr val="333333"/>
                </a:solidFill>
                <a:ea typeface="+mn-ea"/>
              </a:rPr>
              <a:t> </a:t>
            </a:r>
            <a:r>
              <a:rPr sz="1600">
                <a:solidFill>
                  <a:srgbClr val="333333"/>
                </a:solidFill>
                <a:ea typeface="+mn-ea"/>
              </a:rPr>
              <a:t>&amp;</a:t>
            </a:r>
            <a:r>
              <a:rPr sz="1600" spc="-30">
                <a:solidFill>
                  <a:srgbClr val="333333"/>
                </a:solidFill>
                <a:ea typeface="+mn-ea"/>
              </a:rPr>
              <a:t> </a:t>
            </a:r>
            <a:r>
              <a:rPr sz="1600" spc="-10">
                <a:solidFill>
                  <a:srgbClr val="333333"/>
                </a:solidFill>
                <a:ea typeface="+mn-ea"/>
              </a:rPr>
              <a:t>Collaboration</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a:solidFill>
                  <a:srgbClr val="333333"/>
                </a:solidFill>
                <a:ea typeface="+mn-ea"/>
              </a:rPr>
              <a:t>Building</a:t>
            </a:r>
            <a:r>
              <a:rPr sz="1600" spc="-60">
                <a:solidFill>
                  <a:srgbClr val="333333"/>
                </a:solidFill>
                <a:ea typeface="+mn-ea"/>
              </a:rPr>
              <a:t> </a:t>
            </a:r>
            <a:r>
              <a:rPr sz="1600">
                <a:solidFill>
                  <a:srgbClr val="333333"/>
                </a:solidFill>
                <a:ea typeface="+mn-ea"/>
              </a:rPr>
              <a:t>Leaders</a:t>
            </a:r>
            <a:r>
              <a:rPr sz="1600" spc="-10">
                <a:solidFill>
                  <a:srgbClr val="333333"/>
                </a:solidFill>
                <a:ea typeface="+mn-ea"/>
              </a:rPr>
              <a:t> </a:t>
            </a:r>
            <a:r>
              <a:rPr sz="1600">
                <a:solidFill>
                  <a:srgbClr val="333333"/>
                </a:solidFill>
                <a:ea typeface="+mn-ea"/>
              </a:rPr>
              <a:t>at</a:t>
            </a:r>
            <a:r>
              <a:rPr sz="1600" spc="-80">
                <a:solidFill>
                  <a:srgbClr val="333333"/>
                </a:solidFill>
                <a:ea typeface="+mn-ea"/>
              </a:rPr>
              <a:t> </a:t>
            </a:r>
            <a:r>
              <a:rPr sz="1600">
                <a:solidFill>
                  <a:srgbClr val="333333"/>
                </a:solidFill>
                <a:ea typeface="+mn-ea"/>
              </a:rPr>
              <a:t>All</a:t>
            </a:r>
            <a:r>
              <a:rPr sz="1600" spc="-40">
                <a:solidFill>
                  <a:srgbClr val="333333"/>
                </a:solidFill>
                <a:ea typeface="+mn-ea"/>
              </a:rPr>
              <a:t> </a:t>
            </a:r>
            <a:r>
              <a:rPr sz="1600" spc="-10">
                <a:solidFill>
                  <a:srgbClr val="333333"/>
                </a:solidFill>
                <a:ea typeface="+mn-ea"/>
              </a:rPr>
              <a:t>Levels</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spc="-10">
                <a:solidFill>
                  <a:srgbClr val="333333"/>
                </a:solidFill>
                <a:ea typeface="+mn-ea"/>
              </a:rPr>
              <a:t>Effectively</a:t>
            </a:r>
            <a:r>
              <a:rPr sz="1600" spc="-25">
                <a:solidFill>
                  <a:srgbClr val="333333"/>
                </a:solidFill>
                <a:ea typeface="+mn-ea"/>
              </a:rPr>
              <a:t> </a:t>
            </a:r>
            <a:r>
              <a:rPr sz="1600">
                <a:solidFill>
                  <a:srgbClr val="333333"/>
                </a:solidFill>
                <a:ea typeface="+mn-ea"/>
              </a:rPr>
              <a:t>Leading</a:t>
            </a:r>
            <a:r>
              <a:rPr sz="1600" spc="-10">
                <a:solidFill>
                  <a:srgbClr val="333333"/>
                </a:solidFill>
                <a:ea typeface="+mn-ea"/>
              </a:rPr>
              <a:t> Meetings</a:t>
            </a:r>
            <a:endParaRPr sz="1600">
              <a:solidFill>
                <a:sysClr val="windowText" lastClr="000000"/>
              </a:solidFill>
              <a:ea typeface="+mn-ea"/>
            </a:endParaRPr>
          </a:p>
        </p:txBody>
      </p:sp>
      <p:pic>
        <p:nvPicPr>
          <p:cNvPr id="4" name="object 4"/>
          <p:cNvPicPr/>
          <p:nvPr/>
        </p:nvPicPr>
        <p:blipFill>
          <a:blip r:embed="rId2" cstate="print"/>
          <a:stretch>
            <a:fillRect/>
          </a:stretch>
        </p:blipFill>
        <p:spPr>
          <a:xfrm>
            <a:off x="5639467" y="1898096"/>
            <a:ext cx="2722499" cy="1538224"/>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11128" y="527335"/>
            <a:ext cx="6701790" cy="1959511"/>
          </a:xfrm>
          <a:prstGeom prst="rect">
            <a:avLst/>
          </a:prstGeom>
        </p:spPr>
        <p:txBody>
          <a:bodyPr vert="horz" wrap="square" lIns="0" tIns="12700" rIns="0" bIns="0" rtlCol="0">
            <a:spAutoFit/>
          </a:bodyPr>
          <a:lstStyle/>
          <a:p>
            <a:pPr marL="12700">
              <a:spcBef>
                <a:spcPts val="100"/>
              </a:spcBef>
            </a:pPr>
            <a:r>
              <a:rPr sz="2500"/>
              <a:t>Service</a:t>
            </a:r>
            <a:r>
              <a:rPr sz="2500" spc="-75"/>
              <a:t> </a:t>
            </a:r>
            <a:r>
              <a:rPr sz="2500"/>
              <a:t>Excellence:</a:t>
            </a:r>
            <a:r>
              <a:rPr sz="2500" spc="-60"/>
              <a:t> </a:t>
            </a:r>
            <a:r>
              <a:t>Member</a:t>
            </a:r>
            <a:r>
              <a:rPr spc="-110"/>
              <a:t> </a:t>
            </a:r>
            <a:r>
              <a:rPr sz="2500" spc="-10"/>
              <a:t>Engagement…</a:t>
            </a:r>
            <a:br>
              <a:rPr lang="en-US" sz="2500" spc="-10"/>
            </a:br>
            <a:endParaRPr sz="2500"/>
          </a:p>
          <a:p>
            <a:pPr marL="20320" marR="1847804">
              <a:lnSpc>
                <a:spcPct val="90000"/>
              </a:lnSpc>
              <a:spcBef>
                <a:spcPts val="254"/>
              </a:spcBef>
            </a:pPr>
            <a:r>
              <a:rPr sz="1600" b="0">
                <a:solidFill>
                  <a:srgbClr val="333333"/>
                </a:solidFill>
              </a:rPr>
              <a:t>Focuses</a:t>
            </a:r>
            <a:r>
              <a:rPr sz="1600" b="0" spc="-35">
                <a:solidFill>
                  <a:srgbClr val="333333"/>
                </a:solidFill>
              </a:rPr>
              <a:t> </a:t>
            </a:r>
            <a:r>
              <a:rPr sz="1600" b="0">
                <a:solidFill>
                  <a:srgbClr val="333333"/>
                </a:solidFill>
              </a:rPr>
              <a:t>on</a:t>
            </a:r>
            <a:r>
              <a:rPr sz="1600" b="0" spc="-40">
                <a:solidFill>
                  <a:srgbClr val="333333"/>
                </a:solidFill>
              </a:rPr>
              <a:t> </a:t>
            </a:r>
            <a:r>
              <a:rPr sz="1600" b="0">
                <a:solidFill>
                  <a:srgbClr val="333333"/>
                </a:solidFill>
              </a:rPr>
              <a:t>the</a:t>
            </a:r>
            <a:r>
              <a:rPr sz="1600" b="0" spc="-30">
                <a:solidFill>
                  <a:srgbClr val="333333"/>
                </a:solidFill>
              </a:rPr>
              <a:t> </a:t>
            </a:r>
            <a:r>
              <a:rPr sz="1600" b="0">
                <a:solidFill>
                  <a:srgbClr val="333333"/>
                </a:solidFill>
              </a:rPr>
              <a:t>most</a:t>
            </a:r>
            <a:r>
              <a:rPr sz="1600" b="0" spc="-25">
                <a:solidFill>
                  <a:srgbClr val="333333"/>
                </a:solidFill>
              </a:rPr>
              <a:t> </a:t>
            </a:r>
            <a:r>
              <a:rPr sz="1600" b="0">
                <a:solidFill>
                  <a:srgbClr val="333333"/>
                </a:solidFill>
              </a:rPr>
              <a:t>important</a:t>
            </a:r>
            <a:r>
              <a:rPr sz="1600" b="0" spc="-15">
                <a:solidFill>
                  <a:srgbClr val="333333"/>
                </a:solidFill>
              </a:rPr>
              <a:t> </a:t>
            </a:r>
            <a:r>
              <a:rPr sz="1600" b="0">
                <a:solidFill>
                  <a:srgbClr val="333333"/>
                </a:solidFill>
              </a:rPr>
              <a:t>function</a:t>
            </a:r>
            <a:r>
              <a:rPr sz="1600" b="0" spc="-40">
                <a:solidFill>
                  <a:srgbClr val="333333"/>
                </a:solidFill>
              </a:rPr>
              <a:t> </a:t>
            </a:r>
            <a:r>
              <a:rPr sz="1600" b="0">
                <a:solidFill>
                  <a:srgbClr val="333333"/>
                </a:solidFill>
              </a:rPr>
              <a:t>of</a:t>
            </a:r>
            <a:r>
              <a:rPr sz="1600" b="0" spc="-25">
                <a:solidFill>
                  <a:srgbClr val="333333"/>
                </a:solidFill>
              </a:rPr>
              <a:t> the </a:t>
            </a:r>
            <a:r>
              <a:rPr sz="1600" b="0">
                <a:solidFill>
                  <a:srgbClr val="333333"/>
                </a:solidFill>
              </a:rPr>
              <a:t>cooperative:</a:t>
            </a:r>
            <a:r>
              <a:rPr sz="1600" b="0" spc="-40">
                <a:solidFill>
                  <a:srgbClr val="333333"/>
                </a:solidFill>
              </a:rPr>
              <a:t> </a:t>
            </a:r>
            <a:r>
              <a:rPr sz="1600" b="0">
                <a:solidFill>
                  <a:srgbClr val="333333"/>
                </a:solidFill>
              </a:rPr>
              <a:t>meeting</a:t>
            </a:r>
            <a:r>
              <a:rPr sz="1600" b="0" spc="-55">
                <a:solidFill>
                  <a:srgbClr val="333333"/>
                </a:solidFill>
              </a:rPr>
              <a:t> </a:t>
            </a:r>
            <a:r>
              <a:rPr sz="1600" b="0">
                <a:solidFill>
                  <a:srgbClr val="333333"/>
                </a:solidFill>
              </a:rPr>
              <a:t>and</a:t>
            </a:r>
            <a:r>
              <a:rPr sz="1600" b="0" spc="-50">
                <a:solidFill>
                  <a:srgbClr val="333333"/>
                </a:solidFill>
              </a:rPr>
              <a:t> </a:t>
            </a:r>
            <a:r>
              <a:rPr sz="1600" b="0">
                <a:solidFill>
                  <a:srgbClr val="333333"/>
                </a:solidFill>
              </a:rPr>
              <a:t>exceeding</a:t>
            </a:r>
            <a:r>
              <a:rPr sz="1600" b="0" spc="-55">
                <a:solidFill>
                  <a:srgbClr val="333333"/>
                </a:solidFill>
              </a:rPr>
              <a:t> </a:t>
            </a:r>
            <a:r>
              <a:rPr sz="1600" b="0">
                <a:solidFill>
                  <a:srgbClr val="333333"/>
                </a:solidFill>
              </a:rPr>
              <a:t>the</a:t>
            </a:r>
            <a:r>
              <a:rPr sz="1600" b="0" spc="-40">
                <a:solidFill>
                  <a:srgbClr val="333333"/>
                </a:solidFill>
              </a:rPr>
              <a:t> </a:t>
            </a:r>
            <a:r>
              <a:rPr sz="1600" b="0">
                <a:solidFill>
                  <a:srgbClr val="333333"/>
                </a:solidFill>
              </a:rPr>
              <a:t>needs</a:t>
            </a:r>
            <a:r>
              <a:rPr sz="1600" b="0" spc="-40">
                <a:solidFill>
                  <a:srgbClr val="333333"/>
                </a:solidFill>
              </a:rPr>
              <a:t> </a:t>
            </a:r>
            <a:r>
              <a:rPr sz="1600" b="0">
                <a:solidFill>
                  <a:srgbClr val="333333"/>
                </a:solidFill>
              </a:rPr>
              <a:t>of</a:t>
            </a:r>
            <a:r>
              <a:rPr sz="1600" b="0" spc="-40">
                <a:solidFill>
                  <a:srgbClr val="333333"/>
                </a:solidFill>
              </a:rPr>
              <a:t> </a:t>
            </a:r>
            <a:r>
              <a:rPr sz="1600" b="0" spc="-25">
                <a:solidFill>
                  <a:srgbClr val="333333"/>
                </a:solidFill>
              </a:rPr>
              <a:t>the </a:t>
            </a:r>
            <a:r>
              <a:rPr sz="1600" b="0">
                <a:solidFill>
                  <a:srgbClr val="333333"/>
                </a:solidFill>
              </a:rPr>
              <a:t>membership.</a:t>
            </a:r>
            <a:r>
              <a:rPr sz="1600" b="0" spc="-50">
                <a:solidFill>
                  <a:srgbClr val="333333"/>
                </a:solidFill>
              </a:rPr>
              <a:t> </a:t>
            </a:r>
            <a:r>
              <a:rPr sz="1600" b="0">
                <a:solidFill>
                  <a:srgbClr val="333333"/>
                </a:solidFill>
              </a:rPr>
              <a:t>Market</a:t>
            </a:r>
            <a:r>
              <a:rPr sz="1600" b="0" spc="-30">
                <a:solidFill>
                  <a:srgbClr val="333333"/>
                </a:solidFill>
              </a:rPr>
              <a:t> </a:t>
            </a:r>
            <a:r>
              <a:rPr sz="1600" b="0">
                <a:solidFill>
                  <a:srgbClr val="333333"/>
                </a:solidFill>
              </a:rPr>
              <a:t>research</a:t>
            </a:r>
            <a:r>
              <a:rPr sz="1600" b="0" spc="-45">
                <a:solidFill>
                  <a:srgbClr val="333333"/>
                </a:solidFill>
              </a:rPr>
              <a:t> </a:t>
            </a:r>
            <a:r>
              <a:rPr sz="1600" b="0">
                <a:solidFill>
                  <a:srgbClr val="333333"/>
                </a:solidFill>
              </a:rPr>
              <a:t>and</a:t>
            </a:r>
            <a:r>
              <a:rPr sz="1600" b="0" spc="-45">
                <a:solidFill>
                  <a:srgbClr val="333333"/>
                </a:solidFill>
              </a:rPr>
              <a:t> </a:t>
            </a:r>
            <a:r>
              <a:rPr sz="1600" b="0" spc="-10">
                <a:solidFill>
                  <a:srgbClr val="333333"/>
                </a:solidFill>
              </a:rPr>
              <a:t>understanding </a:t>
            </a:r>
            <a:r>
              <a:rPr sz="1600" b="0">
                <a:solidFill>
                  <a:srgbClr val="333333"/>
                </a:solidFill>
              </a:rPr>
              <a:t>generational</a:t>
            </a:r>
            <a:r>
              <a:rPr sz="1600" b="0" spc="-20">
                <a:solidFill>
                  <a:srgbClr val="333333"/>
                </a:solidFill>
              </a:rPr>
              <a:t> </a:t>
            </a:r>
            <a:r>
              <a:rPr sz="1600" b="0">
                <a:solidFill>
                  <a:srgbClr val="333333"/>
                </a:solidFill>
              </a:rPr>
              <a:t>influences</a:t>
            </a:r>
            <a:r>
              <a:rPr sz="1600" b="0" spc="-45">
                <a:solidFill>
                  <a:srgbClr val="333333"/>
                </a:solidFill>
              </a:rPr>
              <a:t> </a:t>
            </a:r>
            <a:r>
              <a:rPr sz="1600" b="0">
                <a:solidFill>
                  <a:srgbClr val="333333"/>
                </a:solidFill>
              </a:rPr>
              <a:t>and</a:t>
            </a:r>
            <a:r>
              <a:rPr sz="1600" b="0" spc="-15">
                <a:solidFill>
                  <a:srgbClr val="333333"/>
                </a:solidFill>
              </a:rPr>
              <a:t> </a:t>
            </a:r>
            <a:r>
              <a:rPr sz="1600" b="0">
                <a:solidFill>
                  <a:srgbClr val="333333"/>
                </a:solidFill>
              </a:rPr>
              <a:t>technology</a:t>
            </a:r>
            <a:r>
              <a:rPr sz="1600" b="0" spc="-35">
                <a:solidFill>
                  <a:srgbClr val="333333"/>
                </a:solidFill>
              </a:rPr>
              <a:t> </a:t>
            </a:r>
            <a:r>
              <a:rPr sz="1600" b="0" spc="-10">
                <a:solidFill>
                  <a:srgbClr val="333333"/>
                </a:solidFill>
              </a:rPr>
              <a:t>preferences </a:t>
            </a:r>
            <a:r>
              <a:rPr sz="1600" b="0">
                <a:solidFill>
                  <a:srgbClr val="333333"/>
                </a:solidFill>
              </a:rPr>
              <a:t>are</a:t>
            </a:r>
            <a:r>
              <a:rPr sz="1600" b="0" spc="-35">
                <a:solidFill>
                  <a:srgbClr val="333333"/>
                </a:solidFill>
              </a:rPr>
              <a:t> </a:t>
            </a:r>
            <a:r>
              <a:rPr sz="1600" b="0">
                <a:solidFill>
                  <a:srgbClr val="333333"/>
                </a:solidFill>
              </a:rPr>
              <a:t>just</a:t>
            </a:r>
            <a:r>
              <a:rPr sz="1600" b="0" spc="-40">
                <a:solidFill>
                  <a:srgbClr val="333333"/>
                </a:solidFill>
              </a:rPr>
              <a:t> </a:t>
            </a:r>
            <a:r>
              <a:rPr sz="1600" b="0">
                <a:solidFill>
                  <a:srgbClr val="333333"/>
                </a:solidFill>
              </a:rPr>
              <a:t>a</a:t>
            </a:r>
            <a:r>
              <a:rPr sz="1600" b="0" spc="-40">
                <a:solidFill>
                  <a:srgbClr val="333333"/>
                </a:solidFill>
              </a:rPr>
              <a:t> </a:t>
            </a:r>
            <a:r>
              <a:rPr sz="1600" b="0">
                <a:solidFill>
                  <a:srgbClr val="333333"/>
                </a:solidFill>
              </a:rPr>
              <a:t>few</a:t>
            </a:r>
            <a:r>
              <a:rPr sz="1600" b="0" spc="-30">
                <a:solidFill>
                  <a:srgbClr val="333333"/>
                </a:solidFill>
              </a:rPr>
              <a:t> </a:t>
            </a:r>
            <a:r>
              <a:rPr sz="1600" b="0">
                <a:solidFill>
                  <a:srgbClr val="333333"/>
                </a:solidFill>
              </a:rPr>
              <a:t>ways to</a:t>
            </a:r>
            <a:r>
              <a:rPr sz="1600" b="0" spc="-30">
                <a:solidFill>
                  <a:srgbClr val="333333"/>
                </a:solidFill>
              </a:rPr>
              <a:t> </a:t>
            </a:r>
            <a:r>
              <a:rPr sz="1600" b="0">
                <a:solidFill>
                  <a:srgbClr val="333333"/>
                </a:solidFill>
              </a:rPr>
              <a:t>increase</a:t>
            </a:r>
            <a:r>
              <a:rPr sz="1600" b="0" spc="-45">
                <a:solidFill>
                  <a:srgbClr val="333333"/>
                </a:solidFill>
              </a:rPr>
              <a:t> </a:t>
            </a:r>
            <a:r>
              <a:rPr sz="1600" b="0">
                <a:solidFill>
                  <a:srgbClr val="333333"/>
                </a:solidFill>
              </a:rPr>
              <a:t>member</a:t>
            </a:r>
            <a:r>
              <a:rPr sz="1600" b="0" spc="-10">
                <a:solidFill>
                  <a:srgbClr val="333333"/>
                </a:solidFill>
              </a:rPr>
              <a:t> engagement.</a:t>
            </a:r>
            <a:endParaRPr sz="1600"/>
          </a:p>
        </p:txBody>
      </p:sp>
      <p:sp>
        <p:nvSpPr>
          <p:cNvPr id="3" name="object 3"/>
          <p:cNvSpPr txBox="1"/>
          <p:nvPr/>
        </p:nvSpPr>
        <p:spPr>
          <a:xfrm>
            <a:off x="711128" y="2666562"/>
            <a:ext cx="3623945" cy="1408719"/>
          </a:xfrm>
          <a:prstGeom prst="rect">
            <a:avLst/>
          </a:prstGeom>
        </p:spPr>
        <p:txBody>
          <a:bodyPr vert="horz" wrap="square" lIns="0" tIns="114935" rIns="0" bIns="0" rtlCol="0">
            <a:spAutoFit/>
          </a:bodyPr>
          <a:lstStyle/>
          <a:p>
            <a:pPr marL="12700" defTabSz="914378">
              <a:spcBef>
                <a:spcPts val="905"/>
              </a:spcBef>
              <a:buClrTx/>
            </a:pPr>
            <a:r>
              <a:rPr sz="1600" b="1" i="1">
                <a:solidFill>
                  <a:srgbClr val="333333"/>
                </a:solidFill>
                <a:ea typeface="+mn-ea"/>
              </a:rPr>
              <a:t>Learning</a:t>
            </a:r>
            <a:r>
              <a:rPr sz="1600" b="1" i="1" spc="-70">
                <a:solidFill>
                  <a:srgbClr val="333333"/>
                </a:solidFill>
                <a:ea typeface="+mn-ea"/>
              </a:rPr>
              <a:t> </a:t>
            </a:r>
            <a:r>
              <a:rPr sz="1600" b="1" i="1">
                <a:solidFill>
                  <a:srgbClr val="333333"/>
                </a:solidFill>
                <a:ea typeface="+mn-ea"/>
              </a:rPr>
              <a:t>modules</a:t>
            </a:r>
            <a:r>
              <a:rPr sz="1600" b="1" i="1" spc="-65">
                <a:solidFill>
                  <a:srgbClr val="333333"/>
                </a:solidFill>
                <a:ea typeface="+mn-ea"/>
              </a:rPr>
              <a:t> </a:t>
            </a:r>
            <a:r>
              <a:rPr sz="1600" b="1" i="1" spc="-10">
                <a:solidFill>
                  <a:srgbClr val="333333"/>
                </a:solidFill>
                <a:ea typeface="+mn-ea"/>
              </a:rPr>
              <a:t>include:</a:t>
            </a:r>
            <a:endParaRPr sz="1600">
              <a:solidFill>
                <a:sysClr val="windowText" lastClr="000000"/>
              </a:solidFill>
              <a:ea typeface="+mn-ea"/>
            </a:endParaRPr>
          </a:p>
          <a:p>
            <a:pPr marL="241294" indent="-228594" defTabSz="914378">
              <a:spcBef>
                <a:spcPts val="805"/>
              </a:spcBef>
              <a:buClrTx/>
              <a:buFontTx/>
              <a:buChar char="•"/>
              <a:tabLst>
                <a:tab pos="241294" algn="l"/>
              </a:tabLst>
            </a:pPr>
            <a:r>
              <a:rPr sz="1600">
                <a:solidFill>
                  <a:srgbClr val="333333"/>
                </a:solidFill>
                <a:ea typeface="+mn-ea"/>
              </a:rPr>
              <a:t>Member</a:t>
            </a:r>
            <a:r>
              <a:rPr sz="1600" spc="-30">
                <a:solidFill>
                  <a:srgbClr val="333333"/>
                </a:solidFill>
                <a:ea typeface="+mn-ea"/>
              </a:rPr>
              <a:t> </a:t>
            </a:r>
            <a:r>
              <a:rPr sz="1600">
                <a:solidFill>
                  <a:srgbClr val="333333"/>
                </a:solidFill>
                <a:ea typeface="+mn-ea"/>
              </a:rPr>
              <a:t>vs.</a:t>
            </a:r>
            <a:r>
              <a:rPr sz="1600" spc="-45">
                <a:solidFill>
                  <a:srgbClr val="333333"/>
                </a:solidFill>
                <a:ea typeface="+mn-ea"/>
              </a:rPr>
              <a:t> </a:t>
            </a:r>
            <a:r>
              <a:rPr sz="1600">
                <a:solidFill>
                  <a:srgbClr val="333333"/>
                </a:solidFill>
                <a:ea typeface="+mn-ea"/>
              </a:rPr>
              <a:t>Customer</a:t>
            </a:r>
            <a:r>
              <a:rPr sz="1600" spc="-20">
                <a:solidFill>
                  <a:srgbClr val="333333"/>
                </a:solidFill>
                <a:ea typeface="+mn-ea"/>
              </a:rPr>
              <a:t> </a:t>
            </a:r>
            <a:r>
              <a:rPr sz="1600" spc="-10">
                <a:solidFill>
                  <a:srgbClr val="333333"/>
                </a:solidFill>
                <a:ea typeface="+mn-ea"/>
              </a:rPr>
              <a:t>Identity</a:t>
            </a:r>
            <a:endParaRPr sz="1600">
              <a:solidFill>
                <a:sysClr val="windowText" lastClr="000000"/>
              </a:solidFill>
              <a:ea typeface="+mn-ea"/>
            </a:endParaRPr>
          </a:p>
          <a:p>
            <a:pPr marL="241294" indent="-228594" defTabSz="914378">
              <a:spcBef>
                <a:spcPts val="815"/>
              </a:spcBef>
              <a:buClrTx/>
              <a:buFontTx/>
              <a:buChar char="•"/>
              <a:tabLst>
                <a:tab pos="241294" algn="l"/>
              </a:tabLst>
            </a:pPr>
            <a:r>
              <a:rPr sz="1600">
                <a:solidFill>
                  <a:srgbClr val="333333"/>
                </a:solidFill>
                <a:ea typeface="+mn-ea"/>
              </a:rPr>
              <a:t>Communicating</a:t>
            </a:r>
            <a:r>
              <a:rPr sz="1600" spc="-80">
                <a:solidFill>
                  <a:srgbClr val="333333"/>
                </a:solidFill>
                <a:ea typeface="+mn-ea"/>
              </a:rPr>
              <a:t> </a:t>
            </a:r>
            <a:r>
              <a:rPr sz="1600" spc="-10">
                <a:solidFill>
                  <a:srgbClr val="333333"/>
                </a:solidFill>
                <a:ea typeface="+mn-ea"/>
              </a:rPr>
              <a:t>Value</a:t>
            </a:r>
            <a:r>
              <a:rPr sz="1600" spc="-65">
                <a:solidFill>
                  <a:srgbClr val="333333"/>
                </a:solidFill>
                <a:ea typeface="+mn-ea"/>
              </a:rPr>
              <a:t> </a:t>
            </a:r>
            <a:r>
              <a:rPr sz="1600">
                <a:solidFill>
                  <a:srgbClr val="333333"/>
                </a:solidFill>
                <a:ea typeface="+mn-ea"/>
              </a:rPr>
              <a:t>of</a:t>
            </a:r>
            <a:r>
              <a:rPr sz="1600" spc="-55">
                <a:solidFill>
                  <a:srgbClr val="333333"/>
                </a:solidFill>
                <a:ea typeface="+mn-ea"/>
              </a:rPr>
              <a:t> </a:t>
            </a:r>
            <a:r>
              <a:rPr sz="1600" spc="-10">
                <a:solidFill>
                  <a:srgbClr val="333333"/>
                </a:solidFill>
                <a:ea typeface="+mn-ea"/>
              </a:rPr>
              <a:t>Membership</a:t>
            </a:r>
            <a:endParaRPr sz="1600">
              <a:solidFill>
                <a:sysClr val="windowText" lastClr="000000"/>
              </a:solidFill>
              <a:ea typeface="+mn-ea"/>
            </a:endParaRPr>
          </a:p>
          <a:p>
            <a:pPr marL="241294" indent="-228594" defTabSz="914378">
              <a:spcBef>
                <a:spcPts val="805"/>
              </a:spcBef>
              <a:buClrTx/>
              <a:buFontTx/>
              <a:buChar char="•"/>
              <a:tabLst>
                <a:tab pos="241294" algn="l"/>
              </a:tabLst>
            </a:pPr>
            <a:r>
              <a:rPr sz="1600">
                <a:solidFill>
                  <a:srgbClr val="333333"/>
                </a:solidFill>
                <a:ea typeface="+mn-ea"/>
              </a:rPr>
              <a:t>Ways</a:t>
            </a:r>
            <a:r>
              <a:rPr sz="1600" spc="-35">
                <a:solidFill>
                  <a:srgbClr val="333333"/>
                </a:solidFill>
                <a:ea typeface="+mn-ea"/>
              </a:rPr>
              <a:t> </a:t>
            </a:r>
            <a:r>
              <a:rPr sz="1600">
                <a:solidFill>
                  <a:srgbClr val="333333"/>
                </a:solidFill>
                <a:ea typeface="+mn-ea"/>
              </a:rPr>
              <a:t>to</a:t>
            </a:r>
            <a:r>
              <a:rPr sz="1600" spc="-65">
                <a:solidFill>
                  <a:srgbClr val="333333"/>
                </a:solidFill>
                <a:ea typeface="+mn-ea"/>
              </a:rPr>
              <a:t> </a:t>
            </a:r>
            <a:r>
              <a:rPr sz="1600" spc="-45">
                <a:solidFill>
                  <a:srgbClr val="333333"/>
                </a:solidFill>
                <a:ea typeface="+mn-ea"/>
              </a:rPr>
              <a:t>Tell</a:t>
            </a:r>
            <a:r>
              <a:rPr sz="1600" spc="-70">
                <a:solidFill>
                  <a:srgbClr val="333333"/>
                </a:solidFill>
                <a:ea typeface="+mn-ea"/>
              </a:rPr>
              <a:t> </a:t>
            </a:r>
            <a:r>
              <a:rPr sz="1600" spc="-20">
                <a:solidFill>
                  <a:srgbClr val="333333"/>
                </a:solidFill>
                <a:ea typeface="+mn-ea"/>
              </a:rPr>
              <a:t>Your </a:t>
            </a:r>
            <a:r>
              <a:rPr sz="1600" spc="-10">
                <a:solidFill>
                  <a:srgbClr val="333333"/>
                </a:solidFill>
                <a:ea typeface="+mn-ea"/>
              </a:rPr>
              <a:t>Co-</a:t>
            </a:r>
            <a:r>
              <a:rPr sz="1600">
                <a:solidFill>
                  <a:srgbClr val="333333"/>
                </a:solidFill>
                <a:ea typeface="+mn-ea"/>
              </a:rPr>
              <a:t>op</a:t>
            </a:r>
            <a:r>
              <a:rPr sz="1600" spc="-35">
                <a:solidFill>
                  <a:srgbClr val="333333"/>
                </a:solidFill>
                <a:ea typeface="+mn-ea"/>
              </a:rPr>
              <a:t> </a:t>
            </a:r>
            <a:r>
              <a:rPr sz="1600" spc="-10">
                <a:solidFill>
                  <a:srgbClr val="333333"/>
                </a:solidFill>
                <a:ea typeface="+mn-ea"/>
              </a:rPr>
              <a:t>Story</a:t>
            </a:r>
            <a:endParaRPr sz="1600">
              <a:solidFill>
                <a:sysClr val="windowText" lastClr="000000"/>
              </a:solidFill>
              <a:ea typeface="+mn-ea"/>
            </a:endParaRPr>
          </a:p>
        </p:txBody>
      </p:sp>
      <p:grpSp>
        <p:nvGrpSpPr>
          <p:cNvPr id="4" name="object 4"/>
          <p:cNvGrpSpPr/>
          <p:nvPr/>
        </p:nvGrpSpPr>
        <p:grpSpPr>
          <a:xfrm>
            <a:off x="5816220" y="1988439"/>
            <a:ext cx="2738755" cy="1567180"/>
            <a:chOff x="5816219" y="1988439"/>
            <a:chExt cx="2738755" cy="1567180"/>
          </a:xfrm>
        </p:grpSpPr>
        <p:pic>
          <p:nvPicPr>
            <p:cNvPr id="5" name="object 5"/>
            <p:cNvPicPr/>
            <p:nvPr/>
          </p:nvPicPr>
          <p:blipFill>
            <a:blip r:embed="rId2" cstate="print"/>
            <a:stretch>
              <a:fillRect/>
            </a:stretch>
          </p:blipFill>
          <p:spPr>
            <a:xfrm>
              <a:off x="5816219" y="1988439"/>
              <a:ext cx="2722499" cy="1538224"/>
            </a:xfrm>
            <a:prstGeom prst="rect">
              <a:avLst/>
            </a:prstGeom>
          </p:spPr>
        </p:pic>
        <p:pic>
          <p:nvPicPr>
            <p:cNvPr id="6" name="object 6" descr="A picture containing company name  Description automatically generated"/>
            <p:cNvPicPr/>
            <p:nvPr/>
          </p:nvPicPr>
          <p:blipFill>
            <a:blip r:embed="rId3" cstate="print"/>
            <a:stretch>
              <a:fillRect/>
            </a:stretch>
          </p:blipFill>
          <p:spPr>
            <a:xfrm>
              <a:off x="5816219" y="2021713"/>
              <a:ext cx="2738501" cy="1533525"/>
            </a:xfrm>
            <a:prstGeom prst="rect">
              <a:avLst/>
            </a:prstGeom>
          </p:spPr>
        </p:pic>
      </p:gr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64884" y="640145"/>
            <a:ext cx="8830733" cy="428322"/>
          </a:xfrm>
          <a:prstGeom prst="rect">
            <a:avLst/>
          </a:prstGeom>
        </p:spPr>
        <p:txBody>
          <a:bodyPr vert="horz" wrap="square" lIns="0" tIns="12700" rIns="0" bIns="0" rtlCol="0">
            <a:spAutoFit/>
          </a:bodyPr>
          <a:lstStyle/>
          <a:p>
            <a:pPr>
              <a:spcBef>
                <a:spcPts val="100"/>
              </a:spcBef>
            </a:pPr>
            <a:r>
              <a:t>Service</a:t>
            </a:r>
            <a:r>
              <a:rPr spc="-35"/>
              <a:t> </a:t>
            </a:r>
            <a:r>
              <a:t>Excellence:</a:t>
            </a:r>
            <a:r>
              <a:rPr spc="-20"/>
              <a:t> </a:t>
            </a:r>
            <a:r>
              <a:t>What’s</a:t>
            </a:r>
            <a:r>
              <a:rPr spc="-5"/>
              <a:t> </a:t>
            </a:r>
            <a:r>
              <a:rPr spc="-10"/>
              <a:t>NEXT?…</a:t>
            </a:r>
          </a:p>
        </p:txBody>
      </p:sp>
      <p:sp>
        <p:nvSpPr>
          <p:cNvPr id="3" name="object 3"/>
          <p:cNvSpPr txBox="1"/>
          <p:nvPr/>
        </p:nvSpPr>
        <p:spPr>
          <a:xfrm>
            <a:off x="662862" y="1291026"/>
            <a:ext cx="4916170" cy="2758447"/>
          </a:xfrm>
          <a:prstGeom prst="rect">
            <a:avLst/>
          </a:prstGeom>
        </p:spPr>
        <p:txBody>
          <a:bodyPr vert="horz" wrap="square" lIns="0" tIns="39370" rIns="0" bIns="0" rtlCol="0">
            <a:spAutoFit/>
          </a:bodyPr>
          <a:lstStyle/>
          <a:p>
            <a:pPr marL="12700" marR="5080" defTabSz="914378">
              <a:lnSpc>
                <a:spcPts val="1730"/>
              </a:lnSpc>
              <a:spcBef>
                <a:spcPts val="310"/>
              </a:spcBef>
              <a:buClrTx/>
            </a:pPr>
            <a:r>
              <a:rPr sz="1600">
                <a:solidFill>
                  <a:srgbClr val="333333"/>
                </a:solidFill>
                <a:ea typeface="+mn-ea"/>
              </a:rPr>
              <a:t>Focuses</a:t>
            </a:r>
            <a:r>
              <a:rPr sz="1600" spc="-25">
                <a:solidFill>
                  <a:srgbClr val="333333"/>
                </a:solidFill>
                <a:ea typeface="+mn-ea"/>
              </a:rPr>
              <a:t> </a:t>
            </a:r>
            <a:r>
              <a:rPr sz="1600">
                <a:solidFill>
                  <a:srgbClr val="333333"/>
                </a:solidFill>
                <a:ea typeface="+mn-ea"/>
              </a:rPr>
              <a:t>on</a:t>
            </a:r>
            <a:r>
              <a:rPr sz="1600" spc="-30">
                <a:solidFill>
                  <a:srgbClr val="333333"/>
                </a:solidFill>
                <a:ea typeface="+mn-ea"/>
              </a:rPr>
              <a:t> </a:t>
            </a:r>
            <a:r>
              <a:rPr sz="1600">
                <a:solidFill>
                  <a:srgbClr val="333333"/>
                </a:solidFill>
                <a:ea typeface="+mn-ea"/>
              </a:rPr>
              <a:t>the</a:t>
            </a:r>
            <a:r>
              <a:rPr sz="1600" spc="-15">
                <a:solidFill>
                  <a:srgbClr val="333333"/>
                </a:solidFill>
                <a:ea typeface="+mn-ea"/>
              </a:rPr>
              <a:t> </a:t>
            </a:r>
            <a:r>
              <a:rPr sz="1600" spc="-10">
                <a:solidFill>
                  <a:srgbClr val="333333"/>
                </a:solidFill>
                <a:ea typeface="+mn-ea"/>
              </a:rPr>
              <a:t>cooperative</a:t>
            </a:r>
            <a:r>
              <a:rPr sz="1600" spc="-30">
                <a:solidFill>
                  <a:srgbClr val="333333"/>
                </a:solidFill>
                <a:ea typeface="+mn-ea"/>
              </a:rPr>
              <a:t> </a:t>
            </a:r>
            <a:r>
              <a:rPr sz="1600">
                <a:solidFill>
                  <a:srgbClr val="333333"/>
                </a:solidFill>
                <a:ea typeface="+mn-ea"/>
              </a:rPr>
              <a:t>and</a:t>
            </a:r>
            <a:r>
              <a:rPr sz="1600" spc="-30">
                <a:solidFill>
                  <a:srgbClr val="333333"/>
                </a:solidFill>
                <a:ea typeface="+mn-ea"/>
              </a:rPr>
              <a:t> </a:t>
            </a:r>
            <a:r>
              <a:rPr sz="1600">
                <a:solidFill>
                  <a:srgbClr val="333333"/>
                </a:solidFill>
                <a:ea typeface="+mn-ea"/>
              </a:rPr>
              <a:t>member</a:t>
            </a:r>
            <a:r>
              <a:rPr sz="1600" spc="-15">
                <a:solidFill>
                  <a:srgbClr val="333333"/>
                </a:solidFill>
                <a:ea typeface="+mn-ea"/>
              </a:rPr>
              <a:t> </a:t>
            </a:r>
            <a:r>
              <a:rPr sz="1600">
                <a:solidFill>
                  <a:srgbClr val="333333"/>
                </a:solidFill>
                <a:ea typeface="+mn-ea"/>
              </a:rPr>
              <a:t>of</a:t>
            </a:r>
            <a:r>
              <a:rPr sz="1600" spc="-15">
                <a:solidFill>
                  <a:srgbClr val="333333"/>
                </a:solidFill>
                <a:ea typeface="+mn-ea"/>
              </a:rPr>
              <a:t> </a:t>
            </a:r>
            <a:r>
              <a:rPr sz="1600">
                <a:solidFill>
                  <a:srgbClr val="333333"/>
                </a:solidFill>
                <a:ea typeface="+mn-ea"/>
              </a:rPr>
              <a:t>the</a:t>
            </a:r>
            <a:r>
              <a:rPr sz="1600" spc="-15">
                <a:solidFill>
                  <a:srgbClr val="333333"/>
                </a:solidFill>
                <a:ea typeface="+mn-ea"/>
              </a:rPr>
              <a:t> </a:t>
            </a:r>
            <a:r>
              <a:rPr sz="1600" spc="-10">
                <a:solidFill>
                  <a:srgbClr val="333333"/>
                </a:solidFill>
                <a:ea typeface="+mn-ea"/>
              </a:rPr>
              <a:t>future. </a:t>
            </a:r>
            <a:r>
              <a:rPr sz="1600" spc="-20">
                <a:solidFill>
                  <a:srgbClr val="333333"/>
                </a:solidFill>
                <a:ea typeface="+mn-ea"/>
              </a:rPr>
              <a:t>Technology</a:t>
            </a:r>
            <a:r>
              <a:rPr sz="1600" spc="-45">
                <a:solidFill>
                  <a:srgbClr val="333333"/>
                </a:solidFill>
                <a:ea typeface="+mn-ea"/>
              </a:rPr>
              <a:t> </a:t>
            </a:r>
            <a:r>
              <a:rPr sz="1600">
                <a:solidFill>
                  <a:srgbClr val="333333"/>
                </a:solidFill>
                <a:ea typeface="+mn-ea"/>
              </a:rPr>
              <a:t>and</a:t>
            </a:r>
            <a:r>
              <a:rPr sz="1600" spc="-20">
                <a:solidFill>
                  <a:srgbClr val="333333"/>
                </a:solidFill>
                <a:ea typeface="+mn-ea"/>
              </a:rPr>
              <a:t> </a:t>
            </a:r>
            <a:r>
              <a:rPr sz="1600">
                <a:solidFill>
                  <a:srgbClr val="333333"/>
                </a:solidFill>
                <a:ea typeface="+mn-ea"/>
              </a:rPr>
              <a:t>innovation</a:t>
            </a:r>
            <a:r>
              <a:rPr sz="1600" spc="-55">
                <a:solidFill>
                  <a:srgbClr val="333333"/>
                </a:solidFill>
                <a:ea typeface="+mn-ea"/>
              </a:rPr>
              <a:t> </a:t>
            </a:r>
            <a:r>
              <a:rPr sz="1600">
                <a:solidFill>
                  <a:srgbClr val="333333"/>
                </a:solidFill>
                <a:ea typeface="+mn-ea"/>
              </a:rPr>
              <a:t>are</a:t>
            </a:r>
            <a:r>
              <a:rPr sz="1600" spc="-15">
                <a:solidFill>
                  <a:srgbClr val="333333"/>
                </a:solidFill>
                <a:ea typeface="+mn-ea"/>
              </a:rPr>
              <a:t> </a:t>
            </a:r>
            <a:r>
              <a:rPr sz="1600">
                <a:solidFill>
                  <a:srgbClr val="333333"/>
                </a:solidFill>
                <a:ea typeface="+mn-ea"/>
              </a:rPr>
              <a:t>driving</a:t>
            </a:r>
            <a:r>
              <a:rPr sz="1600" spc="-45">
                <a:solidFill>
                  <a:srgbClr val="333333"/>
                </a:solidFill>
                <a:ea typeface="+mn-ea"/>
              </a:rPr>
              <a:t> </a:t>
            </a:r>
            <a:r>
              <a:rPr sz="1600">
                <a:solidFill>
                  <a:srgbClr val="333333"/>
                </a:solidFill>
                <a:ea typeface="+mn-ea"/>
              </a:rPr>
              <a:t>the</a:t>
            </a:r>
            <a:r>
              <a:rPr sz="1600" spc="-20">
                <a:solidFill>
                  <a:srgbClr val="333333"/>
                </a:solidFill>
                <a:ea typeface="+mn-ea"/>
              </a:rPr>
              <a:t> </a:t>
            </a:r>
            <a:r>
              <a:rPr sz="1600" spc="-10">
                <a:solidFill>
                  <a:srgbClr val="333333"/>
                </a:solidFill>
                <a:ea typeface="+mn-ea"/>
              </a:rPr>
              <a:t>operations </a:t>
            </a:r>
            <a:r>
              <a:rPr sz="1600">
                <a:solidFill>
                  <a:srgbClr val="333333"/>
                </a:solidFill>
                <a:ea typeface="+mn-ea"/>
              </a:rPr>
              <a:t>within</a:t>
            </a:r>
            <a:r>
              <a:rPr sz="1600" spc="-35">
                <a:solidFill>
                  <a:srgbClr val="333333"/>
                </a:solidFill>
                <a:ea typeface="+mn-ea"/>
              </a:rPr>
              <a:t> </a:t>
            </a:r>
            <a:r>
              <a:rPr sz="1600">
                <a:solidFill>
                  <a:srgbClr val="333333"/>
                </a:solidFill>
                <a:ea typeface="+mn-ea"/>
              </a:rPr>
              <a:t>the</a:t>
            </a:r>
            <a:r>
              <a:rPr sz="1600" spc="-15">
                <a:solidFill>
                  <a:srgbClr val="333333"/>
                </a:solidFill>
                <a:ea typeface="+mn-ea"/>
              </a:rPr>
              <a:t> </a:t>
            </a:r>
            <a:r>
              <a:rPr sz="1600">
                <a:solidFill>
                  <a:srgbClr val="333333"/>
                </a:solidFill>
                <a:ea typeface="+mn-ea"/>
              </a:rPr>
              <a:t>walls</a:t>
            </a:r>
            <a:r>
              <a:rPr sz="1600" spc="-35">
                <a:solidFill>
                  <a:srgbClr val="333333"/>
                </a:solidFill>
                <a:ea typeface="+mn-ea"/>
              </a:rPr>
              <a:t> </a:t>
            </a:r>
            <a:r>
              <a:rPr sz="1600">
                <a:solidFill>
                  <a:srgbClr val="333333"/>
                </a:solidFill>
                <a:ea typeface="+mn-ea"/>
              </a:rPr>
              <a:t>of</a:t>
            </a:r>
            <a:r>
              <a:rPr sz="1600" spc="-15">
                <a:solidFill>
                  <a:srgbClr val="333333"/>
                </a:solidFill>
                <a:ea typeface="+mn-ea"/>
              </a:rPr>
              <a:t> </a:t>
            </a:r>
            <a:r>
              <a:rPr sz="1600">
                <a:solidFill>
                  <a:srgbClr val="333333"/>
                </a:solidFill>
                <a:ea typeface="+mn-ea"/>
              </a:rPr>
              <a:t>the</a:t>
            </a:r>
            <a:r>
              <a:rPr sz="1600" spc="-20">
                <a:solidFill>
                  <a:srgbClr val="333333"/>
                </a:solidFill>
                <a:ea typeface="+mn-ea"/>
              </a:rPr>
              <a:t> </a:t>
            </a:r>
            <a:r>
              <a:rPr sz="1600" spc="-10">
                <a:solidFill>
                  <a:srgbClr val="333333"/>
                </a:solidFill>
                <a:ea typeface="+mn-ea"/>
              </a:rPr>
              <a:t>co-</a:t>
            </a:r>
            <a:r>
              <a:rPr sz="1600">
                <a:solidFill>
                  <a:srgbClr val="333333"/>
                </a:solidFill>
                <a:ea typeface="+mn-ea"/>
              </a:rPr>
              <a:t>op.</a:t>
            </a:r>
            <a:r>
              <a:rPr sz="1600" spc="-5">
                <a:solidFill>
                  <a:srgbClr val="333333"/>
                </a:solidFill>
                <a:ea typeface="+mn-ea"/>
              </a:rPr>
              <a:t> </a:t>
            </a:r>
            <a:r>
              <a:rPr sz="1600">
                <a:solidFill>
                  <a:srgbClr val="333333"/>
                </a:solidFill>
                <a:ea typeface="+mn-ea"/>
              </a:rPr>
              <a:t>Learn</a:t>
            </a:r>
            <a:r>
              <a:rPr sz="1600" spc="-20">
                <a:solidFill>
                  <a:srgbClr val="333333"/>
                </a:solidFill>
                <a:ea typeface="+mn-ea"/>
              </a:rPr>
              <a:t> </a:t>
            </a:r>
            <a:r>
              <a:rPr sz="1600">
                <a:solidFill>
                  <a:srgbClr val="333333"/>
                </a:solidFill>
                <a:ea typeface="+mn-ea"/>
              </a:rPr>
              <a:t>how</a:t>
            </a:r>
            <a:r>
              <a:rPr sz="1600" spc="-25">
                <a:solidFill>
                  <a:srgbClr val="333333"/>
                </a:solidFill>
                <a:ea typeface="+mn-ea"/>
              </a:rPr>
              <a:t> </a:t>
            </a:r>
            <a:r>
              <a:rPr sz="1600">
                <a:solidFill>
                  <a:srgbClr val="333333"/>
                </a:solidFill>
                <a:ea typeface="+mn-ea"/>
              </a:rPr>
              <a:t>to</a:t>
            </a:r>
            <a:r>
              <a:rPr sz="1600" spc="-20">
                <a:solidFill>
                  <a:srgbClr val="333333"/>
                </a:solidFill>
                <a:ea typeface="+mn-ea"/>
              </a:rPr>
              <a:t> </a:t>
            </a:r>
            <a:r>
              <a:rPr sz="1600">
                <a:solidFill>
                  <a:srgbClr val="333333"/>
                </a:solidFill>
                <a:ea typeface="+mn-ea"/>
              </a:rPr>
              <a:t>make</a:t>
            </a:r>
            <a:r>
              <a:rPr sz="1600" spc="-30">
                <a:solidFill>
                  <a:srgbClr val="333333"/>
                </a:solidFill>
                <a:ea typeface="+mn-ea"/>
              </a:rPr>
              <a:t> </a:t>
            </a:r>
            <a:r>
              <a:rPr sz="1600" spc="-20">
                <a:solidFill>
                  <a:srgbClr val="333333"/>
                </a:solidFill>
                <a:ea typeface="+mn-ea"/>
              </a:rPr>
              <a:t>your </a:t>
            </a:r>
            <a:r>
              <a:rPr sz="1600" spc="-10">
                <a:solidFill>
                  <a:srgbClr val="333333"/>
                </a:solidFill>
                <a:ea typeface="+mn-ea"/>
              </a:rPr>
              <a:t>cooperative</a:t>
            </a:r>
            <a:r>
              <a:rPr sz="1600" spc="-40">
                <a:solidFill>
                  <a:srgbClr val="333333"/>
                </a:solidFill>
                <a:ea typeface="+mn-ea"/>
              </a:rPr>
              <a:t> </a:t>
            </a:r>
            <a:r>
              <a:rPr sz="1600">
                <a:solidFill>
                  <a:srgbClr val="333333"/>
                </a:solidFill>
                <a:ea typeface="+mn-ea"/>
              </a:rPr>
              <a:t>future</a:t>
            </a:r>
            <a:r>
              <a:rPr sz="1600" spc="-15">
                <a:solidFill>
                  <a:srgbClr val="333333"/>
                </a:solidFill>
                <a:ea typeface="+mn-ea"/>
              </a:rPr>
              <a:t> </a:t>
            </a:r>
            <a:r>
              <a:rPr sz="1600">
                <a:solidFill>
                  <a:srgbClr val="333333"/>
                </a:solidFill>
                <a:ea typeface="+mn-ea"/>
              </a:rPr>
              <a:t>proof</a:t>
            </a:r>
            <a:r>
              <a:rPr sz="1600" spc="-15">
                <a:solidFill>
                  <a:srgbClr val="333333"/>
                </a:solidFill>
                <a:ea typeface="+mn-ea"/>
              </a:rPr>
              <a:t> </a:t>
            </a:r>
            <a:r>
              <a:rPr sz="1600">
                <a:solidFill>
                  <a:srgbClr val="333333"/>
                </a:solidFill>
                <a:ea typeface="+mn-ea"/>
              </a:rPr>
              <a:t>and</a:t>
            </a:r>
            <a:r>
              <a:rPr sz="1600" spc="-35">
                <a:solidFill>
                  <a:srgbClr val="333333"/>
                </a:solidFill>
                <a:ea typeface="+mn-ea"/>
              </a:rPr>
              <a:t> </a:t>
            </a:r>
            <a:r>
              <a:rPr sz="1600">
                <a:solidFill>
                  <a:srgbClr val="333333"/>
                </a:solidFill>
                <a:ea typeface="+mn-ea"/>
              </a:rPr>
              <a:t>continually</a:t>
            </a:r>
            <a:r>
              <a:rPr sz="1600" spc="-50">
                <a:solidFill>
                  <a:srgbClr val="333333"/>
                </a:solidFill>
                <a:ea typeface="+mn-ea"/>
              </a:rPr>
              <a:t> </a:t>
            </a:r>
            <a:r>
              <a:rPr sz="1600" spc="-10">
                <a:solidFill>
                  <a:srgbClr val="333333"/>
                </a:solidFill>
                <a:ea typeface="+mn-ea"/>
              </a:rPr>
              <a:t>anticipate consumer-</a:t>
            </a:r>
            <a:r>
              <a:rPr sz="1600">
                <a:solidFill>
                  <a:srgbClr val="333333"/>
                </a:solidFill>
                <a:ea typeface="+mn-ea"/>
              </a:rPr>
              <a:t>member</a:t>
            </a:r>
            <a:r>
              <a:rPr sz="1600" spc="-25">
                <a:solidFill>
                  <a:srgbClr val="333333"/>
                </a:solidFill>
                <a:ea typeface="+mn-ea"/>
              </a:rPr>
              <a:t> </a:t>
            </a:r>
            <a:r>
              <a:rPr sz="1600" spc="-10">
                <a:solidFill>
                  <a:srgbClr val="333333"/>
                </a:solidFill>
                <a:ea typeface="+mn-ea"/>
              </a:rPr>
              <a:t>needs.</a:t>
            </a:r>
            <a:endParaRPr sz="1600">
              <a:solidFill>
                <a:sysClr val="windowText" lastClr="000000"/>
              </a:solidFill>
              <a:ea typeface="+mn-ea"/>
            </a:endParaRPr>
          </a:p>
          <a:p>
            <a:pPr defTabSz="914378">
              <a:spcBef>
                <a:spcPts val="660"/>
              </a:spcBef>
              <a:buClrTx/>
            </a:pPr>
            <a:endParaRPr sz="1600">
              <a:solidFill>
                <a:sysClr val="windowText" lastClr="000000"/>
              </a:solidFill>
              <a:ea typeface="+mn-ea"/>
            </a:endParaRPr>
          </a:p>
          <a:p>
            <a:pPr marL="12700" defTabSz="914378">
              <a:buClrTx/>
            </a:pPr>
            <a:r>
              <a:rPr sz="1600" b="1" i="1">
                <a:solidFill>
                  <a:srgbClr val="333333"/>
                </a:solidFill>
                <a:ea typeface="+mn-ea"/>
              </a:rPr>
              <a:t>Learning</a:t>
            </a:r>
            <a:r>
              <a:rPr sz="1600" b="1" i="1" spc="-75">
                <a:solidFill>
                  <a:srgbClr val="333333"/>
                </a:solidFill>
                <a:ea typeface="+mn-ea"/>
              </a:rPr>
              <a:t> </a:t>
            </a:r>
            <a:r>
              <a:rPr sz="1600" b="1" i="1">
                <a:solidFill>
                  <a:srgbClr val="333333"/>
                </a:solidFill>
                <a:ea typeface="+mn-ea"/>
              </a:rPr>
              <a:t>modules</a:t>
            </a:r>
            <a:r>
              <a:rPr sz="1600" b="1" i="1" spc="-60">
                <a:solidFill>
                  <a:srgbClr val="333333"/>
                </a:solidFill>
                <a:ea typeface="+mn-ea"/>
              </a:rPr>
              <a:t> </a:t>
            </a:r>
            <a:r>
              <a:rPr sz="1600" b="1" i="1" spc="-10">
                <a:solidFill>
                  <a:srgbClr val="333333"/>
                </a:solidFill>
                <a:ea typeface="+mn-ea"/>
              </a:rPr>
              <a:t>include:</a:t>
            </a:r>
            <a:endParaRPr sz="1600">
              <a:solidFill>
                <a:sysClr val="windowText" lastClr="000000"/>
              </a:solidFill>
              <a:ea typeface="+mn-ea"/>
            </a:endParaRPr>
          </a:p>
          <a:p>
            <a:pPr marL="241294" indent="-228594" defTabSz="914378">
              <a:spcBef>
                <a:spcPts val="805"/>
              </a:spcBef>
              <a:buClrTx/>
              <a:buFontTx/>
              <a:buChar char="•"/>
              <a:tabLst>
                <a:tab pos="241294" algn="l"/>
              </a:tabLst>
            </a:pPr>
            <a:r>
              <a:rPr sz="1600">
                <a:solidFill>
                  <a:srgbClr val="333333"/>
                </a:solidFill>
                <a:ea typeface="+mn-ea"/>
              </a:rPr>
              <a:t>Building</a:t>
            </a:r>
            <a:r>
              <a:rPr sz="1600" spc="-70">
                <a:solidFill>
                  <a:srgbClr val="333333"/>
                </a:solidFill>
                <a:ea typeface="+mn-ea"/>
              </a:rPr>
              <a:t> </a:t>
            </a:r>
            <a:r>
              <a:rPr sz="1600">
                <a:solidFill>
                  <a:srgbClr val="333333"/>
                </a:solidFill>
                <a:ea typeface="+mn-ea"/>
              </a:rPr>
              <a:t>an</a:t>
            </a:r>
            <a:r>
              <a:rPr sz="1600" spc="-20">
                <a:solidFill>
                  <a:srgbClr val="333333"/>
                </a:solidFill>
                <a:ea typeface="+mn-ea"/>
              </a:rPr>
              <a:t> </a:t>
            </a:r>
            <a:r>
              <a:rPr sz="1600">
                <a:solidFill>
                  <a:srgbClr val="333333"/>
                </a:solidFill>
                <a:ea typeface="+mn-ea"/>
              </a:rPr>
              <a:t>Effective</a:t>
            </a:r>
            <a:r>
              <a:rPr sz="1600" spc="-30">
                <a:solidFill>
                  <a:srgbClr val="333333"/>
                </a:solidFill>
                <a:ea typeface="+mn-ea"/>
              </a:rPr>
              <a:t> </a:t>
            </a:r>
            <a:r>
              <a:rPr sz="1600">
                <a:solidFill>
                  <a:srgbClr val="333333"/>
                </a:solidFill>
                <a:ea typeface="+mn-ea"/>
              </a:rPr>
              <a:t>Business</a:t>
            </a:r>
            <a:r>
              <a:rPr sz="1600" spc="-50">
                <a:solidFill>
                  <a:srgbClr val="333333"/>
                </a:solidFill>
                <a:ea typeface="+mn-ea"/>
              </a:rPr>
              <a:t> </a:t>
            </a:r>
            <a:r>
              <a:rPr sz="1600" spc="-20">
                <a:solidFill>
                  <a:srgbClr val="333333"/>
                </a:solidFill>
                <a:ea typeface="+mn-ea"/>
              </a:rPr>
              <a:t>Plan</a:t>
            </a:r>
            <a:endParaRPr sz="1600">
              <a:solidFill>
                <a:sysClr val="windowText" lastClr="000000"/>
              </a:solidFill>
              <a:ea typeface="+mn-ea"/>
            </a:endParaRPr>
          </a:p>
          <a:p>
            <a:pPr marL="241294" indent="-228594" defTabSz="914378">
              <a:spcBef>
                <a:spcPts val="819"/>
              </a:spcBef>
              <a:buClrTx/>
              <a:buFontTx/>
              <a:buChar char="•"/>
              <a:tabLst>
                <a:tab pos="241294" algn="l"/>
              </a:tabLst>
            </a:pPr>
            <a:r>
              <a:rPr sz="1600">
                <a:solidFill>
                  <a:srgbClr val="333333"/>
                </a:solidFill>
                <a:ea typeface="+mn-ea"/>
              </a:rPr>
              <a:t>Innovation</a:t>
            </a:r>
            <a:r>
              <a:rPr sz="1600" spc="-50">
                <a:solidFill>
                  <a:srgbClr val="333333"/>
                </a:solidFill>
                <a:ea typeface="+mn-ea"/>
              </a:rPr>
              <a:t> </a:t>
            </a:r>
            <a:r>
              <a:rPr sz="1600">
                <a:solidFill>
                  <a:srgbClr val="333333"/>
                </a:solidFill>
                <a:ea typeface="+mn-ea"/>
              </a:rPr>
              <a:t>vs.</a:t>
            </a:r>
            <a:r>
              <a:rPr sz="1600" spc="-50">
                <a:solidFill>
                  <a:srgbClr val="333333"/>
                </a:solidFill>
                <a:ea typeface="+mn-ea"/>
              </a:rPr>
              <a:t> </a:t>
            </a:r>
            <a:r>
              <a:rPr sz="1600" spc="-10">
                <a:solidFill>
                  <a:srgbClr val="333333"/>
                </a:solidFill>
                <a:ea typeface="+mn-ea"/>
              </a:rPr>
              <a:t>Invention</a:t>
            </a:r>
            <a:endParaRPr sz="1600">
              <a:solidFill>
                <a:sysClr val="windowText" lastClr="000000"/>
              </a:solidFill>
              <a:ea typeface="+mn-ea"/>
            </a:endParaRPr>
          </a:p>
          <a:p>
            <a:pPr marL="241294" indent="-228594" defTabSz="914378">
              <a:spcBef>
                <a:spcPts val="800"/>
              </a:spcBef>
              <a:buClrTx/>
              <a:buFontTx/>
              <a:buChar char="•"/>
              <a:tabLst>
                <a:tab pos="241294" algn="l"/>
              </a:tabLst>
            </a:pPr>
            <a:r>
              <a:rPr sz="1600">
                <a:solidFill>
                  <a:srgbClr val="333333"/>
                </a:solidFill>
                <a:ea typeface="+mn-ea"/>
              </a:rPr>
              <a:t>The</a:t>
            </a:r>
            <a:r>
              <a:rPr sz="1600" spc="-20">
                <a:solidFill>
                  <a:srgbClr val="333333"/>
                </a:solidFill>
                <a:ea typeface="+mn-ea"/>
              </a:rPr>
              <a:t> </a:t>
            </a:r>
            <a:r>
              <a:rPr sz="1600">
                <a:solidFill>
                  <a:srgbClr val="333333"/>
                </a:solidFill>
                <a:ea typeface="+mn-ea"/>
              </a:rPr>
              <a:t>Future</a:t>
            </a:r>
            <a:r>
              <a:rPr sz="1600" spc="-5">
                <a:solidFill>
                  <a:srgbClr val="333333"/>
                </a:solidFill>
                <a:ea typeface="+mn-ea"/>
              </a:rPr>
              <a:t> </a:t>
            </a:r>
            <a:r>
              <a:rPr sz="1600">
                <a:solidFill>
                  <a:srgbClr val="333333"/>
                </a:solidFill>
                <a:ea typeface="+mn-ea"/>
              </a:rPr>
              <a:t>of</a:t>
            </a:r>
            <a:r>
              <a:rPr sz="1600" spc="-15">
                <a:solidFill>
                  <a:srgbClr val="333333"/>
                </a:solidFill>
                <a:ea typeface="+mn-ea"/>
              </a:rPr>
              <a:t> </a:t>
            </a:r>
            <a:r>
              <a:rPr sz="1600">
                <a:solidFill>
                  <a:srgbClr val="333333"/>
                </a:solidFill>
                <a:ea typeface="+mn-ea"/>
              </a:rPr>
              <a:t>the</a:t>
            </a:r>
            <a:r>
              <a:rPr sz="1600" spc="-30">
                <a:solidFill>
                  <a:srgbClr val="333333"/>
                </a:solidFill>
                <a:ea typeface="+mn-ea"/>
              </a:rPr>
              <a:t> </a:t>
            </a:r>
            <a:r>
              <a:rPr sz="1600" spc="-10">
                <a:solidFill>
                  <a:srgbClr val="333333"/>
                </a:solidFill>
                <a:ea typeface="+mn-ea"/>
              </a:rPr>
              <a:t>Industry</a:t>
            </a:r>
            <a:endParaRPr sz="1600">
              <a:solidFill>
                <a:sysClr val="windowText" lastClr="000000"/>
              </a:solidFill>
              <a:ea typeface="+mn-ea"/>
            </a:endParaRPr>
          </a:p>
        </p:txBody>
      </p:sp>
      <p:grpSp>
        <p:nvGrpSpPr>
          <p:cNvPr id="4" name="object 4"/>
          <p:cNvGrpSpPr/>
          <p:nvPr/>
        </p:nvGrpSpPr>
        <p:grpSpPr>
          <a:xfrm>
            <a:off x="5816220" y="1845564"/>
            <a:ext cx="2738755" cy="1681480"/>
            <a:chOff x="5816219" y="1845564"/>
            <a:chExt cx="2738755" cy="1681480"/>
          </a:xfrm>
        </p:grpSpPr>
        <p:pic>
          <p:nvPicPr>
            <p:cNvPr id="5" name="object 5"/>
            <p:cNvPicPr/>
            <p:nvPr/>
          </p:nvPicPr>
          <p:blipFill>
            <a:blip r:embed="rId2" cstate="print"/>
            <a:stretch>
              <a:fillRect/>
            </a:stretch>
          </p:blipFill>
          <p:spPr>
            <a:xfrm>
              <a:off x="5816219" y="1983613"/>
              <a:ext cx="2738501" cy="1543050"/>
            </a:xfrm>
            <a:prstGeom prst="rect">
              <a:avLst/>
            </a:prstGeom>
          </p:spPr>
        </p:pic>
        <p:pic>
          <p:nvPicPr>
            <p:cNvPr id="6" name="object 6" descr="Logo, company name  Description automatically generated"/>
            <p:cNvPicPr/>
            <p:nvPr/>
          </p:nvPicPr>
          <p:blipFill>
            <a:blip r:embed="rId3" cstate="print"/>
            <a:stretch>
              <a:fillRect/>
            </a:stretch>
          </p:blipFill>
          <p:spPr>
            <a:xfrm>
              <a:off x="5816219" y="1845564"/>
              <a:ext cx="2738501" cy="1671574"/>
            </a:xfrm>
            <a:prstGeom prst="rect">
              <a:avLst/>
            </a:prstGeom>
          </p:spPr>
        </p:pic>
      </p:gr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695202" y="626004"/>
            <a:ext cx="8830733" cy="428322"/>
          </a:xfrm>
          <a:prstGeom prst="rect">
            <a:avLst/>
          </a:prstGeom>
        </p:spPr>
        <p:txBody>
          <a:bodyPr vert="horz" wrap="square" lIns="0" tIns="12700" rIns="0" bIns="0" rtlCol="0">
            <a:spAutoFit/>
          </a:bodyPr>
          <a:lstStyle/>
          <a:p>
            <a:pPr>
              <a:spcBef>
                <a:spcPts val="100"/>
              </a:spcBef>
            </a:pPr>
            <a:r>
              <a:t>Leadership</a:t>
            </a:r>
            <a:r>
              <a:rPr spc="-45"/>
              <a:t> </a:t>
            </a:r>
            <a:r>
              <a:t>Excellence</a:t>
            </a:r>
            <a:r>
              <a:rPr spc="-60"/>
              <a:t> </a:t>
            </a:r>
            <a:r>
              <a:rPr spc="-10"/>
              <a:t>(Directors)</a:t>
            </a:r>
          </a:p>
        </p:txBody>
      </p:sp>
      <p:sp>
        <p:nvSpPr>
          <p:cNvPr id="4" name="object 4"/>
          <p:cNvSpPr txBox="1">
            <a:spLocks noGrp="1"/>
          </p:cNvSpPr>
          <p:nvPr>
            <p:ph type="body" idx="1"/>
          </p:nvPr>
        </p:nvSpPr>
        <p:spPr>
          <a:xfrm>
            <a:off x="509102" y="1298410"/>
            <a:ext cx="5670169" cy="2671244"/>
          </a:xfrm>
          <a:prstGeom prst="rect">
            <a:avLst/>
          </a:prstGeom>
        </p:spPr>
        <p:txBody>
          <a:bodyPr vert="horz" wrap="square" lIns="0" tIns="39370" rIns="0" bIns="0" rtlCol="0">
            <a:spAutoFit/>
          </a:bodyPr>
          <a:lstStyle/>
          <a:p>
            <a:pPr marL="12700" marR="5080">
              <a:lnSpc>
                <a:spcPts val="1730"/>
              </a:lnSpc>
              <a:spcBef>
                <a:spcPts val="310"/>
              </a:spcBef>
            </a:pPr>
            <a:r>
              <a:t>Engages</a:t>
            </a:r>
            <a:r>
              <a:rPr spc="-50"/>
              <a:t> </a:t>
            </a:r>
            <a:r>
              <a:t>Board</a:t>
            </a:r>
            <a:r>
              <a:rPr spc="-25"/>
              <a:t> </a:t>
            </a:r>
            <a:r>
              <a:t>Directors</a:t>
            </a:r>
            <a:r>
              <a:rPr spc="-25"/>
              <a:t> </a:t>
            </a:r>
            <a:r>
              <a:t>to</a:t>
            </a:r>
            <a:r>
              <a:rPr spc="-30"/>
              <a:t> </a:t>
            </a:r>
            <a:r>
              <a:t>charter</a:t>
            </a:r>
            <a:r>
              <a:rPr spc="-20"/>
              <a:t> </a:t>
            </a:r>
            <a:r>
              <a:t>and</a:t>
            </a:r>
            <a:r>
              <a:rPr spc="-30"/>
              <a:t> </a:t>
            </a:r>
            <a:r>
              <a:t>envision</a:t>
            </a:r>
            <a:r>
              <a:rPr spc="-60"/>
              <a:t> </a:t>
            </a:r>
            <a:r>
              <a:rPr spc="-20"/>
              <a:t>high </a:t>
            </a:r>
            <a:r>
              <a:t>levels</a:t>
            </a:r>
            <a:r>
              <a:rPr spc="-70"/>
              <a:t> </a:t>
            </a:r>
            <a:r>
              <a:t>of</a:t>
            </a:r>
            <a:r>
              <a:rPr spc="-45"/>
              <a:t> </a:t>
            </a:r>
            <a:r>
              <a:t>standard</a:t>
            </a:r>
            <a:r>
              <a:rPr spc="-40"/>
              <a:t> </a:t>
            </a:r>
            <a:r>
              <a:t>to</a:t>
            </a:r>
            <a:r>
              <a:rPr spc="-45"/>
              <a:t> </a:t>
            </a:r>
            <a:r>
              <a:t>increase</a:t>
            </a:r>
            <a:r>
              <a:rPr spc="-55"/>
              <a:t> </a:t>
            </a:r>
            <a:r>
              <a:t>member</a:t>
            </a:r>
            <a:r>
              <a:rPr spc="-35"/>
              <a:t> </a:t>
            </a:r>
            <a:r>
              <a:t>satisfaction</a:t>
            </a:r>
            <a:r>
              <a:rPr spc="-60"/>
              <a:t> </a:t>
            </a:r>
            <a:r>
              <a:rPr spc="-25"/>
              <a:t>and </a:t>
            </a:r>
            <a:r>
              <a:t>engagement</a:t>
            </a:r>
            <a:r>
              <a:rPr spc="-35"/>
              <a:t> </a:t>
            </a:r>
            <a:r>
              <a:t>and</a:t>
            </a:r>
            <a:r>
              <a:rPr spc="-30"/>
              <a:t> </a:t>
            </a:r>
            <a:r>
              <a:t>a</a:t>
            </a:r>
            <a:r>
              <a:rPr spc="-45"/>
              <a:t> </a:t>
            </a:r>
            <a:r>
              <a:t>positive</a:t>
            </a:r>
            <a:r>
              <a:rPr spc="-40"/>
              <a:t> </a:t>
            </a:r>
            <a:r>
              <a:t>workforce</a:t>
            </a:r>
            <a:r>
              <a:rPr spc="-25"/>
              <a:t> </a:t>
            </a:r>
            <a:r>
              <a:rPr spc="-10"/>
              <a:t>culture.</a:t>
            </a:r>
          </a:p>
          <a:p>
            <a:pPr>
              <a:spcBef>
                <a:spcPts val="660"/>
              </a:spcBef>
            </a:pPr>
            <a:endParaRPr spc="-10"/>
          </a:p>
          <a:p>
            <a:pPr marL="12700">
              <a:spcBef>
                <a:spcPts val="5"/>
              </a:spcBef>
            </a:pPr>
            <a:r>
              <a:rPr b="1" i="1">
                <a:latin typeface="Arial"/>
                <a:cs typeface="Arial"/>
              </a:rPr>
              <a:t>Learning</a:t>
            </a:r>
            <a:r>
              <a:rPr b="1" i="1" spc="-45"/>
              <a:t> </a:t>
            </a:r>
            <a:r>
              <a:rPr b="1" i="1">
                <a:latin typeface="Arial"/>
                <a:cs typeface="Arial"/>
              </a:rPr>
              <a:t>modules</a:t>
            </a:r>
            <a:r>
              <a:rPr b="1" i="1" spc="-40"/>
              <a:t> </a:t>
            </a:r>
            <a:r>
              <a:rPr b="1" i="1" spc="-10"/>
              <a:t>include:</a:t>
            </a:r>
          </a:p>
          <a:p>
            <a:pPr marL="241294" indent="-228594">
              <a:spcBef>
                <a:spcPts val="805"/>
              </a:spcBef>
              <a:buChar char="•"/>
              <a:tabLst>
                <a:tab pos="241294" algn="l"/>
              </a:tabLst>
            </a:pPr>
            <a:r>
              <a:t>The</a:t>
            </a:r>
            <a:r>
              <a:rPr spc="55"/>
              <a:t> </a:t>
            </a:r>
            <a:r>
              <a:rPr spc="-20"/>
              <a:t>Cooperative</a:t>
            </a:r>
            <a:r>
              <a:rPr spc="-60"/>
              <a:t> </a:t>
            </a:r>
            <a:r>
              <a:rPr spc="-10"/>
              <a:t>Advantage</a:t>
            </a:r>
          </a:p>
          <a:p>
            <a:pPr marL="241294" indent="-228594">
              <a:spcBef>
                <a:spcPts val="815"/>
              </a:spcBef>
              <a:buChar char="•"/>
              <a:tabLst>
                <a:tab pos="241294" algn="l"/>
              </a:tabLst>
            </a:pPr>
            <a:r>
              <a:t>Building</a:t>
            </a:r>
            <a:r>
              <a:rPr spc="-105"/>
              <a:t> </a:t>
            </a:r>
            <a:r>
              <a:t>Trust</a:t>
            </a:r>
            <a:r>
              <a:rPr spc="-25"/>
              <a:t> </a:t>
            </a:r>
            <a:r>
              <a:t>and</a:t>
            </a:r>
            <a:r>
              <a:rPr spc="-50"/>
              <a:t> </a:t>
            </a:r>
            <a:r>
              <a:t>Member</a:t>
            </a:r>
            <a:r>
              <a:rPr spc="-25"/>
              <a:t> </a:t>
            </a:r>
            <a:r>
              <a:rPr spc="-10"/>
              <a:t>Engagement</a:t>
            </a:r>
          </a:p>
          <a:p>
            <a:pPr marL="241294" indent="-228594">
              <a:spcBef>
                <a:spcPts val="805"/>
              </a:spcBef>
              <a:buChar char="•"/>
              <a:tabLst>
                <a:tab pos="241294" algn="l"/>
              </a:tabLst>
            </a:pPr>
            <a:r>
              <a:t>Leaders</a:t>
            </a:r>
            <a:r>
              <a:rPr spc="-100"/>
              <a:t> </a:t>
            </a:r>
            <a:r>
              <a:t>At</a:t>
            </a:r>
            <a:r>
              <a:rPr spc="-85"/>
              <a:t> </a:t>
            </a:r>
            <a:r>
              <a:t>All</a:t>
            </a:r>
            <a:r>
              <a:rPr spc="-35"/>
              <a:t> </a:t>
            </a:r>
            <a:r>
              <a:rPr spc="-10"/>
              <a:t>Levels</a:t>
            </a:r>
          </a:p>
          <a:p>
            <a:pPr marL="241294" indent="-228594">
              <a:spcBef>
                <a:spcPts val="805"/>
              </a:spcBef>
              <a:buChar char="•"/>
              <a:tabLst>
                <a:tab pos="241294" algn="l"/>
              </a:tabLst>
            </a:pPr>
            <a:r>
              <a:t>10</a:t>
            </a:r>
            <a:r>
              <a:rPr spc="-30"/>
              <a:t> </a:t>
            </a:r>
            <a:r>
              <a:t>Steps</a:t>
            </a:r>
            <a:r>
              <a:rPr spc="-5"/>
              <a:t> </a:t>
            </a:r>
            <a:r>
              <a:t>of</a:t>
            </a:r>
            <a:r>
              <a:rPr spc="-25"/>
              <a:t> </a:t>
            </a:r>
            <a:r>
              <a:rPr spc="-10"/>
              <a:t>Innovation</a:t>
            </a:r>
          </a:p>
        </p:txBody>
      </p:sp>
      <p:pic>
        <p:nvPicPr>
          <p:cNvPr id="5" name="object 5"/>
          <p:cNvPicPr/>
          <p:nvPr/>
        </p:nvPicPr>
        <p:blipFill>
          <a:blip r:embed="rId2" cstate="print"/>
          <a:stretch>
            <a:fillRect/>
          </a:stretch>
        </p:blipFill>
        <p:spPr>
          <a:xfrm>
            <a:off x="6179271" y="1826401"/>
            <a:ext cx="2294381" cy="2100834"/>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12455" y="619531"/>
            <a:ext cx="8830733" cy="428322"/>
          </a:xfrm>
          <a:prstGeom prst="rect">
            <a:avLst/>
          </a:prstGeom>
        </p:spPr>
        <p:txBody>
          <a:bodyPr vert="horz" wrap="square" lIns="0" tIns="12700" rIns="0" bIns="0" rtlCol="0">
            <a:spAutoFit/>
          </a:bodyPr>
          <a:lstStyle/>
          <a:p>
            <a:pPr marL="12700">
              <a:spcBef>
                <a:spcPts val="100"/>
              </a:spcBef>
            </a:pPr>
            <a:r>
              <a:t>How</a:t>
            </a:r>
            <a:r>
              <a:rPr spc="-35"/>
              <a:t> </a:t>
            </a:r>
            <a:r>
              <a:t>to</a:t>
            </a:r>
            <a:r>
              <a:rPr spc="-35"/>
              <a:t> </a:t>
            </a:r>
            <a:r>
              <a:t>host</a:t>
            </a:r>
            <a:r>
              <a:rPr spc="-25"/>
              <a:t> </a:t>
            </a:r>
            <a:r>
              <a:t>Service</a:t>
            </a:r>
            <a:r>
              <a:rPr spc="-30"/>
              <a:t> </a:t>
            </a:r>
            <a:r>
              <a:t>Excellence</a:t>
            </a:r>
            <a:r>
              <a:rPr spc="-30"/>
              <a:t> </a:t>
            </a:r>
            <a:r>
              <a:rPr spc="-10"/>
              <a:t>Training</a:t>
            </a:r>
          </a:p>
        </p:txBody>
      </p:sp>
      <p:sp>
        <p:nvSpPr>
          <p:cNvPr id="3" name="object 3"/>
          <p:cNvSpPr txBox="1"/>
          <p:nvPr/>
        </p:nvSpPr>
        <p:spPr>
          <a:xfrm>
            <a:off x="719423" y="1425736"/>
            <a:ext cx="3398520" cy="258404"/>
          </a:xfrm>
          <a:prstGeom prst="rect">
            <a:avLst/>
          </a:prstGeom>
        </p:spPr>
        <p:txBody>
          <a:bodyPr vert="horz" wrap="square" lIns="0" tIns="12065" rIns="0" bIns="0" rtlCol="0">
            <a:spAutoFit/>
          </a:bodyPr>
          <a:lstStyle/>
          <a:p>
            <a:pPr marL="12700" defTabSz="914378">
              <a:spcBef>
                <a:spcPts val="95"/>
              </a:spcBef>
              <a:buClrTx/>
            </a:pPr>
            <a:r>
              <a:rPr sz="1600" b="1" i="1" spc="-20">
                <a:solidFill>
                  <a:srgbClr val="333333"/>
                </a:solidFill>
                <a:ea typeface="+mn-ea"/>
              </a:rPr>
              <a:t>In-</a:t>
            </a:r>
            <a:r>
              <a:rPr sz="1600" b="1" i="1">
                <a:solidFill>
                  <a:srgbClr val="333333"/>
                </a:solidFill>
                <a:ea typeface="+mn-ea"/>
              </a:rPr>
              <a:t>person</a:t>
            </a:r>
            <a:r>
              <a:rPr sz="1600" b="1" i="1" spc="-25">
                <a:solidFill>
                  <a:srgbClr val="333333"/>
                </a:solidFill>
                <a:ea typeface="+mn-ea"/>
              </a:rPr>
              <a:t> </a:t>
            </a:r>
            <a:r>
              <a:rPr sz="1600" b="1" i="1">
                <a:solidFill>
                  <a:srgbClr val="333333"/>
                </a:solidFill>
                <a:ea typeface="+mn-ea"/>
              </a:rPr>
              <a:t>training</a:t>
            </a:r>
            <a:r>
              <a:rPr sz="1600" b="1" i="1" spc="-15">
                <a:solidFill>
                  <a:srgbClr val="333333"/>
                </a:solidFill>
                <a:ea typeface="+mn-ea"/>
              </a:rPr>
              <a:t> </a:t>
            </a:r>
            <a:r>
              <a:rPr sz="1600" b="1" i="1" spc="-10">
                <a:solidFill>
                  <a:srgbClr val="333333"/>
                </a:solidFill>
                <a:ea typeface="+mn-ea"/>
              </a:rPr>
              <a:t>(recommended):</a:t>
            </a:r>
            <a:endParaRPr sz="1600">
              <a:solidFill>
                <a:sysClr val="windowText" lastClr="000000"/>
              </a:solidFill>
              <a:ea typeface="+mn-ea"/>
            </a:endParaRPr>
          </a:p>
        </p:txBody>
      </p:sp>
      <p:sp>
        <p:nvSpPr>
          <p:cNvPr id="4" name="object 4"/>
          <p:cNvSpPr txBox="1"/>
          <p:nvPr/>
        </p:nvSpPr>
        <p:spPr>
          <a:xfrm>
            <a:off x="719423" y="1667697"/>
            <a:ext cx="3140710" cy="1061188"/>
          </a:xfrm>
          <a:prstGeom prst="rect">
            <a:avLst/>
          </a:prstGeom>
        </p:spPr>
        <p:txBody>
          <a:bodyPr vert="horz" wrap="square" lIns="0" tIns="116205" rIns="0" bIns="0" rtlCol="0">
            <a:spAutoFit/>
          </a:bodyPr>
          <a:lstStyle/>
          <a:p>
            <a:pPr marL="241294" indent="-228594" defTabSz="914378">
              <a:spcBef>
                <a:spcPts val="915"/>
              </a:spcBef>
              <a:buClrTx/>
              <a:buFontTx/>
              <a:buChar char="•"/>
              <a:tabLst>
                <a:tab pos="241294" algn="l"/>
              </a:tabLst>
            </a:pPr>
            <a:r>
              <a:rPr sz="1600">
                <a:solidFill>
                  <a:srgbClr val="333333"/>
                </a:solidFill>
                <a:ea typeface="+mn-ea"/>
              </a:rPr>
              <a:t>1</a:t>
            </a:r>
            <a:r>
              <a:rPr sz="1600" spc="-50">
                <a:solidFill>
                  <a:srgbClr val="333333"/>
                </a:solidFill>
                <a:ea typeface="+mn-ea"/>
              </a:rPr>
              <a:t> </a:t>
            </a:r>
            <a:r>
              <a:rPr sz="1600">
                <a:solidFill>
                  <a:srgbClr val="333333"/>
                </a:solidFill>
                <a:ea typeface="+mn-ea"/>
              </a:rPr>
              <a:t>session/day:</a:t>
            </a:r>
            <a:r>
              <a:rPr sz="1600" spc="-20">
                <a:solidFill>
                  <a:srgbClr val="333333"/>
                </a:solidFill>
                <a:ea typeface="+mn-ea"/>
              </a:rPr>
              <a:t> </a:t>
            </a:r>
            <a:r>
              <a:rPr sz="1600">
                <a:solidFill>
                  <a:srgbClr val="333333"/>
                </a:solidFill>
                <a:ea typeface="+mn-ea"/>
              </a:rPr>
              <a:t>$3,500</a:t>
            </a:r>
            <a:r>
              <a:rPr sz="1600" spc="-50">
                <a:solidFill>
                  <a:srgbClr val="333333"/>
                </a:solidFill>
                <a:ea typeface="+mn-ea"/>
              </a:rPr>
              <a:t> </a:t>
            </a:r>
            <a:r>
              <a:rPr sz="1600">
                <a:solidFill>
                  <a:srgbClr val="333333"/>
                </a:solidFill>
                <a:ea typeface="+mn-ea"/>
              </a:rPr>
              <a:t>+</a:t>
            </a:r>
            <a:r>
              <a:rPr sz="1600" spc="-25">
                <a:solidFill>
                  <a:srgbClr val="333333"/>
                </a:solidFill>
                <a:ea typeface="+mn-ea"/>
              </a:rPr>
              <a:t> </a:t>
            </a:r>
            <a:r>
              <a:rPr sz="1600" spc="-10">
                <a:solidFill>
                  <a:srgbClr val="333333"/>
                </a:solidFill>
                <a:ea typeface="+mn-ea"/>
              </a:rPr>
              <a:t>travel</a:t>
            </a:r>
            <a:endParaRPr sz="1600">
              <a:solidFill>
                <a:sysClr val="windowText" lastClr="000000"/>
              </a:solidFill>
              <a:ea typeface="+mn-ea"/>
            </a:endParaRPr>
          </a:p>
          <a:p>
            <a:pPr marL="241294" indent="-228594" defTabSz="914378">
              <a:spcBef>
                <a:spcPts val="815"/>
              </a:spcBef>
              <a:buClrTx/>
              <a:buFontTx/>
              <a:buChar char="•"/>
              <a:tabLst>
                <a:tab pos="241294" algn="l"/>
              </a:tabLst>
            </a:pPr>
            <a:r>
              <a:rPr sz="1600">
                <a:solidFill>
                  <a:srgbClr val="333333"/>
                </a:solidFill>
                <a:ea typeface="+mn-ea"/>
              </a:rPr>
              <a:t>*2</a:t>
            </a:r>
            <a:r>
              <a:rPr sz="1600" spc="-30">
                <a:solidFill>
                  <a:srgbClr val="333333"/>
                </a:solidFill>
                <a:ea typeface="+mn-ea"/>
              </a:rPr>
              <a:t> </a:t>
            </a:r>
            <a:r>
              <a:rPr sz="1600">
                <a:solidFill>
                  <a:srgbClr val="333333"/>
                </a:solidFill>
                <a:ea typeface="+mn-ea"/>
              </a:rPr>
              <a:t>sessions/day:</a:t>
            </a:r>
            <a:r>
              <a:rPr sz="1600" spc="-45">
                <a:solidFill>
                  <a:srgbClr val="333333"/>
                </a:solidFill>
                <a:ea typeface="+mn-ea"/>
              </a:rPr>
              <a:t> </a:t>
            </a:r>
            <a:r>
              <a:rPr sz="1600">
                <a:solidFill>
                  <a:srgbClr val="333333"/>
                </a:solidFill>
                <a:ea typeface="+mn-ea"/>
              </a:rPr>
              <a:t>$4,500</a:t>
            </a:r>
            <a:r>
              <a:rPr sz="1600" spc="-35">
                <a:solidFill>
                  <a:srgbClr val="333333"/>
                </a:solidFill>
                <a:ea typeface="+mn-ea"/>
              </a:rPr>
              <a:t> </a:t>
            </a:r>
            <a:r>
              <a:rPr sz="1600">
                <a:solidFill>
                  <a:srgbClr val="333333"/>
                </a:solidFill>
                <a:ea typeface="+mn-ea"/>
              </a:rPr>
              <a:t>+</a:t>
            </a:r>
            <a:r>
              <a:rPr sz="1600" spc="-30">
                <a:solidFill>
                  <a:srgbClr val="333333"/>
                </a:solidFill>
                <a:ea typeface="+mn-ea"/>
              </a:rPr>
              <a:t> </a:t>
            </a:r>
            <a:r>
              <a:rPr sz="1600" spc="-10">
                <a:solidFill>
                  <a:srgbClr val="333333"/>
                </a:solidFill>
                <a:ea typeface="+mn-ea"/>
              </a:rPr>
              <a:t>travel</a:t>
            </a:r>
            <a:endParaRPr sz="1600">
              <a:solidFill>
                <a:sysClr val="windowText" lastClr="000000"/>
              </a:solidFill>
              <a:ea typeface="+mn-ea"/>
            </a:endParaRPr>
          </a:p>
          <a:p>
            <a:pPr marL="241294" indent="-228594" defTabSz="914378">
              <a:spcBef>
                <a:spcPts val="805"/>
              </a:spcBef>
              <a:buClrTx/>
              <a:buFontTx/>
              <a:buChar char="•"/>
              <a:tabLst>
                <a:tab pos="241294" algn="l"/>
              </a:tabLst>
            </a:pPr>
            <a:r>
              <a:rPr sz="1600">
                <a:solidFill>
                  <a:srgbClr val="333333"/>
                </a:solidFill>
                <a:ea typeface="+mn-ea"/>
              </a:rPr>
              <a:t>2</a:t>
            </a:r>
            <a:r>
              <a:rPr sz="1600" spc="-25">
                <a:solidFill>
                  <a:srgbClr val="333333"/>
                </a:solidFill>
                <a:ea typeface="+mn-ea"/>
              </a:rPr>
              <a:t> </a:t>
            </a:r>
            <a:r>
              <a:rPr sz="1600">
                <a:solidFill>
                  <a:srgbClr val="333333"/>
                </a:solidFill>
                <a:ea typeface="+mn-ea"/>
              </a:rPr>
              <a:t>hour</a:t>
            </a:r>
            <a:r>
              <a:rPr sz="1600" spc="-5">
                <a:solidFill>
                  <a:srgbClr val="333333"/>
                </a:solidFill>
                <a:ea typeface="+mn-ea"/>
              </a:rPr>
              <a:t> </a:t>
            </a:r>
            <a:r>
              <a:rPr sz="1600" spc="-10">
                <a:solidFill>
                  <a:srgbClr val="333333"/>
                </a:solidFill>
                <a:ea typeface="+mn-ea"/>
              </a:rPr>
              <a:t>sessions</a:t>
            </a:r>
            <a:endParaRPr sz="1600">
              <a:solidFill>
                <a:sysClr val="windowText" lastClr="000000"/>
              </a:solidFill>
              <a:ea typeface="+mn-ea"/>
            </a:endParaRPr>
          </a:p>
        </p:txBody>
      </p:sp>
      <p:sp>
        <p:nvSpPr>
          <p:cNvPr id="5" name="object 5"/>
          <p:cNvSpPr txBox="1"/>
          <p:nvPr/>
        </p:nvSpPr>
        <p:spPr>
          <a:xfrm>
            <a:off x="4827822" y="1424467"/>
            <a:ext cx="3521710" cy="258404"/>
          </a:xfrm>
          <a:prstGeom prst="rect">
            <a:avLst/>
          </a:prstGeom>
        </p:spPr>
        <p:txBody>
          <a:bodyPr vert="horz" wrap="square" lIns="0" tIns="12065" rIns="0" bIns="0" rtlCol="0">
            <a:spAutoFit/>
          </a:bodyPr>
          <a:lstStyle/>
          <a:p>
            <a:pPr marL="12700" defTabSz="914378">
              <a:spcBef>
                <a:spcPts val="95"/>
              </a:spcBef>
              <a:buClrTx/>
            </a:pPr>
            <a:r>
              <a:rPr sz="1600" b="1" i="1">
                <a:solidFill>
                  <a:srgbClr val="333333"/>
                </a:solidFill>
                <a:ea typeface="+mn-ea"/>
              </a:rPr>
              <a:t>Virtual</a:t>
            </a:r>
            <a:r>
              <a:rPr sz="1600" b="1" i="1" spc="-45">
                <a:solidFill>
                  <a:srgbClr val="333333"/>
                </a:solidFill>
                <a:ea typeface="+mn-ea"/>
              </a:rPr>
              <a:t> </a:t>
            </a:r>
            <a:r>
              <a:rPr sz="1600" b="1" i="1">
                <a:solidFill>
                  <a:srgbClr val="333333"/>
                </a:solidFill>
                <a:ea typeface="+mn-ea"/>
              </a:rPr>
              <a:t>training</a:t>
            </a:r>
            <a:r>
              <a:rPr sz="1600" b="1" i="1" spc="-35">
                <a:solidFill>
                  <a:srgbClr val="333333"/>
                </a:solidFill>
                <a:ea typeface="+mn-ea"/>
              </a:rPr>
              <a:t> </a:t>
            </a:r>
            <a:r>
              <a:rPr sz="1600" b="1" i="1">
                <a:solidFill>
                  <a:srgbClr val="333333"/>
                </a:solidFill>
                <a:ea typeface="+mn-ea"/>
              </a:rPr>
              <a:t>(with</a:t>
            </a:r>
            <a:r>
              <a:rPr sz="1600" b="1" i="1" spc="-25">
                <a:solidFill>
                  <a:srgbClr val="333333"/>
                </a:solidFill>
                <a:ea typeface="+mn-ea"/>
              </a:rPr>
              <a:t> </a:t>
            </a:r>
            <a:r>
              <a:rPr sz="1600" b="1" i="1">
                <a:solidFill>
                  <a:srgbClr val="333333"/>
                </a:solidFill>
                <a:ea typeface="+mn-ea"/>
              </a:rPr>
              <a:t>live</a:t>
            </a:r>
            <a:r>
              <a:rPr sz="1600" b="1" i="1" spc="-45">
                <a:solidFill>
                  <a:srgbClr val="333333"/>
                </a:solidFill>
                <a:ea typeface="+mn-ea"/>
              </a:rPr>
              <a:t> </a:t>
            </a:r>
            <a:r>
              <a:rPr sz="1600" b="1" i="1" spc="-10">
                <a:solidFill>
                  <a:srgbClr val="333333"/>
                </a:solidFill>
                <a:ea typeface="+mn-ea"/>
              </a:rPr>
              <a:t>instructor):</a:t>
            </a:r>
            <a:endParaRPr sz="1600">
              <a:solidFill>
                <a:sysClr val="windowText" lastClr="000000"/>
              </a:solidFill>
              <a:ea typeface="+mn-ea"/>
            </a:endParaRPr>
          </a:p>
        </p:txBody>
      </p:sp>
      <p:sp>
        <p:nvSpPr>
          <p:cNvPr id="6" name="object 6"/>
          <p:cNvSpPr txBox="1"/>
          <p:nvPr/>
        </p:nvSpPr>
        <p:spPr>
          <a:xfrm>
            <a:off x="4827821" y="1666633"/>
            <a:ext cx="2644140" cy="1060547"/>
          </a:xfrm>
          <a:prstGeom prst="rect">
            <a:avLst/>
          </a:prstGeom>
        </p:spPr>
        <p:txBody>
          <a:bodyPr vert="horz" wrap="square" lIns="0" tIns="115570" rIns="0" bIns="0" rtlCol="0">
            <a:spAutoFit/>
          </a:bodyPr>
          <a:lstStyle/>
          <a:p>
            <a:pPr marL="240659" indent="-227960" defTabSz="914378">
              <a:spcBef>
                <a:spcPts val="910"/>
              </a:spcBef>
              <a:buClrTx/>
              <a:buFontTx/>
              <a:buChar char="•"/>
              <a:tabLst>
                <a:tab pos="240659" algn="l"/>
              </a:tabLst>
            </a:pPr>
            <a:r>
              <a:rPr sz="1600">
                <a:solidFill>
                  <a:srgbClr val="333333"/>
                </a:solidFill>
                <a:ea typeface="+mn-ea"/>
              </a:rPr>
              <a:t>$1,500</a:t>
            </a:r>
            <a:r>
              <a:rPr sz="1600" spc="-30">
                <a:solidFill>
                  <a:srgbClr val="333333"/>
                </a:solidFill>
                <a:ea typeface="+mn-ea"/>
              </a:rPr>
              <a:t> </a:t>
            </a:r>
            <a:r>
              <a:rPr sz="1600">
                <a:solidFill>
                  <a:srgbClr val="333333"/>
                </a:solidFill>
                <a:ea typeface="+mn-ea"/>
              </a:rPr>
              <a:t>per</a:t>
            </a:r>
            <a:r>
              <a:rPr sz="1600" spc="-30">
                <a:solidFill>
                  <a:srgbClr val="333333"/>
                </a:solidFill>
                <a:ea typeface="+mn-ea"/>
              </a:rPr>
              <a:t> </a:t>
            </a:r>
            <a:r>
              <a:rPr sz="1600" spc="-10">
                <a:solidFill>
                  <a:srgbClr val="333333"/>
                </a:solidFill>
                <a:ea typeface="+mn-ea"/>
              </a:rPr>
              <a:t>session.</a:t>
            </a:r>
            <a:endParaRPr sz="1600">
              <a:solidFill>
                <a:sysClr val="windowText" lastClr="000000"/>
              </a:solidFill>
              <a:ea typeface="+mn-ea"/>
            </a:endParaRPr>
          </a:p>
          <a:p>
            <a:pPr marL="240659" indent="-227960" defTabSz="914378">
              <a:spcBef>
                <a:spcPts val="820"/>
              </a:spcBef>
              <a:buClrTx/>
              <a:buFontTx/>
              <a:buChar char="•"/>
              <a:tabLst>
                <a:tab pos="240659" algn="l"/>
              </a:tabLst>
            </a:pPr>
            <a:r>
              <a:rPr sz="1600">
                <a:solidFill>
                  <a:srgbClr val="333333"/>
                </a:solidFill>
                <a:ea typeface="+mn-ea"/>
              </a:rPr>
              <a:t>Up</a:t>
            </a:r>
            <a:r>
              <a:rPr sz="1600" spc="-25">
                <a:solidFill>
                  <a:srgbClr val="333333"/>
                </a:solidFill>
                <a:ea typeface="+mn-ea"/>
              </a:rPr>
              <a:t> </a:t>
            </a:r>
            <a:r>
              <a:rPr sz="1600">
                <a:solidFill>
                  <a:srgbClr val="333333"/>
                </a:solidFill>
                <a:ea typeface="+mn-ea"/>
              </a:rPr>
              <a:t>to</a:t>
            </a:r>
            <a:r>
              <a:rPr sz="1600" spc="-20">
                <a:solidFill>
                  <a:srgbClr val="333333"/>
                </a:solidFill>
                <a:ea typeface="+mn-ea"/>
              </a:rPr>
              <a:t> </a:t>
            </a:r>
            <a:r>
              <a:rPr sz="1600">
                <a:solidFill>
                  <a:srgbClr val="333333"/>
                </a:solidFill>
                <a:ea typeface="+mn-ea"/>
              </a:rPr>
              <a:t>(3)</a:t>
            </a:r>
            <a:r>
              <a:rPr sz="1600" spc="-5">
                <a:solidFill>
                  <a:srgbClr val="333333"/>
                </a:solidFill>
                <a:ea typeface="+mn-ea"/>
              </a:rPr>
              <a:t> </a:t>
            </a:r>
            <a:r>
              <a:rPr sz="1600">
                <a:solidFill>
                  <a:srgbClr val="333333"/>
                </a:solidFill>
                <a:ea typeface="+mn-ea"/>
              </a:rPr>
              <a:t>trainings</a:t>
            </a:r>
            <a:r>
              <a:rPr sz="1600" spc="-10">
                <a:solidFill>
                  <a:srgbClr val="333333"/>
                </a:solidFill>
                <a:ea typeface="+mn-ea"/>
              </a:rPr>
              <a:t> </a:t>
            </a:r>
            <a:r>
              <a:rPr sz="1600">
                <a:solidFill>
                  <a:srgbClr val="333333"/>
                </a:solidFill>
                <a:ea typeface="+mn-ea"/>
              </a:rPr>
              <a:t>per</a:t>
            </a:r>
            <a:r>
              <a:rPr sz="1600" spc="-20">
                <a:solidFill>
                  <a:srgbClr val="333333"/>
                </a:solidFill>
                <a:ea typeface="+mn-ea"/>
              </a:rPr>
              <a:t> day.</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spc="-20">
                <a:solidFill>
                  <a:srgbClr val="333333"/>
                </a:solidFill>
                <a:ea typeface="+mn-ea"/>
              </a:rPr>
              <a:t>90-</a:t>
            </a:r>
            <a:r>
              <a:rPr sz="1600">
                <a:solidFill>
                  <a:srgbClr val="333333"/>
                </a:solidFill>
                <a:ea typeface="+mn-ea"/>
              </a:rPr>
              <a:t>minute</a:t>
            </a:r>
            <a:r>
              <a:rPr sz="1600" spc="-30">
                <a:solidFill>
                  <a:srgbClr val="333333"/>
                </a:solidFill>
                <a:ea typeface="+mn-ea"/>
              </a:rPr>
              <a:t> </a:t>
            </a:r>
            <a:r>
              <a:rPr sz="1600" spc="-10">
                <a:solidFill>
                  <a:srgbClr val="333333"/>
                </a:solidFill>
                <a:ea typeface="+mn-ea"/>
              </a:rPr>
              <a:t>sessions.</a:t>
            </a:r>
            <a:endParaRPr sz="1600">
              <a:solidFill>
                <a:sysClr val="windowText" lastClr="000000"/>
              </a:solidFill>
              <a:ea typeface="+mn-ea"/>
            </a:endParaRPr>
          </a:p>
        </p:txBody>
      </p:sp>
      <p:sp>
        <p:nvSpPr>
          <p:cNvPr id="7" name="object 7"/>
          <p:cNvSpPr txBox="1"/>
          <p:nvPr/>
        </p:nvSpPr>
        <p:spPr>
          <a:xfrm>
            <a:off x="719423" y="2864374"/>
            <a:ext cx="7291705" cy="1177245"/>
          </a:xfrm>
          <a:prstGeom prst="rect">
            <a:avLst/>
          </a:prstGeom>
        </p:spPr>
        <p:txBody>
          <a:bodyPr vert="horz" wrap="square" lIns="0" tIns="12700" rIns="0" bIns="0" rtlCol="0">
            <a:spAutoFit/>
          </a:bodyPr>
          <a:lstStyle/>
          <a:p>
            <a:pPr marL="12700" defTabSz="914378">
              <a:spcBef>
                <a:spcPts val="100"/>
              </a:spcBef>
              <a:buClrTx/>
            </a:pPr>
            <a:r>
              <a:rPr sz="1200" i="1">
                <a:solidFill>
                  <a:srgbClr val="333333"/>
                </a:solidFill>
                <a:ea typeface="+mn-ea"/>
              </a:rPr>
              <a:t>*2</a:t>
            </a:r>
            <a:r>
              <a:rPr sz="1200" i="1" spc="-10">
                <a:solidFill>
                  <a:srgbClr val="333333"/>
                </a:solidFill>
                <a:ea typeface="+mn-ea"/>
              </a:rPr>
              <a:t> recommended;</a:t>
            </a:r>
            <a:r>
              <a:rPr sz="1200" i="1" spc="-20">
                <a:solidFill>
                  <a:srgbClr val="333333"/>
                </a:solidFill>
                <a:ea typeface="+mn-ea"/>
              </a:rPr>
              <a:t> </a:t>
            </a:r>
            <a:r>
              <a:rPr sz="1200" i="1">
                <a:solidFill>
                  <a:srgbClr val="333333"/>
                </a:solidFill>
                <a:ea typeface="+mn-ea"/>
              </a:rPr>
              <a:t>up</a:t>
            </a:r>
            <a:r>
              <a:rPr sz="1200" i="1" spc="-20">
                <a:solidFill>
                  <a:srgbClr val="333333"/>
                </a:solidFill>
                <a:ea typeface="+mn-ea"/>
              </a:rPr>
              <a:t> </a:t>
            </a:r>
            <a:r>
              <a:rPr sz="1200" i="1">
                <a:solidFill>
                  <a:srgbClr val="333333"/>
                </a:solidFill>
                <a:ea typeface="+mn-ea"/>
              </a:rPr>
              <a:t>to</a:t>
            </a:r>
            <a:r>
              <a:rPr sz="1200" i="1" spc="20">
                <a:solidFill>
                  <a:srgbClr val="333333"/>
                </a:solidFill>
                <a:ea typeface="+mn-ea"/>
              </a:rPr>
              <a:t> </a:t>
            </a:r>
            <a:r>
              <a:rPr sz="1200" i="1">
                <a:solidFill>
                  <a:srgbClr val="333333"/>
                </a:solidFill>
                <a:ea typeface="+mn-ea"/>
              </a:rPr>
              <a:t>3</a:t>
            </a:r>
            <a:r>
              <a:rPr sz="1200" i="1" spc="-5">
                <a:solidFill>
                  <a:srgbClr val="333333"/>
                </a:solidFill>
                <a:ea typeface="+mn-ea"/>
              </a:rPr>
              <a:t> </a:t>
            </a:r>
            <a:r>
              <a:rPr sz="1200" i="1">
                <a:solidFill>
                  <a:srgbClr val="333333"/>
                </a:solidFill>
                <a:ea typeface="+mn-ea"/>
              </a:rPr>
              <a:t>sessions/day</a:t>
            </a:r>
            <a:r>
              <a:rPr sz="1200" i="1" spc="-35">
                <a:solidFill>
                  <a:srgbClr val="333333"/>
                </a:solidFill>
                <a:ea typeface="+mn-ea"/>
              </a:rPr>
              <a:t> </a:t>
            </a:r>
            <a:r>
              <a:rPr sz="1200" i="1">
                <a:solidFill>
                  <a:srgbClr val="333333"/>
                </a:solidFill>
                <a:ea typeface="+mn-ea"/>
              </a:rPr>
              <a:t>if</a:t>
            </a:r>
            <a:r>
              <a:rPr sz="1200" i="1" spc="-5">
                <a:solidFill>
                  <a:srgbClr val="333333"/>
                </a:solidFill>
                <a:ea typeface="+mn-ea"/>
              </a:rPr>
              <a:t> </a:t>
            </a:r>
            <a:r>
              <a:rPr sz="1200" i="1">
                <a:solidFill>
                  <a:srgbClr val="333333"/>
                </a:solidFill>
                <a:ea typeface="+mn-ea"/>
              </a:rPr>
              <a:t>needed</a:t>
            </a:r>
            <a:r>
              <a:rPr sz="1200" i="1" spc="-10">
                <a:solidFill>
                  <a:srgbClr val="333333"/>
                </a:solidFill>
                <a:ea typeface="+mn-ea"/>
              </a:rPr>
              <a:t> ($4,500)</a:t>
            </a:r>
            <a:endParaRPr sz="1200">
              <a:solidFill>
                <a:sysClr val="windowText" lastClr="000000"/>
              </a:solidFill>
              <a:ea typeface="+mn-ea"/>
            </a:endParaRPr>
          </a:p>
          <a:p>
            <a:pPr defTabSz="914378">
              <a:spcBef>
                <a:spcPts val="935"/>
              </a:spcBef>
              <a:buClrTx/>
            </a:pPr>
            <a:endParaRPr sz="1200">
              <a:solidFill>
                <a:sysClr val="windowText" lastClr="000000"/>
              </a:solidFill>
              <a:ea typeface="+mn-ea"/>
            </a:endParaRPr>
          </a:p>
          <a:p>
            <a:pPr marL="484493" algn="ctr" defTabSz="914378">
              <a:lnSpc>
                <a:spcPts val="1825"/>
              </a:lnSpc>
              <a:spcBef>
                <a:spcPts val="5"/>
              </a:spcBef>
              <a:buClrTx/>
            </a:pPr>
            <a:r>
              <a:rPr sz="1600" b="1" i="1" spc="-10">
                <a:solidFill>
                  <a:srgbClr val="333333"/>
                </a:solidFill>
                <a:ea typeface="+mn-ea"/>
              </a:rPr>
              <a:t>Contact:</a:t>
            </a:r>
            <a:endParaRPr sz="1600">
              <a:solidFill>
                <a:sysClr val="windowText" lastClr="000000"/>
              </a:solidFill>
              <a:ea typeface="+mn-ea"/>
            </a:endParaRPr>
          </a:p>
          <a:p>
            <a:pPr marL="495922" marR="5080" algn="ctr" defTabSz="914378">
              <a:lnSpc>
                <a:spcPts val="1730"/>
              </a:lnSpc>
              <a:spcBef>
                <a:spcPts val="120"/>
              </a:spcBef>
              <a:buClrTx/>
            </a:pPr>
            <a:r>
              <a:rPr sz="1600" b="1" i="1">
                <a:solidFill>
                  <a:srgbClr val="333333"/>
                </a:solidFill>
                <a:ea typeface="+mn-ea"/>
              </a:rPr>
              <a:t>Program</a:t>
            </a:r>
            <a:r>
              <a:rPr sz="1600" b="1" i="1" spc="-75">
                <a:solidFill>
                  <a:srgbClr val="333333"/>
                </a:solidFill>
                <a:ea typeface="+mn-ea"/>
              </a:rPr>
              <a:t> </a:t>
            </a:r>
            <a:r>
              <a:rPr sz="1600" b="1" i="1">
                <a:solidFill>
                  <a:srgbClr val="333333"/>
                </a:solidFill>
                <a:ea typeface="+mn-ea"/>
              </a:rPr>
              <a:t>Manager,</a:t>
            </a:r>
            <a:r>
              <a:rPr sz="1600" b="1" i="1" spc="-55">
                <a:solidFill>
                  <a:srgbClr val="333333"/>
                </a:solidFill>
                <a:ea typeface="+mn-ea"/>
              </a:rPr>
              <a:t> </a:t>
            </a:r>
            <a:r>
              <a:rPr sz="1600" b="1" i="1">
                <a:solidFill>
                  <a:srgbClr val="333333"/>
                </a:solidFill>
                <a:ea typeface="+mn-ea"/>
              </a:rPr>
              <a:t>Member</a:t>
            </a:r>
            <a:r>
              <a:rPr sz="1600" b="1" i="1" spc="-50">
                <a:solidFill>
                  <a:srgbClr val="333333"/>
                </a:solidFill>
                <a:ea typeface="+mn-ea"/>
              </a:rPr>
              <a:t> </a:t>
            </a:r>
            <a:r>
              <a:rPr sz="1600" b="1" i="1">
                <a:solidFill>
                  <a:srgbClr val="333333"/>
                </a:solidFill>
                <a:ea typeface="+mn-ea"/>
              </a:rPr>
              <a:t>Experience</a:t>
            </a:r>
            <a:r>
              <a:rPr sz="1600" b="1" i="1" spc="-80">
                <a:solidFill>
                  <a:srgbClr val="333333"/>
                </a:solidFill>
                <a:ea typeface="+mn-ea"/>
              </a:rPr>
              <a:t> </a:t>
            </a:r>
            <a:r>
              <a:rPr sz="1600" b="1" i="1">
                <a:solidFill>
                  <a:srgbClr val="333333"/>
                </a:solidFill>
                <a:ea typeface="+mn-ea"/>
              </a:rPr>
              <a:t>&amp;</a:t>
            </a:r>
            <a:r>
              <a:rPr sz="1600" b="1" i="1" spc="-80">
                <a:solidFill>
                  <a:srgbClr val="333333"/>
                </a:solidFill>
                <a:ea typeface="+mn-ea"/>
              </a:rPr>
              <a:t> </a:t>
            </a:r>
            <a:r>
              <a:rPr sz="1600" b="1" i="1">
                <a:solidFill>
                  <a:srgbClr val="333333"/>
                </a:solidFill>
                <a:ea typeface="+mn-ea"/>
              </a:rPr>
              <a:t>Organizational</a:t>
            </a:r>
            <a:r>
              <a:rPr sz="1600" b="1" i="1" spc="-35">
                <a:solidFill>
                  <a:srgbClr val="333333"/>
                </a:solidFill>
                <a:ea typeface="+mn-ea"/>
              </a:rPr>
              <a:t> </a:t>
            </a:r>
            <a:r>
              <a:rPr sz="1600" b="1" i="1" spc="-10">
                <a:solidFill>
                  <a:srgbClr val="333333"/>
                </a:solidFill>
                <a:ea typeface="+mn-ea"/>
              </a:rPr>
              <a:t>Effectiveness </a:t>
            </a:r>
            <a:r>
              <a:rPr sz="1600" b="1" i="1" u="sng" spc="-10">
                <a:solidFill>
                  <a:srgbClr val="0096A7"/>
                </a:solidFill>
                <a:uFill>
                  <a:solidFill>
                    <a:srgbClr val="0096A7"/>
                  </a:solidFill>
                </a:uFill>
                <a:ea typeface="+mn-ea"/>
                <a:hlinkClick r:id="rId2"/>
              </a:rPr>
              <a:t>Adriene.Montalto@nreca.coop</a:t>
            </a:r>
            <a:r>
              <a:rPr sz="1600" b="1" i="1" spc="-10">
                <a:solidFill>
                  <a:srgbClr val="333333"/>
                </a:solidFill>
                <a:ea typeface="+mn-ea"/>
              </a:rPr>
              <a:t>,</a:t>
            </a:r>
            <a:r>
              <a:rPr sz="1600" b="1" i="1" spc="50">
                <a:solidFill>
                  <a:srgbClr val="333333"/>
                </a:solidFill>
                <a:ea typeface="+mn-ea"/>
              </a:rPr>
              <a:t> </a:t>
            </a:r>
            <a:r>
              <a:rPr sz="1600" b="1" i="1" spc="-10">
                <a:solidFill>
                  <a:srgbClr val="333333"/>
                </a:solidFill>
                <a:ea typeface="+mn-ea"/>
              </a:rPr>
              <a:t>571.289.0498</a:t>
            </a:r>
            <a:endParaRPr sz="1600">
              <a:solidFill>
                <a:sysClr val="windowText" lastClr="000000"/>
              </a:solidFill>
              <a:ea typeface="+mn-ea"/>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4741" y="1433525"/>
            <a:ext cx="2496185" cy="258404"/>
          </a:xfrm>
          <a:prstGeom prst="rect">
            <a:avLst/>
          </a:prstGeom>
        </p:spPr>
        <p:txBody>
          <a:bodyPr vert="horz" wrap="square" lIns="0" tIns="12065" rIns="0" bIns="0" rtlCol="0">
            <a:spAutoFit/>
          </a:bodyPr>
          <a:lstStyle/>
          <a:p>
            <a:pPr marL="12700" defTabSz="914378">
              <a:spcBef>
                <a:spcPts val="95"/>
              </a:spcBef>
              <a:buClrTx/>
            </a:pPr>
            <a:r>
              <a:rPr sz="1600" b="1" i="1">
                <a:solidFill>
                  <a:srgbClr val="333333"/>
                </a:solidFill>
                <a:ea typeface="+mn-ea"/>
              </a:rPr>
              <a:t>Easy</a:t>
            </a:r>
            <a:r>
              <a:rPr sz="1600" b="1" i="1" spc="-25">
                <a:solidFill>
                  <a:srgbClr val="333333"/>
                </a:solidFill>
                <a:ea typeface="+mn-ea"/>
              </a:rPr>
              <a:t> </a:t>
            </a:r>
            <a:r>
              <a:rPr sz="1600" b="1" i="1">
                <a:solidFill>
                  <a:srgbClr val="333333"/>
                </a:solidFill>
                <a:ea typeface="+mn-ea"/>
              </a:rPr>
              <a:t>steps</a:t>
            </a:r>
            <a:r>
              <a:rPr sz="1600" b="1" i="1" spc="-15">
                <a:solidFill>
                  <a:srgbClr val="333333"/>
                </a:solidFill>
                <a:ea typeface="+mn-ea"/>
              </a:rPr>
              <a:t> </a:t>
            </a:r>
            <a:r>
              <a:rPr sz="1600" b="1" i="1">
                <a:solidFill>
                  <a:srgbClr val="333333"/>
                </a:solidFill>
                <a:ea typeface="+mn-ea"/>
              </a:rPr>
              <a:t>to</a:t>
            </a:r>
            <a:r>
              <a:rPr sz="1600" b="1" i="1" spc="-10">
                <a:solidFill>
                  <a:srgbClr val="333333"/>
                </a:solidFill>
                <a:ea typeface="+mn-ea"/>
              </a:rPr>
              <a:t> </a:t>
            </a:r>
            <a:r>
              <a:rPr sz="1600" b="1" i="1">
                <a:solidFill>
                  <a:srgbClr val="333333"/>
                </a:solidFill>
                <a:ea typeface="+mn-ea"/>
              </a:rPr>
              <a:t>get</a:t>
            </a:r>
            <a:r>
              <a:rPr sz="1600" b="1" i="1" spc="-10">
                <a:solidFill>
                  <a:srgbClr val="333333"/>
                </a:solidFill>
                <a:ea typeface="+mn-ea"/>
              </a:rPr>
              <a:t> started:</a:t>
            </a:r>
            <a:endParaRPr sz="1600">
              <a:solidFill>
                <a:sysClr val="windowText" lastClr="000000"/>
              </a:solidFill>
              <a:ea typeface="+mn-ea"/>
            </a:endParaRPr>
          </a:p>
        </p:txBody>
      </p:sp>
      <p:sp>
        <p:nvSpPr>
          <p:cNvPr id="3" name="object 3"/>
          <p:cNvSpPr txBox="1"/>
          <p:nvPr/>
        </p:nvSpPr>
        <p:spPr>
          <a:xfrm>
            <a:off x="694741" y="1675918"/>
            <a:ext cx="3947795" cy="1410001"/>
          </a:xfrm>
          <a:prstGeom prst="rect">
            <a:avLst/>
          </a:prstGeom>
        </p:spPr>
        <p:txBody>
          <a:bodyPr vert="horz" wrap="square" lIns="0" tIns="116205" rIns="0" bIns="0" rtlCol="0">
            <a:spAutoFit/>
          </a:bodyPr>
          <a:lstStyle/>
          <a:p>
            <a:pPr marL="240659" indent="-227960" defTabSz="914378">
              <a:spcBef>
                <a:spcPts val="915"/>
              </a:spcBef>
              <a:buClrTx/>
              <a:buFontTx/>
              <a:buChar char="•"/>
              <a:tabLst>
                <a:tab pos="240659" algn="l"/>
              </a:tabLst>
            </a:pPr>
            <a:r>
              <a:rPr sz="1600">
                <a:solidFill>
                  <a:srgbClr val="333333"/>
                </a:solidFill>
                <a:ea typeface="+mn-ea"/>
              </a:rPr>
              <a:t>Hop</a:t>
            </a:r>
            <a:r>
              <a:rPr sz="1600" spc="-20">
                <a:solidFill>
                  <a:srgbClr val="333333"/>
                </a:solidFill>
                <a:ea typeface="+mn-ea"/>
              </a:rPr>
              <a:t> </a:t>
            </a:r>
            <a:r>
              <a:rPr sz="1600">
                <a:solidFill>
                  <a:srgbClr val="333333"/>
                </a:solidFill>
                <a:ea typeface="+mn-ea"/>
              </a:rPr>
              <a:t>on</a:t>
            </a:r>
            <a:r>
              <a:rPr sz="1600" spc="-5">
                <a:solidFill>
                  <a:srgbClr val="333333"/>
                </a:solidFill>
                <a:ea typeface="+mn-ea"/>
              </a:rPr>
              <a:t> </a:t>
            </a:r>
            <a:r>
              <a:rPr sz="1600">
                <a:solidFill>
                  <a:srgbClr val="333333"/>
                </a:solidFill>
                <a:ea typeface="+mn-ea"/>
              </a:rPr>
              <a:t>a</a:t>
            </a:r>
            <a:r>
              <a:rPr sz="1600" spc="-20">
                <a:solidFill>
                  <a:srgbClr val="333333"/>
                </a:solidFill>
                <a:ea typeface="+mn-ea"/>
              </a:rPr>
              <a:t> </a:t>
            </a:r>
            <a:r>
              <a:rPr sz="1600">
                <a:solidFill>
                  <a:srgbClr val="333333"/>
                </a:solidFill>
                <a:ea typeface="+mn-ea"/>
              </a:rPr>
              <a:t>call</a:t>
            </a:r>
            <a:r>
              <a:rPr sz="1600" spc="-20">
                <a:solidFill>
                  <a:srgbClr val="333333"/>
                </a:solidFill>
                <a:ea typeface="+mn-ea"/>
              </a:rPr>
              <a:t> </a:t>
            </a:r>
            <a:r>
              <a:rPr sz="1600">
                <a:solidFill>
                  <a:srgbClr val="333333"/>
                </a:solidFill>
                <a:ea typeface="+mn-ea"/>
              </a:rPr>
              <a:t>to</a:t>
            </a:r>
            <a:r>
              <a:rPr sz="1600" spc="-5">
                <a:solidFill>
                  <a:srgbClr val="333333"/>
                </a:solidFill>
                <a:ea typeface="+mn-ea"/>
              </a:rPr>
              <a:t> </a:t>
            </a:r>
            <a:r>
              <a:rPr sz="1600">
                <a:solidFill>
                  <a:srgbClr val="333333"/>
                </a:solidFill>
                <a:ea typeface="+mn-ea"/>
              </a:rPr>
              <a:t>discuss</a:t>
            </a:r>
            <a:r>
              <a:rPr sz="1600" spc="-35">
                <a:solidFill>
                  <a:srgbClr val="333333"/>
                </a:solidFill>
                <a:ea typeface="+mn-ea"/>
              </a:rPr>
              <a:t> </a:t>
            </a:r>
            <a:r>
              <a:rPr sz="1600">
                <a:solidFill>
                  <a:srgbClr val="333333"/>
                </a:solidFill>
                <a:ea typeface="+mn-ea"/>
              </a:rPr>
              <a:t>goals</a:t>
            </a:r>
            <a:r>
              <a:rPr sz="1600" spc="-20">
                <a:solidFill>
                  <a:srgbClr val="333333"/>
                </a:solidFill>
                <a:ea typeface="+mn-ea"/>
              </a:rPr>
              <a:t> </a:t>
            </a:r>
            <a:r>
              <a:rPr sz="1600">
                <a:solidFill>
                  <a:srgbClr val="333333"/>
                </a:solidFill>
                <a:ea typeface="+mn-ea"/>
              </a:rPr>
              <a:t>&amp;</a:t>
            </a:r>
            <a:r>
              <a:rPr sz="1600" spc="-20">
                <a:solidFill>
                  <a:srgbClr val="333333"/>
                </a:solidFill>
                <a:ea typeface="+mn-ea"/>
              </a:rPr>
              <a:t> </a:t>
            </a:r>
            <a:r>
              <a:rPr sz="1600" spc="-10">
                <a:solidFill>
                  <a:srgbClr val="333333"/>
                </a:solidFill>
                <a:ea typeface="+mn-ea"/>
              </a:rPr>
              <a:t>strategy.</a:t>
            </a:r>
            <a:endParaRPr sz="1600">
              <a:solidFill>
                <a:sysClr val="windowText" lastClr="000000"/>
              </a:solidFill>
              <a:ea typeface="+mn-ea"/>
            </a:endParaRPr>
          </a:p>
          <a:p>
            <a:pPr marL="240659" indent="-227960" defTabSz="914378">
              <a:spcBef>
                <a:spcPts val="815"/>
              </a:spcBef>
              <a:buClrTx/>
              <a:buFontTx/>
              <a:buChar char="•"/>
              <a:tabLst>
                <a:tab pos="240659" algn="l"/>
              </a:tabLst>
            </a:pPr>
            <a:r>
              <a:rPr sz="1600">
                <a:solidFill>
                  <a:srgbClr val="333333"/>
                </a:solidFill>
                <a:ea typeface="+mn-ea"/>
              </a:rPr>
              <a:t>Pick</a:t>
            </a:r>
            <a:r>
              <a:rPr sz="1600" spc="-40">
                <a:solidFill>
                  <a:srgbClr val="333333"/>
                </a:solidFill>
                <a:ea typeface="+mn-ea"/>
              </a:rPr>
              <a:t> </a:t>
            </a:r>
            <a:r>
              <a:rPr sz="1600">
                <a:solidFill>
                  <a:srgbClr val="333333"/>
                </a:solidFill>
                <a:ea typeface="+mn-ea"/>
              </a:rPr>
              <a:t>sessions</a:t>
            </a:r>
            <a:r>
              <a:rPr sz="1600" spc="-45">
                <a:solidFill>
                  <a:srgbClr val="333333"/>
                </a:solidFill>
                <a:ea typeface="+mn-ea"/>
              </a:rPr>
              <a:t> </a:t>
            </a:r>
            <a:r>
              <a:rPr sz="1600">
                <a:solidFill>
                  <a:srgbClr val="333333"/>
                </a:solidFill>
                <a:ea typeface="+mn-ea"/>
              </a:rPr>
              <a:t>and</a:t>
            </a:r>
            <a:r>
              <a:rPr sz="1600" spc="-35">
                <a:solidFill>
                  <a:srgbClr val="333333"/>
                </a:solidFill>
                <a:ea typeface="+mn-ea"/>
              </a:rPr>
              <a:t> </a:t>
            </a:r>
            <a:r>
              <a:rPr sz="1600">
                <a:solidFill>
                  <a:srgbClr val="333333"/>
                </a:solidFill>
                <a:ea typeface="+mn-ea"/>
              </a:rPr>
              <a:t>scheduling</a:t>
            </a:r>
            <a:r>
              <a:rPr sz="1600" spc="-50">
                <a:solidFill>
                  <a:srgbClr val="333333"/>
                </a:solidFill>
                <a:ea typeface="+mn-ea"/>
              </a:rPr>
              <a:t> </a:t>
            </a:r>
            <a:r>
              <a:rPr sz="1600" spc="-10">
                <a:solidFill>
                  <a:srgbClr val="333333"/>
                </a:solidFill>
                <a:ea typeface="+mn-ea"/>
              </a:rPr>
              <a:t>format.</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spc="-10">
                <a:solidFill>
                  <a:srgbClr val="333333"/>
                </a:solidFill>
                <a:ea typeface="+mn-ea"/>
              </a:rPr>
              <a:t>Lock-</a:t>
            </a:r>
            <a:r>
              <a:rPr sz="1600">
                <a:solidFill>
                  <a:srgbClr val="333333"/>
                </a:solidFill>
                <a:ea typeface="+mn-ea"/>
              </a:rPr>
              <a:t>in</a:t>
            </a:r>
            <a:r>
              <a:rPr sz="1600" spc="-5">
                <a:solidFill>
                  <a:srgbClr val="333333"/>
                </a:solidFill>
                <a:ea typeface="+mn-ea"/>
              </a:rPr>
              <a:t> </a:t>
            </a:r>
            <a:r>
              <a:rPr sz="1600">
                <a:solidFill>
                  <a:srgbClr val="333333"/>
                </a:solidFill>
                <a:ea typeface="+mn-ea"/>
              </a:rPr>
              <a:t>training</a:t>
            </a:r>
            <a:r>
              <a:rPr sz="1600" spc="-5">
                <a:solidFill>
                  <a:srgbClr val="333333"/>
                </a:solidFill>
                <a:ea typeface="+mn-ea"/>
              </a:rPr>
              <a:t> </a:t>
            </a:r>
            <a:r>
              <a:rPr sz="1600" spc="-10">
                <a:solidFill>
                  <a:srgbClr val="333333"/>
                </a:solidFill>
                <a:ea typeface="+mn-ea"/>
              </a:rPr>
              <a:t>dates.</a:t>
            </a:r>
            <a:endParaRPr sz="1600">
              <a:solidFill>
                <a:sysClr val="windowText" lastClr="000000"/>
              </a:solidFill>
              <a:ea typeface="+mn-ea"/>
            </a:endParaRPr>
          </a:p>
          <a:p>
            <a:pPr marL="240659" indent="-227960" defTabSz="914378">
              <a:spcBef>
                <a:spcPts val="805"/>
              </a:spcBef>
              <a:buClrTx/>
              <a:buFontTx/>
              <a:buChar char="•"/>
              <a:tabLst>
                <a:tab pos="240659" algn="l"/>
              </a:tabLst>
            </a:pPr>
            <a:r>
              <a:rPr sz="1600">
                <a:solidFill>
                  <a:srgbClr val="333333"/>
                </a:solidFill>
                <a:ea typeface="+mn-ea"/>
              </a:rPr>
              <a:t>Connect</a:t>
            </a:r>
            <a:r>
              <a:rPr sz="1600" spc="-35">
                <a:solidFill>
                  <a:srgbClr val="333333"/>
                </a:solidFill>
                <a:ea typeface="+mn-ea"/>
              </a:rPr>
              <a:t> </a:t>
            </a:r>
            <a:r>
              <a:rPr sz="1600">
                <a:solidFill>
                  <a:srgbClr val="333333"/>
                </a:solidFill>
                <a:ea typeface="+mn-ea"/>
              </a:rPr>
              <a:t>with</a:t>
            </a:r>
            <a:r>
              <a:rPr sz="1600" spc="-15">
                <a:solidFill>
                  <a:srgbClr val="333333"/>
                </a:solidFill>
                <a:ea typeface="+mn-ea"/>
              </a:rPr>
              <a:t> </a:t>
            </a:r>
            <a:r>
              <a:rPr sz="1600">
                <a:solidFill>
                  <a:srgbClr val="333333"/>
                </a:solidFill>
                <a:ea typeface="+mn-ea"/>
              </a:rPr>
              <a:t>master</a:t>
            </a:r>
            <a:r>
              <a:rPr sz="1600" spc="-10">
                <a:solidFill>
                  <a:srgbClr val="333333"/>
                </a:solidFill>
                <a:ea typeface="+mn-ea"/>
              </a:rPr>
              <a:t> trainer.</a:t>
            </a:r>
            <a:endParaRPr sz="1600">
              <a:solidFill>
                <a:sysClr val="windowText" lastClr="000000"/>
              </a:solidFill>
              <a:ea typeface="+mn-ea"/>
            </a:endParaRPr>
          </a:p>
        </p:txBody>
      </p:sp>
      <p:sp>
        <p:nvSpPr>
          <p:cNvPr id="4" name="object 4" descr="$PPTXTitle"/>
          <p:cNvSpPr txBox="1">
            <a:spLocks noGrp="1"/>
          </p:cNvSpPr>
          <p:nvPr>
            <p:ph type="title"/>
          </p:nvPr>
        </p:nvSpPr>
        <p:spPr>
          <a:xfrm>
            <a:off x="694741" y="578958"/>
            <a:ext cx="8830733" cy="428322"/>
          </a:xfrm>
          <a:prstGeom prst="rect">
            <a:avLst/>
          </a:prstGeom>
        </p:spPr>
        <p:txBody>
          <a:bodyPr vert="horz" wrap="square" lIns="0" tIns="12700" rIns="0" bIns="0" rtlCol="0">
            <a:spAutoFit/>
          </a:bodyPr>
          <a:lstStyle/>
          <a:p>
            <a:pPr marL="12700">
              <a:spcBef>
                <a:spcPts val="100"/>
              </a:spcBef>
            </a:pPr>
            <a:r>
              <a:t>Next </a:t>
            </a:r>
            <a:r>
              <a:rPr spc="-10"/>
              <a:t>Steps</a:t>
            </a:r>
          </a:p>
        </p:txBody>
      </p:sp>
      <p:sp>
        <p:nvSpPr>
          <p:cNvPr id="5" name="object 5"/>
          <p:cNvSpPr txBox="1"/>
          <p:nvPr/>
        </p:nvSpPr>
        <p:spPr>
          <a:xfrm>
            <a:off x="1167790" y="3431541"/>
            <a:ext cx="6807834" cy="691856"/>
          </a:xfrm>
          <a:prstGeom prst="rect">
            <a:avLst/>
          </a:prstGeom>
        </p:spPr>
        <p:txBody>
          <a:bodyPr vert="horz" wrap="square" lIns="0" tIns="12065" rIns="0" bIns="0" rtlCol="0">
            <a:spAutoFit/>
          </a:bodyPr>
          <a:lstStyle/>
          <a:p>
            <a:pPr marL="635" algn="ctr" defTabSz="914378">
              <a:lnSpc>
                <a:spcPts val="1825"/>
              </a:lnSpc>
              <a:spcBef>
                <a:spcPts val="95"/>
              </a:spcBef>
              <a:buClrTx/>
            </a:pPr>
            <a:r>
              <a:rPr sz="1600" b="1" i="1" spc="-10">
                <a:solidFill>
                  <a:srgbClr val="333333"/>
                </a:solidFill>
                <a:ea typeface="+mn-ea"/>
              </a:rPr>
              <a:t>Contact:</a:t>
            </a:r>
            <a:endParaRPr sz="1600">
              <a:solidFill>
                <a:sysClr val="windowText" lastClr="000000"/>
              </a:solidFill>
              <a:ea typeface="+mn-ea"/>
            </a:endParaRPr>
          </a:p>
          <a:p>
            <a:pPr marL="12700" marR="5080" algn="ctr" defTabSz="914378">
              <a:lnSpc>
                <a:spcPts val="1730"/>
              </a:lnSpc>
              <a:spcBef>
                <a:spcPts val="120"/>
              </a:spcBef>
              <a:buClrTx/>
            </a:pPr>
            <a:r>
              <a:rPr sz="1600" b="1" i="1">
                <a:solidFill>
                  <a:srgbClr val="333333"/>
                </a:solidFill>
                <a:ea typeface="+mn-ea"/>
              </a:rPr>
              <a:t>Program</a:t>
            </a:r>
            <a:r>
              <a:rPr sz="1600" b="1" i="1" spc="-75">
                <a:solidFill>
                  <a:srgbClr val="333333"/>
                </a:solidFill>
                <a:ea typeface="+mn-ea"/>
              </a:rPr>
              <a:t> </a:t>
            </a:r>
            <a:r>
              <a:rPr sz="1600" b="1" i="1">
                <a:solidFill>
                  <a:srgbClr val="333333"/>
                </a:solidFill>
                <a:ea typeface="+mn-ea"/>
              </a:rPr>
              <a:t>Manager,</a:t>
            </a:r>
            <a:r>
              <a:rPr sz="1600" b="1" i="1" spc="-55">
                <a:solidFill>
                  <a:srgbClr val="333333"/>
                </a:solidFill>
                <a:ea typeface="+mn-ea"/>
              </a:rPr>
              <a:t> </a:t>
            </a:r>
            <a:r>
              <a:rPr sz="1600" b="1" i="1">
                <a:solidFill>
                  <a:srgbClr val="333333"/>
                </a:solidFill>
                <a:ea typeface="+mn-ea"/>
              </a:rPr>
              <a:t>Member</a:t>
            </a:r>
            <a:r>
              <a:rPr sz="1600" b="1" i="1" spc="-50">
                <a:solidFill>
                  <a:srgbClr val="333333"/>
                </a:solidFill>
                <a:ea typeface="+mn-ea"/>
              </a:rPr>
              <a:t> </a:t>
            </a:r>
            <a:r>
              <a:rPr sz="1600" b="1" i="1">
                <a:solidFill>
                  <a:srgbClr val="333333"/>
                </a:solidFill>
                <a:ea typeface="+mn-ea"/>
              </a:rPr>
              <a:t>Experience</a:t>
            </a:r>
            <a:r>
              <a:rPr sz="1600" b="1" i="1" spc="-80">
                <a:solidFill>
                  <a:srgbClr val="333333"/>
                </a:solidFill>
                <a:ea typeface="+mn-ea"/>
              </a:rPr>
              <a:t> </a:t>
            </a:r>
            <a:r>
              <a:rPr sz="1600" b="1" i="1">
                <a:solidFill>
                  <a:srgbClr val="333333"/>
                </a:solidFill>
                <a:ea typeface="+mn-ea"/>
              </a:rPr>
              <a:t>&amp;</a:t>
            </a:r>
            <a:r>
              <a:rPr sz="1600" b="1" i="1" spc="-80">
                <a:solidFill>
                  <a:srgbClr val="333333"/>
                </a:solidFill>
                <a:ea typeface="+mn-ea"/>
              </a:rPr>
              <a:t> </a:t>
            </a:r>
            <a:r>
              <a:rPr sz="1600" b="1" i="1">
                <a:solidFill>
                  <a:srgbClr val="333333"/>
                </a:solidFill>
                <a:ea typeface="+mn-ea"/>
              </a:rPr>
              <a:t>Organizational</a:t>
            </a:r>
            <a:r>
              <a:rPr sz="1600" b="1" i="1" spc="-35">
                <a:solidFill>
                  <a:srgbClr val="333333"/>
                </a:solidFill>
                <a:ea typeface="+mn-ea"/>
              </a:rPr>
              <a:t> </a:t>
            </a:r>
            <a:r>
              <a:rPr sz="1600" b="1" i="1" spc="-10">
                <a:solidFill>
                  <a:srgbClr val="333333"/>
                </a:solidFill>
                <a:ea typeface="+mn-ea"/>
              </a:rPr>
              <a:t>Effectiveness </a:t>
            </a:r>
            <a:r>
              <a:rPr sz="1600" b="1" i="1" u="sng" spc="-10">
                <a:solidFill>
                  <a:srgbClr val="0096A7"/>
                </a:solidFill>
                <a:uFill>
                  <a:solidFill>
                    <a:srgbClr val="0096A7"/>
                  </a:solidFill>
                </a:uFill>
                <a:ea typeface="+mn-ea"/>
                <a:hlinkClick r:id="rId2"/>
              </a:rPr>
              <a:t>Adriene.Montalto@nreca.coop</a:t>
            </a:r>
            <a:r>
              <a:rPr sz="1600" b="1" i="1" spc="-10">
                <a:solidFill>
                  <a:srgbClr val="333333"/>
                </a:solidFill>
                <a:ea typeface="+mn-ea"/>
              </a:rPr>
              <a:t>,</a:t>
            </a:r>
            <a:r>
              <a:rPr sz="1600" b="1" i="1" spc="50">
                <a:solidFill>
                  <a:srgbClr val="333333"/>
                </a:solidFill>
                <a:ea typeface="+mn-ea"/>
              </a:rPr>
              <a:t> </a:t>
            </a:r>
            <a:r>
              <a:rPr sz="1600" b="1" i="1" spc="-10">
                <a:solidFill>
                  <a:srgbClr val="333333"/>
                </a:solidFill>
                <a:ea typeface="+mn-ea"/>
              </a:rPr>
              <a:t>571.289.0498</a:t>
            </a:r>
            <a:endParaRPr sz="1600">
              <a:solidFill>
                <a:sysClr val="windowText" lastClr="000000"/>
              </a:solidFill>
              <a:ea typeface="+mn-ea"/>
            </a:endParaRPr>
          </a:p>
        </p:txBody>
      </p:sp>
      <p:sp>
        <p:nvSpPr>
          <p:cNvPr id="6" name="object 6">
            <a:hlinkClick r:id="rId3"/>
          </p:cNvPr>
          <p:cNvSpPr/>
          <p:nvPr/>
        </p:nvSpPr>
        <p:spPr>
          <a:xfrm>
            <a:off x="5718619" y="1815853"/>
            <a:ext cx="2506980" cy="563245"/>
          </a:xfrm>
          <a:custGeom>
            <a:avLst/>
            <a:gdLst/>
            <a:ahLst/>
            <a:cxnLst/>
            <a:rect l="l" t="t" r="r" b="b"/>
            <a:pathLst>
              <a:path w="2506979" h="563244">
                <a:moveTo>
                  <a:pt x="2412746" y="0"/>
                </a:moveTo>
                <a:lnTo>
                  <a:pt x="93725" y="0"/>
                </a:lnTo>
                <a:lnTo>
                  <a:pt x="57221" y="7377"/>
                </a:lnTo>
                <a:lnTo>
                  <a:pt x="27432" y="27495"/>
                </a:lnTo>
                <a:lnTo>
                  <a:pt x="7358" y="57328"/>
                </a:lnTo>
                <a:lnTo>
                  <a:pt x="0" y="93853"/>
                </a:lnTo>
                <a:lnTo>
                  <a:pt x="0" y="468884"/>
                </a:lnTo>
                <a:lnTo>
                  <a:pt x="7358" y="505408"/>
                </a:lnTo>
                <a:lnTo>
                  <a:pt x="27432" y="535241"/>
                </a:lnTo>
                <a:lnTo>
                  <a:pt x="57221" y="555359"/>
                </a:lnTo>
                <a:lnTo>
                  <a:pt x="93725" y="562737"/>
                </a:lnTo>
                <a:lnTo>
                  <a:pt x="2412746" y="562737"/>
                </a:lnTo>
                <a:lnTo>
                  <a:pt x="2449196" y="555359"/>
                </a:lnTo>
                <a:lnTo>
                  <a:pt x="2478992" y="535241"/>
                </a:lnTo>
                <a:lnTo>
                  <a:pt x="2499096" y="505408"/>
                </a:lnTo>
                <a:lnTo>
                  <a:pt x="2506472" y="468884"/>
                </a:lnTo>
                <a:lnTo>
                  <a:pt x="2506472" y="93853"/>
                </a:lnTo>
                <a:lnTo>
                  <a:pt x="2499096" y="57328"/>
                </a:lnTo>
                <a:lnTo>
                  <a:pt x="2478992" y="27495"/>
                </a:lnTo>
                <a:lnTo>
                  <a:pt x="2449196" y="7377"/>
                </a:lnTo>
                <a:lnTo>
                  <a:pt x="2412746" y="0"/>
                </a:lnTo>
                <a:close/>
              </a:path>
            </a:pathLst>
          </a:custGeom>
          <a:solidFill>
            <a:srgbClr val="FFAB40"/>
          </a:solidFill>
        </p:spPr>
        <p:txBody>
          <a:bodyPr wrap="square" lIns="0" tIns="0" rIns="0" bIns="0" rtlCol="0"/>
          <a:lstStyle/>
          <a:p>
            <a:pPr defTabSz="914378">
              <a:buClrTx/>
            </a:pPr>
            <a:endParaRPr sz="1800">
              <a:solidFill>
                <a:sysClr val="windowText" lastClr="000000"/>
              </a:solidFill>
              <a:latin typeface="Calibri"/>
              <a:ea typeface="+mn-ea"/>
              <a:cs typeface="+mn-cs"/>
            </a:endParaRPr>
          </a:p>
        </p:txBody>
      </p:sp>
      <p:sp>
        <p:nvSpPr>
          <p:cNvPr id="7" name="object 7"/>
          <p:cNvSpPr txBox="1"/>
          <p:nvPr/>
        </p:nvSpPr>
        <p:spPr>
          <a:xfrm>
            <a:off x="6096127" y="1952564"/>
            <a:ext cx="1751964" cy="289823"/>
          </a:xfrm>
          <a:prstGeom prst="rect">
            <a:avLst/>
          </a:prstGeom>
        </p:spPr>
        <p:txBody>
          <a:bodyPr vert="horz" wrap="square" lIns="0" tIns="12700" rIns="0" bIns="0" rtlCol="0">
            <a:spAutoFit/>
          </a:bodyPr>
          <a:lstStyle/>
          <a:p>
            <a:pPr marL="12700" defTabSz="914378">
              <a:spcBef>
                <a:spcPts val="100"/>
              </a:spcBef>
              <a:buClrTx/>
            </a:pPr>
            <a:r>
              <a:rPr sz="1800">
                <a:solidFill>
                  <a:srgbClr val="FFFFFF"/>
                </a:solidFill>
                <a:ea typeface="+mn-ea"/>
                <a:hlinkClick r:id="rId3"/>
              </a:rPr>
              <a:t>Get</a:t>
            </a:r>
            <a:r>
              <a:rPr sz="1800" spc="-25">
                <a:solidFill>
                  <a:srgbClr val="FFFFFF"/>
                </a:solidFill>
                <a:ea typeface="+mn-ea"/>
                <a:hlinkClick r:id="rId3"/>
              </a:rPr>
              <a:t> </a:t>
            </a:r>
            <a:r>
              <a:rPr sz="1800">
                <a:solidFill>
                  <a:srgbClr val="FFFFFF"/>
                </a:solidFill>
                <a:ea typeface="+mn-ea"/>
                <a:hlinkClick r:id="rId3"/>
              </a:rPr>
              <a:t>Started</a:t>
            </a:r>
            <a:r>
              <a:rPr sz="1800" spc="-20">
                <a:solidFill>
                  <a:srgbClr val="FFFFFF"/>
                </a:solidFill>
                <a:ea typeface="+mn-ea"/>
                <a:hlinkClick r:id="rId3"/>
              </a:rPr>
              <a:t> Here</a:t>
            </a:r>
            <a:endParaRPr sz="1800">
              <a:solidFill>
                <a:sysClr val="windowText" lastClr="000000"/>
              </a:solidFill>
              <a:ea typeface="+mn-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DD2F5F5A-780D-ABFF-E0F3-3AC9931DD02D}"/>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58C2C9A1-EF77-DC09-6B11-30F5DEDB858A}"/>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Regional Member Spotlights</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4E78784A-CFE6-9A35-BED6-270AB079A96E}"/>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endParaRPr lang="en" sz="2200">
              <a:solidFill>
                <a:schemeClr val="lt1"/>
              </a:solidFill>
              <a:latin typeface="Calibri"/>
              <a:ea typeface="Calibri"/>
              <a:cs typeface="Calibri"/>
            </a:endParaRPr>
          </a:p>
        </p:txBody>
      </p:sp>
    </p:spTree>
    <p:extLst>
      <p:ext uri="{BB962C8B-B14F-4D97-AF65-F5344CB8AC3E}">
        <p14:creationId xmlns:p14="http://schemas.microsoft.com/office/powerpoint/2010/main" val="26848163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5856" b="18861"/>
          <a:stretch/>
        </p:blipFill>
        <p:spPr>
          <a:xfrm>
            <a:off x="0" y="0"/>
            <a:ext cx="9144000" cy="5143500"/>
          </a:xfrm>
          <a:prstGeom prst="rect">
            <a:avLst/>
          </a:prstGeom>
        </p:spPr>
      </p:pic>
      <p:sp>
        <p:nvSpPr>
          <p:cNvPr id="4" name="Rectangle 3">
            <a:extLst>
              <a:ext uri="{FF2B5EF4-FFF2-40B4-BE49-F238E27FC236}">
                <a16:creationId xmlns:a16="http://schemas.microsoft.com/office/drawing/2014/main" id="{9C1CCB53-E2E6-41F0-B658-AFC9080CBFB4}"/>
              </a:ext>
            </a:extLst>
          </p:cNvPr>
          <p:cNvSpPr/>
          <p:nvPr/>
        </p:nvSpPr>
        <p:spPr>
          <a:xfrm>
            <a:off x="342900" y="3242642"/>
            <a:ext cx="62865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itle 1">
            <a:extLst>
              <a:ext uri="{FF2B5EF4-FFF2-40B4-BE49-F238E27FC236}">
                <a16:creationId xmlns:a16="http://schemas.microsoft.com/office/drawing/2014/main" id="{6E40E7DA-8F76-447F-A9EF-46FBF6D5ECD4}"/>
              </a:ext>
            </a:extLst>
          </p:cNvPr>
          <p:cNvSpPr txBox="1">
            <a:spLocks/>
          </p:cNvSpPr>
          <p:nvPr/>
        </p:nvSpPr>
        <p:spPr>
          <a:xfrm>
            <a:off x="628650" y="3471241"/>
            <a:ext cx="8172450" cy="1443659"/>
          </a:xfrm>
          <a:prstGeom prst="rect">
            <a:avLst/>
          </a:prstGeom>
        </p:spPr>
        <p:txBody>
          <a:bodyPr vert="horz" lIns="68580" tIns="34290" rIns="68580" bIns="3429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1875">
              <a:latin typeface="Aptos Narrow" panose="020B0004020202020204" pitchFamily="34" charset="0"/>
            </a:endParaRPr>
          </a:p>
          <a:p>
            <a:pPr algn="r"/>
            <a:endParaRPr lang="en-US" sz="1875">
              <a:latin typeface="Aptos Narrow" panose="020B0004020202020204" pitchFamily="34" charset="0"/>
            </a:endParaRPr>
          </a:p>
          <a:p>
            <a:pPr algn="r"/>
            <a:endParaRPr lang="en-US" sz="1875">
              <a:latin typeface="Aptos Narrow" panose="020B0004020202020204" pitchFamily="34" charset="0"/>
            </a:endParaRPr>
          </a:p>
          <a:p>
            <a:pPr algn="r"/>
            <a:r>
              <a:rPr lang="en-US" sz="1875">
                <a:latin typeface="Aptos Narrow" panose="020B0004020202020204" pitchFamily="34" charset="0"/>
              </a:rPr>
              <a:t>Sha Phillips</a:t>
            </a:r>
          </a:p>
          <a:p>
            <a:pPr algn="r"/>
            <a:r>
              <a:rPr lang="en-US" sz="1875">
                <a:latin typeface="Aptos Narrow" panose="020B0004020202020204" pitchFamily="34" charset="0"/>
              </a:rPr>
              <a:t>Regional Member Meeting</a:t>
            </a:r>
          </a:p>
        </p:txBody>
      </p:sp>
      <p:pic>
        <p:nvPicPr>
          <p:cNvPr id="6" name="Picture 5">
            <a:extLst>
              <a:ext uri="{FF2B5EF4-FFF2-40B4-BE49-F238E27FC236}">
                <a16:creationId xmlns:a16="http://schemas.microsoft.com/office/drawing/2014/main" id="{B4510A5A-CBE1-320C-DF99-3A8C42E45F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6479" y="3442472"/>
            <a:ext cx="6916793" cy="652799"/>
          </a:xfrm>
          <a:prstGeom prst="rect">
            <a:avLst/>
          </a:prstGeom>
        </p:spPr>
      </p:pic>
    </p:spTree>
    <p:extLst>
      <p:ext uri="{BB962C8B-B14F-4D97-AF65-F5344CB8AC3E}">
        <p14:creationId xmlns:p14="http://schemas.microsoft.com/office/powerpoint/2010/main" val="238552022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4" name="Rectangle 3"/>
          <p:cNvSpPr/>
          <p:nvPr/>
        </p:nvSpPr>
        <p:spPr>
          <a:xfrm>
            <a:off x="0" y="0"/>
            <a:ext cx="9144000" cy="4725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77" y="718821"/>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277" y="1447483"/>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277" y="2176146"/>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277" y="2904808"/>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593" y="3607091"/>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9422" y="750408"/>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59422" y="1386400"/>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9422" y="2115062"/>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31949" y="2904808"/>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16232" y="3694555"/>
            <a:ext cx="1523061" cy="69045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33945" y="884983"/>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06845" y="1709038"/>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44849" y="2466219"/>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4849" y="3246768"/>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76905" y="860355"/>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047713" y="1569402"/>
            <a:ext cx="1607344" cy="72866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215948" y="107150"/>
            <a:ext cx="6564762" cy="619575"/>
          </a:xfrm>
          <a:prstGeom prst="rect">
            <a:avLst/>
          </a:prstGeom>
        </p:spPr>
      </p:pic>
      <p:pic>
        <p:nvPicPr>
          <p:cNvPr id="23" name="Picture 2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30277" y="2385779"/>
            <a:ext cx="1891727" cy="542421"/>
          </a:xfrm>
          <a:prstGeom prst="rect">
            <a:avLst/>
          </a:prstGeom>
        </p:spPr>
      </p:pic>
    </p:spTree>
    <p:extLst>
      <p:ext uri="{BB962C8B-B14F-4D97-AF65-F5344CB8AC3E}">
        <p14:creationId xmlns:p14="http://schemas.microsoft.com/office/powerpoint/2010/main" val="374661856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7" name="Rectangle 6">
            <a:extLst>
              <a:ext uri="{FF2B5EF4-FFF2-40B4-BE49-F238E27FC236}">
                <a16:creationId xmlns:a16="http://schemas.microsoft.com/office/drawing/2014/main" id="{CB0A9851-AF78-267A-F170-48158FF46EEB}"/>
              </a:ext>
            </a:extLst>
          </p:cNvPr>
          <p:cNvSpPr/>
          <p:nvPr/>
        </p:nvSpPr>
        <p:spPr>
          <a:xfrm>
            <a:off x="-16809" y="3481244"/>
            <a:ext cx="9144000" cy="167570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EFBFABFA-A432-4964-8EC5-1A03B9923EEE}"/>
              </a:ext>
            </a:extLst>
          </p:cNvPr>
          <p:cNvSpPr txBox="1">
            <a:spLocks/>
          </p:cNvSpPr>
          <p:nvPr/>
        </p:nvSpPr>
        <p:spPr>
          <a:xfrm>
            <a:off x="501649" y="1085851"/>
            <a:ext cx="8528051" cy="1058954"/>
          </a:xfrm>
          <a:prstGeom prst="rect">
            <a:avLst/>
          </a:prstGeom>
        </p:spPr>
        <p:txBody>
          <a:bodyPr lIns="91440" tIns="45720" rIns="91440" bIns="45720" anchor="t"/>
          <a:lstStyle>
            <a:lvl1pPr marL="228568" indent="-228568" algn="l" defTabSz="914264"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02" indent="-228568" algn="l" defTabSz="914264"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830" indent="-228568" algn="l" defTabSz="914264"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599960"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4pPr>
            <a:lvl5pPr marL="2057091"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5pPr>
            <a:lvl6pPr marL="2514224"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6pPr>
            <a:lvl7pPr marL="2971356"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7pPr>
            <a:lvl8pPr marL="3428488"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8pPr>
            <a:lvl9pPr marL="3885622"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9pPr>
          </a:lstStyle>
          <a:p>
            <a:pPr defTabSz="914241"/>
            <a:r>
              <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EKPC began Part 1 in 2022 as a free service to our owner-members</a:t>
            </a:r>
          </a:p>
          <a:p>
            <a:pPr defTabSz="914241"/>
            <a:r>
              <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Part 2 offered beginning in 2024</a:t>
            </a:r>
          </a:p>
          <a:p>
            <a:pPr defTabSz="914241"/>
            <a:r>
              <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Offer at Employee Training Days and individual workshops </a:t>
            </a:r>
          </a:p>
          <a:p>
            <a:pPr defTabSz="914241"/>
            <a:r>
              <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Have re-presented several times (new employees/refresher)</a:t>
            </a:r>
          </a:p>
          <a:p>
            <a:pPr defTabSz="914241"/>
            <a:r>
              <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Attendees complete survey at end</a:t>
            </a:r>
          </a:p>
          <a:p>
            <a:pPr marL="0" indent="0" defTabSz="914241">
              <a:buNone/>
            </a:pPr>
            <a:endPar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2100" b="1" i="1">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21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itle 2">
            <a:extLst>
              <a:ext uri="{FF2B5EF4-FFF2-40B4-BE49-F238E27FC236}">
                <a16:creationId xmlns:a16="http://schemas.microsoft.com/office/drawing/2014/main" id="{70C070CA-4A99-0260-9191-C5E8137D5946}"/>
              </a:ext>
            </a:extLst>
          </p:cNvPr>
          <p:cNvSpPr txBox="1"/>
          <p:nvPr/>
        </p:nvSpPr>
        <p:spPr>
          <a:xfrm>
            <a:off x="383797" y="547382"/>
            <a:ext cx="7079498" cy="880165"/>
          </a:xfrm>
          <a:prstGeom prst="rect">
            <a:avLst/>
          </a:prstGeom>
        </p:spPr>
        <p:txBody>
          <a:bodyPr lIns="68580" tIns="34290" rIns="68580" bIns="34290" anchor="t">
            <a:normAutofit/>
          </a:bodyPr>
          <a:lstStyle>
            <a:lvl1pPr algn="l" defTabSz="914264" rtl="0" eaLnBrk="1" latinLnBrk="0" hangingPunct="1">
              <a:lnSpc>
                <a:spcPct val="90000"/>
              </a:lnSpc>
              <a:spcBef>
                <a:spcPct val="0"/>
              </a:spcBef>
              <a:buNone/>
              <a:defRPr sz="4400" kern="1200">
                <a:solidFill>
                  <a:schemeClr val="tx1"/>
                </a:solidFill>
                <a:latin typeface="+mj-lt"/>
                <a:ea typeface="+mj-ea"/>
                <a:cs typeface="+mj-cs"/>
              </a:defRPr>
            </a:lvl1pPr>
          </a:lstStyle>
          <a:p>
            <a:pPr defTabSz="685698">
              <a:buClrTx/>
              <a:defRPr/>
            </a:pPr>
            <a:r>
              <a:rPr lang="en-US" sz="3000" b="1">
                <a:solidFill>
                  <a:srgbClr val="000000"/>
                </a:solidFill>
                <a:latin typeface="Calibri" panose="020F0502020204030204" pitchFamily="34" charset="0"/>
                <a:ea typeface="Calibri" panose="020F0502020204030204" pitchFamily="34" charset="0"/>
                <a:cs typeface="Calibri" panose="020F0502020204030204" pitchFamily="34" charset="0"/>
              </a:rPr>
              <a:t>History</a:t>
            </a:r>
            <a:endParaRPr lang="en-US" sz="300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A0332A57-B852-FED9-0720-E298F125FB6D}"/>
              </a:ext>
            </a:extLst>
          </p:cNvPr>
          <p:cNvSpPr txBox="1"/>
          <p:nvPr/>
        </p:nvSpPr>
        <p:spPr>
          <a:xfrm>
            <a:off x="1485900" y="3788205"/>
            <a:ext cx="6470651" cy="830997"/>
          </a:xfrm>
          <a:prstGeom prst="rect">
            <a:avLst/>
          </a:prstGeom>
          <a:noFill/>
        </p:spPr>
        <p:txBody>
          <a:bodyPr wrap="square" rtlCol="0">
            <a:spAutoFit/>
          </a:bodyPr>
          <a:lstStyle/>
          <a:p>
            <a:pPr algn="ctr"/>
            <a:r>
              <a:rPr lang="en-US" sz="2400">
                <a:solidFill>
                  <a:schemeClr val="bg1"/>
                </a:solidFill>
                <a:latin typeface="Aptos Narrow" panose="020B0004020202020204" pitchFamily="34" charset="0"/>
              </a:rPr>
              <a:t> “Even though some of us have been here many years, this was a great refresher for us.”</a:t>
            </a:r>
          </a:p>
        </p:txBody>
      </p:sp>
    </p:spTree>
    <p:extLst>
      <p:ext uri="{BB962C8B-B14F-4D97-AF65-F5344CB8AC3E}">
        <p14:creationId xmlns:p14="http://schemas.microsoft.com/office/powerpoint/2010/main" val="29810698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5" name="Rectangle 4">
            <a:extLst>
              <a:ext uri="{FF2B5EF4-FFF2-40B4-BE49-F238E27FC236}">
                <a16:creationId xmlns:a16="http://schemas.microsoft.com/office/drawing/2014/main" id="{5AB27F06-9ADE-4399-94B7-118A4672F3DE}"/>
              </a:ext>
            </a:extLst>
          </p:cNvPr>
          <p:cNvSpPr/>
          <p:nvPr/>
        </p:nvSpPr>
        <p:spPr>
          <a:xfrm>
            <a:off x="-16809" y="3164036"/>
            <a:ext cx="9144000" cy="199291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EFBFABFA-A432-4964-8EC5-1A03B9923EEE}"/>
              </a:ext>
            </a:extLst>
          </p:cNvPr>
          <p:cNvSpPr txBox="1">
            <a:spLocks/>
          </p:cNvSpPr>
          <p:nvPr/>
        </p:nvSpPr>
        <p:spPr>
          <a:xfrm>
            <a:off x="228600" y="914400"/>
            <a:ext cx="4241801" cy="1992911"/>
          </a:xfrm>
          <a:prstGeom prst="rect">
            <a:avLst/>
          </a:prstGeom>
        </p:spPr>
        <p:txBody>
          <a:bodyPr lIns="91440" tIns="45720" rIns="91440" bIns="45720" anchor="t"/>
          <a:lstStyle>
            <a:lvl1pPr marL="228568" indent="-228568" algn="l" defTabSz="914264"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02" indent="-228568" algn="l" defTabSz="914264"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830" indent="-228568" algn="l" defTabSz="914264"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599960"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4pPr>
            <a:lvl5pPr marL="2057091"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5pPr>
            <a:lvl6pPr marL="2514224"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6pPr>
            <a:lvl7pPr marL="2971356"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7pPr>
            <a:lvl8pPr marL="3428488"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8pPr>
            <a:lvl9pPr marL="3885622"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9pPr>
          </a:lstStyle>
          <a:p>
            <a:pPr marL="0" indent="0" defTabSz="914241">
              <a:buNone/>
            </a:pPr>
            <a:r>
              <a:rPr lang="en-US" sz="2400" b="1">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Part 1</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9 co-ops</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More than 300 people</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Average score: 9.24 (out of 10)</a:t>
            </a: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1500" b="1" i="1">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buNone/>
            </a:pPr>
            <a:endParaRPr lang="en-US" sz="2100">
              <a:solidFill>
                <a:schemeClr val="bg1"/>
              </a:solidFill>
              <a:latin typeface="Aptos Narrow" panose="020B0004020202020204" pitchFamily="34" charset="0"/>
            </a:endParaRPr>
          </a:p>
          <a:p>
            <a:pPr marL="0" indent="0" defTabSz="914241">
              <a:buNone/>
            </a:pP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itle 2">
            <a:extLst>
              <a:ext uri="{FF2B5EF4-FFF2-40B4-BE49-F238E27FC236}">
                <a16:creationId xmlns:a16="http://schemas.microsoft.com/office/drawing/2014/main" id="{70C070CA-4A99-0260-9191-C5E8137D5946}"/>
              </a:ext>
            </a:extLst>
          </p:cNvPr>
          <p:cNvSpPr txBox="1"/>
          <p:nvPr/>
        </p:nvSpPr>
        <p:spPr>
          <a:xfrm>
            <a:off x="228601" y="228601"/>
            <a:ext cx="7234694" cy="685800"/>
          </a:xfrm>
          <a:prstGeom prst="rect">
            <a:avLst/>
          </a:prstGeom>
        </p:spPr>
        <p:txBody>
          <a:bodyPr lIns="68580" tIns="34290" rIns="68580" bIns="34290" anchor="t">
            <a:normAutofit/>
          </a:bodyPr>
          <a:lstStyle>
            <a:lvl1pPr algn="l" defTabSz="914264" rtl="0" eaLnBrk="1" latinLnBrk="0" hangingPunct="1">
              <a:lnSpc>
                <a:spcPct val="90000"/>
              </a:lnSpc>
              <a:spcBef>
                <a:spcPct val="0"/>
              </a:spcBef>
              <a:buNone/>
              <a:defRPr sz="4400" kern="1200">
                <a:solidFill>
                  <a:schemeClr val="tx1"/>
                </a:solidFill>
                <a:latin typeface="+mj-lt"/>
                <a:ea typeface="+mj-ea"/>
                <a:cs typeface="+mj-cs"/>
              </a:defRPr>
            </a:lvl1pPr>
          </a:lstStyle>
          <a:p>
            <a:pPr defTabSz="685698">
              <a:buClrTx/>
              <a:defRPr/>
            </a:pPr>
            <a:r>
              <a:rPr lang="en-US" sz="3000" b="1">
                <a:solidFill>
                  <a:srgbClr val="000000"/>
                </a:solidFill>
                <a:latin typeface="Calibri" panose="020F0502020204030204" pitchFamily="34" charset="0"/>
                <a:ea typeface="Calibri" panose="020F0502020204030204" pitchFamily="34" charset="0"/>
                <a:cs typeface="Calibri" panose="020F0502020204030204" pitchFamily="34" charset="0"/>
              </a:rPr>
              <a:t>Our Results</a:t>
            </a:r>
            <a:endParaRPr lang="en-US" sz="300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3F5FA028-92AF-A033-DEC4-C4978627D6FF}"/>
              </a:ext>
            </a:extLst>
          </p:cNvPr>
          <p:cNvSpPr txBox="1">
            <a:spLocks/>
          </p:cNvSpPr>
          <p:nvPr/>
        </p:nvSpPr>
        <p:spPr>
          <a:xfrm>
            <a:off x="4750365" y="914400"/>
            <a:ext cx="4241801" cy="1992911"/>
          </a:xfrm>
          <a:prstGeom prst="rect">
            <a:avLst/>
          </a:prstGeom>
        </p:spPr>
        <p:txBody>
          <a:bodyPr lIns="91440" tIns="45720" rIns="91440" bIns="45720" anchor="t"/>
          <a:lstStyle>
            <a:lvl1pPr marL="228568" indent="-228568" algn="l" defTabSz="914264"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702" indent="-228568" algn="l" defTabSz="914264"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830" indent="-228568" algn="l" defTabSz="914264"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599960"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4pPr>
            <a:lvl5pPr marL="2057091"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5pPr>
            <a:lvl6pPr marL="2514224"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6pPr>
            <a:lvl7pPr marL="2971356"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7pPr>
            <a:lvl8pPr marL="3428488"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8pPr>
            <a:lvl9pPr marL="3885622" indent="-228568" algn="l" defTabSz="914264" rtl="0" eaLnBrk="1" latinLnBrk="0" hangingPunct="1">
              <a:lnSpc>
                <a:spcPct val="90000"/>
              </a:lnSpc>
              <a:spcBef>
                <a:spcPts val="500"/>
              </a:spcBef>
              <a:buFont typeface="Arial"/>
              <a:buChar char="•"/>
              <a:defRPr sz="1900" kern="1200">
                <a:solidFill>
                  <a:schemeClr val="tx1"/>
                </a:solidFill>
                <a:latin typeface="+mn-lt"/>
                <a:ea typeface="+mn-ea"/>
                <a:cs typeface="+mn-cs"/>
              </a:defRPr>
            </a:lvl9pPr>
          </a:lstStyle>
          <a:p>
            <a:pPr marL="0" indent="0" defTabSz="914241">
              <a:buNone/>
            </a:pPr>
            <a:r>
              <a:rPr lang="en-US" sz="2400" b="1">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Part 2</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2 co-ops</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More than 50 people</a:t>
            </a:r>
          </a:p>
          <a:p>
            <a:pPr defTabSz="914241"/>
            <a:r>
              <a:rPr lang="en-US" sz="24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Average score: 9.12 (out of 10)</a:t>
            </a: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1500" b="1" i="1">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defTabSz="914241">
              <a:buNone/>
            </a:pPr>
            <a:endParaRPr lang="en-US" sz="2100">
              <a:solidFill>
                <a:schemeClr val="bg1"/>
              </a:solidFill>
              <a:latin typeface="Aptos Narrow" panose="020B0004020202020204" pitchFamily="34" charset="0"/>
            </a:endParaRPr>
          </a:p>
          <a:p>
            <a:pPr marL="0" indent="0" defTabSz="914241">
              <a:buNone/>
            </a:pPr>
            <a:endParaRPr lang="en-US" sz="15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0D39DC39-2880-F0DE-77AB-0295295B5D47}"/>
              </a:ext>
            </a:extLst>
          </p:cNvPr>
          <p:cNvSpPr txBox="1"/>
          <p:nvPr/>
        </p:nvSpPr>
        <p:spPr>
          <a:xfrm>
            <a:off x="383796" y="3371851"/>
            <a:ext cx="3845304" cy="1708160"/>
          </a:xfrm>
          <a:prstGeom prst="rect">
            <a:avLst/>
          </a:prstGeom>
          <a:noFill/>
        </p:spPr>
        <p:txBody>
          <a:bodyPr wrap="square" rtlCol="0">
            <a:spAutoFit/>
          </a:bodyPr>
          <a:lstStyle/>
          <a:p>
            <a:r>
              <a:rPr lang="en-US" sz="2100">
                <a:solidFill>
                  <a:schemeClr val="bg1"/>
                </a:solidFill>
                <a:latin typeface="Aptos Narrow" panose="020B0004020202020204" pitchFamily="34" charset="0"/>
              </a:rPr>
              <a:t>“It helps to understand tones from members and discovering and recognizing where they are coming from during conversation.”</a:t>
            </a:r>
          </a:p>
          <a:p>
            <a:endParaRPr lang="en-US" sz="2100"/>
          </a:p>
        </p:txBody>
      </p:sp>
      <p:sp>
        <p:nvSpPr>
          <p:cNvPr id="7" name="TextBox 6">
            <a:extLst>
              <a:ext uri="{FF2B5EF4-FFF2-40B4-BE49-F238E27FC236}">
                <a16:creationId xmlns:a16="http://schemas.microsoft.com/office/drawing/2014/main" id="{EB998BAB-28F3-4D3B-36DE-09E63A3E1029}"/>
              </a:ext>
            </a:extLst>
          </p:cNvPr>
          <p:cNvSpPr txBox="1"/>
          <p:nvPr/>
        </p:nvSpPr>
        <p:spPr>
          <a:xfrm>
            <a:off x="5205789" y="3371851"/>
            <a:ext cx="3554416" cy="1708160"/>
          </a:xfrm>
          <a:prstGeom prst="rect">
            <a:avLst/>
          </a:prstGeom>
          <a:noFill/>
        </p:spPr>
        <p:txBody>
          <a:bodyPr wrap="square" rtlCol="0">
            <a:spAutoFit/>
          </a:bodyPr>
          <a:lstStyle/>
          <a:p>
            <a:r>
              <a:rPr lang="en-US" sz="2100">
                <a:solidFill>
                  <a:schemeClr val="bg1"/>
                </a:solidFill>
                <a:latin typeface="Aptos Narrow" panose="020B0004020202020204" pitchFamily="34" charset="0"/>
              </a:rPr>
              <a:t>“It gave me insight into some history of co-ops and also helped me see the importance of seeing all perspectives.” </a:t>
            </a:r>
          </a:p>
          <a:p>
            <a:endParaRPr lang="en-US" sz="2100"/>
          </a:p>
        </p:txBody>
      </p:sp>
    </p:spTree>
    <p:extLst>
      <p:ext uri="{BB962C8B-B14F-4D97-AF65-F5344CB8AC3E}">
        <p14:creationId xmlns:p14="http://schemas.microsoft.com/office/powerpoint/2010/main" val="27259350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5856" b="18861"/>
          <a:stretch/>
        </p:blipFill>
        <p:spPr>
          <a:xfrm>
            <a:off x="0" y="0"/>
            <a:ext cx="9144000" cy="5143500"/>
          </a:xfrm>
          <a:prstGeom prst="rect">
            <a:avLst/>
          </a:prstGeom>
        </p:spPr>
      </p:pic>
      <p:sp>
        <p:nvSpPr>
          <p:cNvPr id="4" name="Rectangle 3">
            <a:extLst>
              <a:ext uri="{FF2B5EF4-FFF2-40B4-BE49-F238E27FC236}">
                <a16:creationId xmlns:a16="http://schemas.microsoft.com/office/drawing/2014/main" id="{9C1CCB53-E2E6-41F0-B658-AFC9080CBFB4}"/>
              </a:ext>
            </a:extLst>
          </p:cNvPr>
          <p:cNvSpPr/>
          <p:nvPr/>
        </p:nvSpPr>
        <p:spPr>
          <a:xfrm>
            <a:off x="400050" y="3257550"/>
            <a:ext cx="62865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itle 1">
            <a:extLst>
              <a:ext uri="{FF2B5EF4-FFF2-40B4-BE49-F238E27FC236}">
                <a16:creationId xmlns:a16="http://schemas.microsoft.com/office/drawing/2014/main" id="{6E40E7DA-8F76-447F-A9EF-46FBF6D5ECD4}"/>
              </a:ext>
            </a:extLst>
          </p:cNvPr>
          <p:cNvSpPr txBox="1">
            <a:spLocks/>
          </p:cNvSpPr>
          <p:nvPr/>
        </p:nvSpPr>
        <p:spPr>
          <a:xfrm>
            <a:off x="400050" y="3242642"/>
            <a:ext cx="8172450" cy="857250"/>
          </a:xfrm>
          <a:prstGeom prst="rect">
            <a:avLst/>
          </a:prstGeom>
        </p:spPr>
        <p:txBody>
          <a:bodyPr vert="horz" lIns="68580" tIns="34290" rIns="68580" bIns="3429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a:latin typeface="Aptos Narrow" panose="020B0004020202020204" pitchFamily="34" charset="0"/>
              </a:rPr>
              <a:t>Sha.Phillips@ekpc.coop</a:t>
            </a:r>
          </a:p>
        </p:txBody>
      </p:sp>
      <p:pic>
        <p:nvPicPr>
          <p:cNvPr id="6" name="Picture 5">
            <a:extLst>
              <a:ext uri="{FF2B5EF4-FFF2-40B4-BE49-F238E27FC236}">
                <a16:creationId xmlns:a16="http://schemas.microsoft.com/office/drawing/2014/main" id="{6002D58A-8EDF-3333-D021-D0A355F354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3050" y="4099892"/>
            <a:ext cx="6564762" cy="619575"/>
          </a:xfrm>
          <a:prstGeom prst="rect">
            <a:avLst/>
          </a:prstGeom>
        </p:spPr>
      </p:pic>
    </p:spTree>
    <p:extLst>
      <p:ext uri="{BB962C8B-B14F-4D97-AF65-F5344CB8AC3E}">
        <p14:creationId xmlns:p14="http://schemas.microsoft.com/office/powerpoint/2010/main" val="29188191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5309CBA4-AAF4-9F57-43BA-538CC8B94BEB}"/>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54EBA122-9EC3-B863-FB99-73578E10E801}"/>
              </a:ext>
            </a:extLst>
          </p:cNvPr>
          <p:cNvSpPr txBox="1">
            <a:spLocks noGrp="1"/>
          </p:cNvSpPr>
          <p:nvPr>
            <p:ph type="body" idx="1"/>
          </p:nvPr>
        </p:nvSpPr>
        <p:spPr>
          <a:xfrm>
            <a:off x="311700" y="1345335"/>
            <a:ext cx="8520600" cy="3224303"/>
          </a:xfrm>
          <a:prstGeom prst="rect">
            <a:avLst/>
          </a:prstGeom>
          <a:noFill/>
          <a:ln>
            <a:noFill/>
          </a:ln>
        </p:spPr>
        <p:txBody>
          <a:bodyPr spcFirstLastPara="1" wrap="square" lIns="91425" tIns="91425" rIns="91425" bIns="91425" anchor="t" anchorCtr="0">
            <a:normAutofit/>
          </a:bodyPr>
          <a:lstStyle/>
          <a:p>
            <a:pPr fontAlgn="base"/>
            <a:endParaRPr lang="en-US" sz="2400">
              <a:solidFill>
                <a:schemeClr val="dk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6742828-CEB7-FAD1-3CC2-74DCEB817AE5}"/>
              </a:ext>
            </a:extLst>
          </p:cNvPr>
          <p:cNvSpPr txBox="1"/>
          <p:nvPr/>
        </p:nvSpPr>
        <p:spPr>
          <a:xfrm>
            <a:off x="311700" y="573862"/>
            <a:ext cx="7628839"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lang="en-US" sz="2400" b="1">
                <a:latin typeface="Calibri" panose="020F0502020204030204" pitchFamily="34" charset="0"/>
                <a:cs typeface="Calibri" panose="020F0502020204030204" pitchFamily="34" charset="0"/>
              </a:rPr>
              <a:t>Kami Mohns </a:t>
            </a: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Slides:</a:t>
            </a:r>
          </a:p>
        </p:txBody>
      </p:sp>
      <p:pic>
        <p:nvPicPr>
          <p:cNvPr id="4" name="Picture 3">
            <a:extLst>
              <a:ext uri="{FF2B5EF4-FFF2-40B4-BE49-F238E27FC236}">
                <a16:creationId xmlns:a16="http://schemas.microsoft.com/office/drawing/2014/main" id="{BE371934-8314-A483-4F68-C373AFBBEB9C}"/>
              </a:ext>
            </a:extLst>
          </p:cNvPr>
          <p:cNvPicPr>
            <a:picLocks noChangeAspect="1"/>
          </p:cNvPicPr>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9431255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F16A-B758-3A81-C2BB-87E8BE573A4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106A130-ED14-8FF9-62C1-CB65AECE7D31}"/>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BD97F3F9-9BB3-87D5-6A5F-A01C8E86C63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3890302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0461-12B5-175A-D81C-7D2FD3F3D12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1D5B62A-4E90-92C8-0087-2FCFF3D58C9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1F980F62-0A9F-F22B-B680-EB5B99EC0F1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7286726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F59E-96B7-7EDD-30B2-A489831782C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3956F4D-ADC0-EB54-6C04-04B9C5788632}"/>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753E9FFC-E17A-A472-7194-EC5CAF450467}"/>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0679023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1C47-9049-29AB-B89A-D8948DC8AC8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9F6202E-FF0A-4EF5-DB40-6AABD9DAFA4E}"/>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4A5D803D-6B09-3B78-CBC9-C773173CC51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40724579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BB6F6-5DBB-A3F0-3E04-E88B486773C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FEDAB80-49AB-5F92-7FF3-9C956E448D61}"/>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00D153FE-0934-0D4E-7B6C-296760374D3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9696720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3183-5298-FEF1-EEBA-4B4B1CB0EBB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7594429-0C4C-57F3-C5B3-52F9403C9CF6}"/>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DC74F7B1-7D0F-AC34-6BF8-6871F7B0233B}"/>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543293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8F5F572-4AA0-AFAC-AF4D-19FDFD5D427E}"/>
              </a:ext>
            </a:extLst>
          </p:cNvPr>
          <p:cNvSpPr>
            <a:spLocks noGrp="1"/>
          </p:cNvSpPr>
          <p:nvPr>
            <p:ph type="subTitle" idx="1"/>
          </p:nvPr>
        </p:nvSpPr>
        <p:spPr/>
        <p:txBody>
          <a:bodyPr/>
          <a:lstStyle/>
          <a:p>
            <a:r>
              <a:rPr lang="en-US"/>
              <a:t>CIPCO &amp; SHiNE</a:t>
            </a:r>
          </a:p>
        </p:txBody>
      </p:sp>
    </p:spTree>
    <p:extLst>
      <p:ext uri="{BB962C8B-B14F-4D97-AF65-F5344CB8AC3E}">
        <p14:creationId xmlns:p14="http://schemas.microsoft.com/office/powerpoint/2010/main" val="24214859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4CBDED2-6388-048E-C0C2-9C7F3AD34C9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6120" y="635484"/>
            <a:ext cx="7291760" cy="4101616"/>
          </a:xfrm>
          <a:prstGeom prst="rect">
            <a:avLst/>
          </a:prstGeom>
          <a:solidFill>
            <a:srgbClr val="000000">
              <a:shade val="95000"/>
            </a:srgbClr>
          </a:solidFill>
          <a:ln w="38100" cap="sq">
            <a:solidFill>
              <a:schemeClr val="tx2"/>
            </a:solidFill>
            <a:miter lim="800000"/>
          </a:ln>
          <a:effectLst>
            <a:outerShdw blurRad="254000" dist="190500" dir="2700000" sy="90000" algn="bl" rotWithShape="0">
              <a:srgbClr val="000000">
                <a:alpha val="40000"/>
              </a:srgbClr>
            </a:outerShdw>
          </a:effectLst>
        </p:spPr>
      </p:pic>
      <p:sp>
        <p:nvSpPr>
          <p:cNvPr id="3" name="Title 2">
            <a:extLst>
              <a:ext uri="{FF2B5EF4-FFF2-40B4-BE49-F238E27FC236}">
                <a16:creationId xmlns:a16="http://schemas.microsoft.com/office/drawing/2014/main" id="{F97D93B0-0C1A-E0BA-8C69-C12862F0348F}"/>
              </a:ext>
            </a:extLst>
          </p:cNvPr>
          <p:cNvSpPr>
            <a:spLocks noGrp="1"/>
          </p:cNvSpPr>
          <p:nvPr>
            <p:ph type="title"/>
          </p:nvPr>
        </p:nvSpPr>
        <p:spPr/>
        <p:txBody>
          <a:bodyPr/>
          <a:lstStyle/>
          <a:p>
            <a:r>
              <a:rPr lang="en-US"/>
              <a:t>CIPCO AT A GLANCE</a:t>
            </a:r>
          </a:p>
        </p:txBody>
      </p:sp>
    </p:spTree>
    <p:extLst>
      <p:ext uri="{BB962C8B-B14F-4D97-AF65-F5344CB8AC3E}">
        <p14:creationId xmlns:p14="http://schemas.microsoft.com/office/powerpoint/2010/main" val="38551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56658-A4B4-2B27-BAB5-0FD541B58D2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1DEE6A-FEFC-AA59-D4CA-285203F46782}"/>
              </a:ext>
            </a:extLst>
          </p:cNvPr>
          <p:cNvSpPr>
            <a:spLocks noGrp="1"/>
          </p:cNvSpPr>
          <p:nvPr>
            <p:ph idx="1"/>
          </p:nvPr>
        </p:nvSpPr>
        <p:spPr/>
        <p:txBody>
          <a:bodyPr>
            <a:normAutofit fontScale="92500" lnSpcReduction="10000"/>
          </a:bodyPr>
          <a:lstStyle/>
          <a:p>
            <a:r>
              <a:rPr lang="en-US"/>
              <a:t>Evolving with platform changes– </a:t>
            </a:r>
          </a:p>
          <a:p>
            <a:endParaRPr lang="en-US"/>
          </a:p>
          <a:p>
            <a:pPr marL="257175" indent="-257175">
              <a:buFont typeface="Arial" panose="020B0604020202020204" pitchFamily="34" charset="0"/>
              <a:buChar char="•"/>
            </a:pPr>
            <a:r>
              <a:rPr lang="en-US"/>
              <a:t>Co-op Web Builder 1.0 through the now SHiNE</a:t>
            </a:r>
          </a:p>
          <a:p>
            <a:pPr marL="257175" indent="-257175">
              <a:buFont typeface="Arial" panose="020B0604020202020204" pitchFamily="34" charset="0"/>
              <a:buChar char="•"/>
            </a:pPr>
            <a:r>
              <a:rPr lang="en-US"/>
              <a:t>Always putting the Member FIRST</a:t>
            </a:r>
          </a:p>
          <a:p>
            <a:pPr marL="600075" lvl="1" indent="-257175">
              <a:buFont typeface="Arial" panose="020B0604020202020204" pitchFamily="34" charset="0"/>
              <a:buChar char="•"/>
            </a:pPr>
            <a:r>
              <a:rPr lang="en-US"/>
              <a:t>What do you want your website to be for your members?</a:t>
            </a:r>
          </a:p>
          <a:p>
            <a:pPr marL="600075" lvl="1" indent="-257175">
              <a:buFont typeface="Arial" panose="020B0604020202020204" pitchFamily="34" charset="0"/>
              <a:buChar char="•"/>
            </a:pPr>
            <a:r>
              <a:rPr lang="en-US"/>
              <a:t>How much content control will the co-op manage?</a:t>
            </a:r>
          </a:p>
          <a:p>
            <a:pPr marL="600075" lvl="1" indent="-257175">
              <a:buFont typeface="Arial" panose="020B0604020202020204" pitchFamily="34" charset="0"/>
              <a:buChar char="•"/>
            </a:pPr>
            <a:r>
              <a:rPr lang="en-US"/>
              <a:t>How much content maintenance do they want CIPCO to provide?</a:t>
            </a:r>
          </a:p>
          <a:p>
            <a:pPr marL="257175" indent="-257175">
              <a:buFont typeface="Arial" panose="020B0604020202020204" pitchFamily="34" charset="0"/>
              <a:buChar char="•"/>
            </a:pPr>
            <a:r>
              <a:rPr lang="en-US"/>
              <a:t>Security and Accessibility </a:t>
            </a:r>
          </a:p>
        </p:txBody>
      </p:sp>
      <p:sp>
        <p:nvSpPr>
          <p:cNvPr id="2" name="Title 1">
            <a:extLst>
              <a:ext uri="{FF2B5EF4-FFF2-40B4-BE49-F238E27FC236}">
                <a16:creationId xmlns:a16="http://schemas.microsoft.com/office/drawing/2014/main" id="{E763B755-16CD-3E4F-5598-D9292865271E}"/>
              </a:ext>
            </a:extLst>
          </p:cNvPr>
          <p:cNvSpPr>
            <a:spLocks noGrp="1"/>
          </p:cNvSpPr>
          <p:nvPr>
            <p:ph type="title"/>
          </p:nvPr>
        </p:nvSpPr>
        <p:spPr/>
        <p:txBody>
          <a:bodyPr/>
          <a:lstStyle/>
          <a:p>
            <a:r>
              <a:rPr lang="en-US"/>
              <a:t>MORE THAN WEBSITE SUPPORT	</a:t>
            </a:r>
          </a:p>
        </p:txBody>
      </p:sp>
    </p:spTree>
    <p:extLst>
      <p:ext uri="{BB962C8B-B14F-4D97-AF65-F5344CB8AC3E}">
        <p14:creationId xmlns:p14="http://schemas.microsoft.com/office/powerpoint/2010/main" val="33942154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8A633-B9A5-46CD-BFA0-562EA9D6B36F}"/>
              </a:ext>
            </a:extLst>
          </p:cNvPr>
          <p:cNvSpPr>
            <a:spLocks noGrp="1"/>
          </p:cNvSpPr>
          <p:nvPr>
            <p:ph type="title"/>
          </p:nvPr>
        </p:nvSpPr>
        <p:spPr/>
        <p:txBody>
          <a:bodyPr/>
          <a:lstStyle/>
          <a:p>
            <a:r>
              <a:rPr lang="en-US"/>
              <a:t>BLAST FROM THE PAST	</a:t>
            </a:r>
          </a:p>
        </p:txBody>
      </p:sp>
      <p:pic>
        <p:nvPicPr>
          <p:cNvPr id="10" name="Content Placeholder 4">
            <a:extLst>
              <a:ext uri="{FF2B5EF4-FFF2-40B4-BE49-F238E27FC236}">
                <a16:creationId xmlns:a16="http://schemas.microsoft.com/office/drawing/2014/main" id="{66565B08-168C-E9C4-73B2-3F1FADCD2633}"/>
              </a:ext>
            </a:extLst>
          </p:cNvPr>
          <p:cNvPicPr>
            <a:picLocks noGrp="1" noChangeAspect="1"/>
          </p:cNvPicPr>
          <p:nvPr>
            <p:ph sz="half" idx="1"/>
          </p:nvPr>
        </p:nvPicPr>
        <p:blipFill>
          <a:blip r:embed="rId3"/>
          <a:stretch>
            <a:fillRect/>
          </a:stretch>
        </p:blipFill>
        <p:spPr>
          <a:xfrm>
            <a:off x="1200612" y="1369219"/>
            <a:ext cx="2742276" cy="3263504"/>
          </a:xfrm>
          <a:prstGeom prst="rect">
            <a:avLst/>
          </a:prstGeom>
          <a:noFill/>
        </p:spPr>
      </p:pic>
      <p:pic>
        <p:nvPicPr>
          <p:cNvPr id="11" name="Content Placeholder 6">
            <a:extLst>
              <a:ext uri="{FF2B5EF4-FFF2-40B4-BE49-F238E27FC236}">
                <a16:creationId xmlns:a16="http://schemas.microsoft.com/office/drawing/2014/main" id="{2D1C2D43-4BDE-FAC8-4B12-CBDF1CCFD8C1}"/>
              </a:ext>
            </a:extLst>
          </p:cNvPr>
          <p:cNvPicPr>
            <a:picLocks noChangeAspect="1"/>
          </p:cNvPicPr>
          <p:nvPr/>
        </p:nvPicPr>
        <p:blipFill>
          <a:blip r:embed="rId4"/>
          <a:stretch>
            <a:fillRect/>
          </a:stretch>
        </p:blipFill>
        <p:spPr>
          <a:xfrm>
            <a:off x="4521248" y="1369219"/>
            <a:ext cx="3886200" cy="1872273"/>
          </a:xfrm>
          <a:prstGeom prst="rect">
            <a:avLst/>
          </a:prstGeom>
        </p:spPr>
      </p:pic>
      <p:pic>
        <p:nvPicPr>
          <p:cNvPr id="12" name="Picture 11">
            <a:extLst>
              <a:ext uri="{FF2B5EF4-FFF2-40B4-BE49-F238E27FC236}">
                <a16:creationId xmlns:a16="http://schemas.microsoft.com/office/drawing/2014/main" id="{2A9009D1-FEBA-3347-9BB5-C811A9C01693}"/>
              </a:ext>
            </a:extLst>
          </p:cNvPr>
          <p:cNvPicPr>
            <a:picLocks noChangeAspect="1"/>
          </p:cNvPicPr>
          <p:nvPr/>
        </p:nvPicPr>
        <p:blipFill>
          <a:blip r:embed="rId5"/>
          <a:stretch>
            <a:fillRect/>
          </a:stretch>
        </p:blipFill>
        <p:spPr>
          <a:xfrm>
            <a:off x="4521249" y="3333750"/>
            <a:ext cx="3898390" cy="1483970"/>
          </a:xfrm>
          <a:prstGeom prst="rect">
            <a:avLst/>
          </a:prstGeom>
        </p:spPr>
      </p:pic>
      <p:sp>
        <p:nvSpPr>
          <p:cNvPr id="13" name="TextBox 12">
            <a:extLst>
              <a:ext uri="{FF2B5EF4-FFF2-40B4-BE49-F238E27FC236}">
                <a16:creationId xmlns:a16="http://schemas.microsoft.com/office/drawing/2014/main" id="{FAEBD2DE-1421-D21F-17B0-3D5F3157CC44}"/>
              </a:ext>
            </a:extLst>
          </p:cNvPr>
          <p:cNvSpPr txBox="1"/>
          <p:nvPr/>
        </p:nvSpPr>
        <p:spPr>
          <a:xfrm>
            <a:off x="1200612" y="1066800"/>
            <a:ext cx="2742276" cy="300082"/>
          </a:xfrm>
          <a:prstGeom prst="rect">
            <a:avLst/>
          </a:prstGeom>
          <a:noFill/>
        </p:spPr>
        <p:txBody>
          <a:bodyPr wrap="square" rtlCol="0">
            <a:spAutoFit/>
          </a:bodyPr>
          <a:lstStyle/>
          <a:p>
            <a:pPr defTabSz="342900">
              <a:buClrTx/>
            </a:pPr>
            <a:r>
              <a:rPr lang="en-US" sz="1350" kern="1200">
                <a:solidFill>
                  <a:prstClr val="black"/>
                </a:solidFill>
                <a:latin typeface="Aptos" panose="02110004020202020204"/>
                <a:ea typeface="+mn-ea"/>
                <a:cs typeface="+mn-cs"/>
              </a:rPr>
              <a:t>First CWB website for CIPCO</a:t>
            </a:r>
          </a:p>
        </p:txBody>
      </p:sp>
      <p:sp>
        <p:nvSpPr>
          <p:cNvPr id="14" name="TextBox 13">
            <a:extLst>
              <a:ext uri="{FF2B5EF4-FFF2-40B4-BE49-F238E27FC236}">
                <a16:creationId xmlns:a16="http://schemas.microsoft.com/office/drawing/2014/main" id="{EA545E89-6B60-BBC6-D33B-B3B5B17A8770}"/>
              </a:ext>
            </a:extLst>
          </p:cNvPr>
          <p:cNvSpPr txBox="1"/>
          <p:nvPr/>
        </p:nvSpPr>
        <p:spPr>
          <a:xfrm>
            <a:off x="4572000" y="1092220"/>
            <a:ext cx="2742276" cy="300082"/>
          </a:xfrm>
          <a:prstGeom prst="rect">
            <a:avLst/>
          </a:prstGeom>
          <a:noFill/>
        </p:spPr>
        <p:txBody>
          <a:bodyPr wrap="square" rtlCol="0">
            <a:spAutoFit/>
          </a:bodyPr>
          <a:lstStyle/>
          <a:p>
            <a:pPr defTabSz="342900">
              <a:buClrTx/>
            </a:pPr>
            <a:r>
              <a:rPr lang="en-US" sz="1350" kern="1200">
                <a:solidFill>
                  <a:prstClr val="black"/>
                </a:solidFill>
                <a:latin typeface="Aptos" panose="02110004020202020204"/>
                <a:ea typeface="+mn-ea"/>
                <a:cs typeface="+mn-cs"/>
              </a:rPr>
              <a:t>Current SHiNE website for CIPCO</a:t>
            </a:r>
          </a:p>
        </p:txBody>
      </p:sp>
    </p:spTree>
    <p:extLst>
      <p:ext uri="{BB962C8B-B14F-4D97-AF65-F5344CB8AC3E}">
        <p14:creationId xmlns:p14="http://schemas.microsoft.com/office/powerpoint/2010/main" val="338142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6F258BD-1937-6C9C-F3ED-A5F959DC709D}"/>
              </a:ext>
            </a:extLst>
          </p:cNvPr>
          <p:cNvSpPr>
            <a:spLocks noGrp="1"/>
          </p:cNvSpPr>
          <p:nvPr>
            <p:ph idx="1"/>
          </p:nvPr>
        </p:nvSpPr>
        <p:spPr/>
        <p:txBody>
          <a:bodyPr>
            <a:normAutofit fontScale="92500" lnSpcReduction="20000"/>
          </a:bodyPr>
          <a:lstStyle/>
          <a:p>
            <a:r>
              <a:rPr lang="en-US"/>
              <a:t>Commitment to our Members – </a:t>
            </a:r>
          </a:p>
          <a:p>
            <a:endParaRPr lang="en-US"/>
          </a:p>
          <a:p>
            <a:pPr marL="257175" indent="-257175">
              <a:buFont typeface="Arial" panose="020B0604020202020204" pitchFamily="34" charset="0"/>
              <a:buChar char="•"/>
            </a:pPr>
            <a:r>
              <a:rPr lang="en-US"/>
              <a:t>CIPCO Members varies significantly </a:t>
            </a:r>
          </a:p>
          <a:p>
            <a:pPr marL="257175" indent="-257175">
              <a:buFont typeface="Arial" panose="020B0604020202020204" pitchFamily="34" charset="0"/>
              <a:buChar char="•"/>
            </a:pPr>
            <a:r>
              <a:rPr lang="en-US"/>
              <a:t>How best can we support all our members?</a:t>
            </a:r>
          </a:p>
          <a:p>
            <a:pPr marL="257175" indent="-257175">
              <a:buFont typeface="Arial" panose="020B0604020202020204" pitchFamily="34" charset="0"/>
              <a:buChar char="•"/>
            </a:pPr>
            <a:r>
              <a:rPr lang="en-US"/>
              <a:t>As a result of a rate restructure – service structure changed</a:t>
            </a:r>
          </a:p>
          <a:p>
            <a:pPr marL="257175" indent="-257175">
              <a:buFont typeface="Arial" panose="020B0604020202020204" pitchFamily="34" charset="0"/>
              <a:buChar char="•"/>
            </a:pPr>
            <a:r>
              <a:rPr lang="en-US"/>
              <a:t>Fee-for-service – </a:t>
            </a:r>
          </a:p>
          <a:p>
            <a:pPr marL="600075" lvl="1" indent="-257175">
              <a:buFont typeface="Arial" panose="020B0604020202020204" pitchFamily="34" charset="0"/>
              <a:buChar char="•"/>
            </a:pPr>
            <a:r>
              <a:rPr lang="en-US"/>
              <a:t>IT, Data Analysis, Engineering, Communications (newsletters, social media, photography, video) and Website design and maintenance </a:t>
            </a:r>
          </a:p>
        </p:txBody>
      </p:sp>
      <p:sp>
        <p:nvSpPr>
          <p:cNvPr id="2" name="Title 1">
            <a:extLst>
              <a:ext uri="{FF2B5EF4-FFF2-40B4-BE49-F238E27FC236}">
                <a16:creationId xmlns:a16="http://schemas.microsoft.com/office/drawing/2014/main" id="{DF555BB2-E308-827A-5361-2E2941086B18}"/>
              </a:ext>
            </a:extLst>
          </p:cNvPr>
          <p:cNvSpPr>
            <a:spLocks noGrp="1"/>
          </p:cNvSpPr>
          <p:nvPr>
            <p:ph type="title"/>
          </p:nvPr>
        </p:nvSpPr>
        <p:spPr/>
        <p:txBody>
          <a:bodyPr/>
          <a:lstStyle/>
          <a:p>
            <a:r>
              <a:rPr lang="en-US"/>
              <a:t>MORE THAN WEBSITE SUPPORT	</a:t>
            </a:r>
          </a:p>
        </p:txBody>
      </p:sp>
    </p:spTree>
    <p:extLst>
      <p:ext uri="{BB962C8B-B14F-4D97-AF65-F5344CB8AC3E}">
        <p14:creationId xmlns:p14="http://schemas.microsoft.com/office/powerpoint/2010/main" val="220948310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51BE-3CBB-5360-CD99-8D44C6B965A6}"/>
              </a:ext>
            </a:extLst>
          </p:cNvPr>
          <p:cNvSpPr>
            <a:spLocks noGrp="1"/>
          </p:cNvSpPr>
          <p:nvPr>
            <p:ph type="ctrTitle"/>
          </p:nvPr>
        </p:nvSpPr>
        <p:spPr/>
        <p:txBody>
          <a:bodyPr/>
          <a:lstStyle/>
          <a:p>
            <a:r>
              <a:rPr lang="en-US"/>
              <a:t>WEBSITE DESIGN &amp; MAINTENANCE</a:t>
            </a:r>
          </a:p>
        </p:txBody>
      </p:sp>
      <p:sp>
        <p:nvSpPr>
          <p:cNvPr id="4" name="Subtitle 2">
            <a:extLst>
              <a:ext uri="{FF2B5EF4-FFF2-40B4-BE49-F238E27FC236}">
                <a16:creationId xmlns:a16="http://schemas.microsoft.com/office/drawing/2014/main" id="{9D999DD9-AC5A-825F-D084-DCF9F57F736F}"/>
              </a:ext>
            </a:extLst>
          </p:cNvPr>
          <p:cNvSpPr txBox="1">
            <a:spLocks/>
          </p:cNvSpPr>
          <p:nvPr/>
        </p:nvSpPr>
        <p:spPr>
          <a:xfrm>
            <a:off x="375636" y="1258409"/>
            <a:ext cx="7886700" cy="2462132"/>
          </a:xfrm>
          <a:prstGeom prst="rect">
            <a:avLst/>
          </a:prstGeom>
        </p:spPr>
        <p:txBody>
          <a:bodyPr vert="horz" lIns="68580" tIns="34290" rIns="68580" bIns="3429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pPr>
            <a:r>
              <a:rPr lang="en-US" sz="1800">
                <a:solidFill>
                  <a:prstClr val="black"/>
                </a:solidFill>
                <a:latin typeface="Aptos" panose="02110004020202020204"/>
              </a:rPr>
              <a:t>My Role with our Members – </a:t>
            </a:r>
            <a:br>
              <a:rPr lang="en-US" sz="1800">
                <a:solidFill>
                  <a:prstClr val="black"/>
                </a:solidFill>
                <a:latin typeface="Aptos" panose="02110004020202020204"/>
              </a:rPr>
            </a:br>
            <a:endParaRPr lang="en-US" sz="1800">
              <a:solidFill>
                <a:prstClr val="black"/>
              </a:solidFill>
              <a:latin typeface="Aptos" panose="02110004020202020204"/>
            </a:endParaRP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Initially direct member to SHiNE.coop website to begin process</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Look at the Case Studies examples to determine likes &amp; dislikes</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Review the different template options</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Look at different menu structures</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The completed “Get Started” initiates contact from TSE for a call/meeting to review the process with member</a:t>
            </a:r>
          </a:p>
          <a:p>
            <a:pPr defTabSz="685800">
              <a:spcBef>
                <a:spcPts val="750"/>
              </a:spcBef>
              <a:buClrTx/>
            </a:pPr>
            <a:endParaRPr lang="en-US" sz="1800">
              <a:solidFill>
                <a:prstClr val="black"/>
              </a:solidFill>
              <a:latin typeface="Aptos" panose="02110004020202020204"/>
            </a:endParaRPr>
          </a:p>
        </p:txBody>
      </p:sp>
    </p:spTree>
    <p:extLst>
      <p:ext uri="{BB962C8B-B14F-4D97-AF65-F5344CB8AC3E}">
        <p14:creationId xmlns:p14="http://schemas.microsoft.com/office/powerpoint/2010/main" val="42858643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4824D-DC88-4B25-149A-A462F26801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0AE9D-A925-D525-62B0-961810A1B1C2}"/>
              </a:ext>
            </a:extLst>
          </p:cNvPr>
          <p:cNvSpPr>
            <a:spLocks noGrp="1"/>
          </p:cNvSpPr>
          <p:nvPr>
            <p:ph type="ctrTitle"/>
          </p:nvPr>
        </p:nvSpPr>
        <p:spPr/>
        <p:txBody>
          <a:bodyPr/>
          <a:lstStyle/>
          <a:p>
            <a:r>
              <a:rPr lang="en-US"/>
              <a:t>WEBSITE DESIGN &amp; MAINTENANCE</a:t>
            </a:r>
          </a:p>
        </p:txBody>
      </p:sp>
      <p:sp>
        <p:nvSpPr>
          <p:cNvPr id="4" name="Subtitle 2">
            <a:extLst>
              <a:ext uri="{FF2B5EF4-FFF2-40B4-BE49-F238E27FC236}">
                <a16:creationId xmlns:a16="http://schemas.microsoft.com/office/drawing/2014/main" id="{D74EF4C7-3C8D-6A0D-5319-C6824F948475}"/>
              </a:ext>
            </a:extLst>
          </p:cNvPr>
          <p:cNvSpPr txBox="1">
            <a:spLocks/>
          </p:cNvSpPr>
          <p:nvPr/>
        </p:nvSpPr>
        <p:spPr>
          <a:xfrm>
            <a:off x="375636" y="1258409"/>
            <a:ext cx="7886700" cy="2462132"/>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pPr>
            <a:r>
              <a:rPr lang="en-US" sz="1800">
                <a:solidFill>
                  <a:prstClr val="black"/>
                </a:solidFill>
                <a:latin typeface="Aptos" panose="02110004020202020204"/>
              </a:rPr>
              <a:t>My Role with our Members – </a:t>
            </a:r>
            <a:br>
              <a:rPr lang="en-US" sz="1800">
                <a:solidFill>
                  <a:prstClr val="black"/>
                </a:solidFill>
                <a:latin typeface="Aptos" panose="02110004020202020204"/>
              </a:rPr>
            </a:br>
            <a:endParaRPr lang="en-US" sz="1800">
              <a:solidFill>
                <a:prstClr val="black"/>
              </a:solidFill>
              <a:latin typeface="Aptos" panose="02110004020202020204"/>
            </a:endParaRP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Assist in site development – assisting with content and page layout</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Assist in building pages to member specifications</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Maintain existing site while working on new one</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Ultimate goal: Strive for best User Experience! </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Our members are our owners; I want to make them happy. </a:t>
            </a:r>
            <a:r>
              <a:rPr lang="en-US" sz="1800">
                <a:solidFill>
                  <a:prstClr val="black"/>
                </a:solidFill>
                <a:latin typeface="Aptos" panose="02110004020202020204"/>
                <a:sym typeface="Wingdings" panose="05000000000000000000" pitchFamily="2" charset="2"/>
              </a:rPr>
              <a:t></a:t>
            </a:r>
            <a:endParaRPr lang="en-US" sz="1800">
              <a:solidFill>
                <a:prstClr val="black"/>
              </a:solidFill>
              <a:latin typeface="Aptos" panose="02110004020202020204"/>
            </a:endParaRPr>
          </a:p>
          <a:p>
            <a:pPr marL="257175" indent="-257175" defTabSz="685800">
              <a:spcBef>
                <a:spcPts val="750"/>
              </a:spcBef>
              <a:buClrTx/>
              <a:buFont typeface="Arial" panose="020B0604020202020204" pitchFamily="34" charset="0"/>
              <a:buChar char="•"/>
            </a:pPr>
            <a:endParaRPr lang="en-US" sz="1800">
              <a:solidFill>
                <a:prstClr val="black"/>
              </a:solidFill>
              <a:latin typeface="Aptos" panose="02110004020202020204"/>
            </a:endParaRPr>
          </a:p>
          <a:p>
            <a:pPr defTabSz="685800">
              <a:spcBef>
                <a:spcPts val="750"/>
              </a:spcBef>
              <a:buClrTx/>
            </a:pPr>
            <a:endParaRPr lang="en-US" sz="1800">
              <a:solidFill>
                <a:prstClr val="black"/>
              </a:solidFill>
              <a:latin typeface="Aptos" panose="02110004020202020204"/>
            </a:endParaRPr>
          </a:p>
        </p:txBody>
      </p:sp>
    </p:spTree>
    <p:extLst>
      <p:ext uri="{BB962C8B-B14F-4D97-AF65-F5344CB8AC3E}">
        <p14:creationId xmlns:p14="http://schemas.microsoft.com/office/powerpoint/2010/main" val="278427258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1B12D-E20D-1062-F826-2443D249C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E970A-9A1F-4D8F-8218-9A52395D2400}"/>
              </a:ext>
            </a:extLst>
          </p:cNvPr>
          <p:cNvSpPr>
            <a:spLocks noGrp="1"/>
          </p:cNvSpPr>
          <p:nvPr>
            <p:ph type="ctrTitle"/>
          </p:nvPr>
        </p:nvSpPr>
        <p:spPr/>
        <p:txBody>
          <a:bodyPr/>
          <a:lstStyle/>
          <a:p>
            <a:r>
              <a:rPr lang="en-US"/>
              <a:t>WEBSITE DESIGN &amp; MAINTENANCE</a:t>
            </a:r>
          </a:p>
        </p:txBody>
      </p:sp>
      <p:sp>
        <p:nvSpPr>
          <p:cNvPr id="4" name="Subtitle 2">
            <a:extLst>
              <a:ext uri="{FF2B5EF4-FFF2-40B4-BE49-F238E27FC236}">
                <a16:creationId xmlns:a16="http://schemas.microsoft.com/office/drawing/2014/main" id="{C9214BA5-621B-1CC3-8721-3616D59897E7}"/>
              </a:ext>
            </a:extLst>
          </p:cNvPr>
          <p:cNvSpPr txBox="1">
            <a:spLocks/>
          </p:cNvSpPr>
          <p:nvPr/>
        </p:nvSpPr>
        <p:spPr>
          <a:xfrm>
            <a:off x="375636" y="1258409"/>
            <a:ext cx="7886700" cy="2462132"/>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pPr>
            <a:r>
              <a:rPr lang="en-US" sz="1800">
                <a:solidFill>
                  <a:prstClr val="black"/>
                </a:solidFill>
                <a:latin typeface="Aptos" panose="02110004020202020204"/>
              </a:rPr>
              <a:t>My Role with our Members – </a:t>
            </a:r>
            <a:br>
              <a:rPr lang="en-US" sz="1800">
                <a:solidFill>
                  <a:prstClr val="black"/>
                </a:solidFill>
                <a:latin typeface="Aptos" panose="02110004020202020204"/>
              </a:rPr>
            </a:br>
            <a:endParaRPr lang="en-US" sz="1800">
              <a:solidFill>
                <a:prstClr val="black"/>
              </a:solidFill>
              <a:latin typeface="Aptos" panose="02110004020202020204"/>
            </a:endParaRP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Maintaining member website after launch</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Monthly content updates – e.g., newsletter and news article feed</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Highlight specific member activities upon request</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Quarterly content updates – typically plan a quarter at a time </a:t>
            </a:r>
          </a:p>
          <a:p>
            <a:pPr marL="257175" indent="-257175" defTabSz="685800">
              <a:spcBef>
                <a:spcPts val="750"/>
              </a:spcBef>
              <a:buClrTx/>
              <a:buFont typeface="Arial" panose="020B0604020202020204" pitchFamily="34" charset="0"/>
              <a:buChar char="•"/>
            </a:pPr>
            <a:r>
              <a:rPr lang="en-US" sz="1800">
                <a:solidFill>
                  <a:prstClr val="black"/>
                </a:solidFill>
                <a:latin typeface="Aptos" panose="02110004020202020204"/>
              </a:rPr>
              <a:t>Strive for continuity &amp; consistency messaging</a:t>
            </a:r>
          </a:p>
          <a:p>
            <a:pPr marL="257175" indent="-257175" defTabSz="685800">
              <a:spcBef>
                <a:spcPts val="750"/>
              </a:spcBef>
              <a:buClrTx/>
              <a:buFont typeface="Arial" panose="020B0604020202020204" pitchFamily="34" charset="0"/>
              <a:buChar char="•"/>
            </a:pPr>
            <a:endParaRPr lang="en-US" sz="1800">
              <a:solidFill>
                <a:prstClr val="black"/>
              </a:solidFill>
              <a:latin typeface="Aptos" panose="02110004020202020204"/>
            </a:endParaRPr>
          </a:p>
          <a:p>
            <a:pPr defTabSz="685800">
              <a:spcBef>
                <a:spcPts val="750"/>
              </a:spcBef>
              <a:buClrTx/>
            </a:pPr>
            <a:endParaRPr lang="en-US" sz="1800">
              <a:solidFill>
                <a:prstClr val="black"/>
              </a:solidFill>
              <a:latin typeface="Aptos" panose="02110004020202020204"/>
            </a:endParaRPr>
          </a:p>
        </p:txBody>
      </p:sp>
    </p:spTree>
    <p:extLst>
      <p:ext uri="{BB962C8B-B14F-4D97-AF65-F5344CB8AC3E}">
        <p14:creationId xmlns:p14="http://schemas.microsoft.com/office/powerpoint/2010/main" val="226974081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D45E6-F304-601C-8A07-23CD7A614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14A76-2F73-C71F-9EDA-E6AA14D7F4BF}"/>
              </a:ext>
            </a:extLst>
          </p:cNvPr>
          <p:cNvSpPr>
            <a:spLocks noGrp="1"/>
          </p:cNvSpPr>
          <p:nvPr>
            <p:ph type="ctrTitle"/>
          </p:nvPr>
        </p:nvSpPr>
        <p:spPr/>
        <p:txBody>
          <a:bodyPr/>
          <a:lstStyle/>
          <a:p>
            <a:r>
              <a:rPr lang="en-US"/>
              <a:t>SHiNE PLATFORM &amp; CIPCO – THANK YOU</a:t>
            </a:r>
          </a:p>
        </p:txBody>
      </p:sp>
      <p:sp>
        <p:nvSpPr>
          <p:cNvPr id="4" name="Subtitle 2">
            <a:extLst>
              <a:ext uri="{FF2B5EF4-FFF2-40B4-BE49-F238E27FC236}">
                <a16:creationId xmlns:a16="http://schemas.microsoft.com/office/drawing/2014/main" id="{311A89EE-A402-8E1B-37D1-27D3EB436474}"/>
              </a:ext>
            </a:extLst>
          </p:cNvPr>
          <p:cNvSpPr txBox="1">
            <a:spLocks/>
          </p:cNvSpPr>
          <p:nvPr/>
        </p:nvSpPr>
        <p:spPr>
          <a:xfrm>
            <a:off x="375636" y="1258409"/>
            <a:ext cx="7886700" cy="2462132"/>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pPr>
            <a:endParaRPr lang="en-US" sz="1800">
              <a:solidFill>
                <a:prstClr val="black"/>
              </a:solidFill>
              <a:latin typeface="Aptos" panose="02110004020202020204"/>
            </a:endParaRPr>
          </a:p>
        </p:txBody>
      </p:sp>
      <p:pic>
        <p:nvPicPr>
          <p:cNvPr id="5" name="Picture 4">
            <a:extLst>
              <a:ext uri="{FF2B5EF4-FFF2-40B4-BE49-F238E27FC236}">
                <a16:creationId xmlns:a16="http://schemas.microsoft.com/office/drawing/2014/main" id="{0F349836-F620-F293-01A1-07A435C5F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51" y="1203600"/>
            <a:ext cx="5143499" cy="2571749"/>
          </a:xfrm>
          <a:prstGeom prst="rect">
            <a:avLst/>
          </a:prstGeom>
        </p:spPr>
      </p:pic>
    </p:spTree>
    <p:extLst>
      <p:ext uri="{BB962C8B-B14F-4D97-AF65-F5344CB8AC3E}">
        <p14:creationId xmlns:p14="http://schemas.microsoft.com/office/powerpoint/2010/main" val="1392844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7EB8AB91-5538-BEF1-CB3A-16402553A7BE}"/>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2D2C60AF-E16E-B603-17A5-26A0A03BEF8C}"/>
              </a:ext>
            </a:extLst>
          </p:cNvPr>
          <p:cNvSpPr txBox="1">
            <a:spLocks noGrp="1"/>
          </p:cNvSpPr>
          <p:nvPr>
            <p:ph type="body" idx="1"/>
          </p:nvPr>
        </p:nvSpPr>
        <p:spPr>
          <a:xfrm>
            <a:off x="143920" y="1193284"/>
            <a:ext cx="8520600" cy="3224303"/>
          </a:xfrm>
          <a:prstGeom prst="rect">
            <a:avLst/>
          </a:prstGeom>
          <a:noFill/>
          <a:ln>
            <a:noFill/>
          </a:ln>
        </p:spPr>
        <p:txBody>
          <a:bodyPr spcFirstLastPara="1" wrap="square" lIns="91425" tIns="91425" rIns="91425" bIns="91425" anchor="t" anchorCtr="0">
            <a:normAutofit/>
          </a:bodyPr>
          <a:lstStyle/>
          <a:p>
            <a:pPr marL="114300" indent="0" algn="ctr">
              <a:lnSpc>
                <a:spcPct val="114999"/>
              </a:lnSpc>
              <a:buNone/>
            </a:pPr>
            <a:r>
              <a:rPr lang="en-US" sz="2400" b="1">
                <a:solidFill>
                  <a:schemeClr val="dk1"/>
                </a:solidFill>
                <a:latin typeface="Calibri" panose="020F0502020204030204" pitchFamily="34" charset="0"/>
                <a:ea typeface="Calibri"/>
                <a:cs typeface="Calibri" panose="020F0502020204030204" pitchFamily="34" charset="0"/>
              </a:rPr>
              <a:t>Member Relations Team &amp; Future Trainings</a:t>
            </a:r>
            <a:endParaRPr lang="en-US"/>
          </a:p>
          <a:p>
            <a:pPr marL="114300" indent="0" algn="ctr">
              <a:lnSpc>
                <a:spcPct val="114999"/>
              </a:lnSpc>
              <a:buNone/>
            </a:pPr>
            <a:r>
              <a:rPr lang="en-US" sz="2400">
                <a:solidFill>
                  <a:schemeClr val="dk1"/>
                </a:solidFill>
                <a:latin typeface="Calibri"/>
                <a:ea typeface="Calibri"/>
                <a:cs typeface="Calibri"/>
              </a:rPr>
              <a:t>Presented by: Lee Boughey</a:t>
            </a:r>
          </a:p>
        </p:txBody>
      </p:sp>
    </p:spTree>
    <p:extLst>
      <p:ext uri="{BB962C8B-B14F-4D97-AF65-F5344CB8AC3E}">
        <p14:creationId xmlns:p14="http://schemas.microsoft.com/office/powerpoint/2010/main" val="18355985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B3BCE3DE-7B1A-FEAB-854E-AC80F05C8735}"/>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B5A69868-054B-8A65-E58C-D56097314FA3}"/>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i="1">
                <a:solidFill>
                  <a:srgbClr val="FFFFFF"/>
                </a:solidFill>
                <a:latin typeface="Calibri" panose="020F0502020204030204" pitchFamily="34" charset="0"/>
                <a:cs typeface="Calibri" panose="020F0502020204030204" pitchFamily="34" charset="0"/>
              </a:rPr>
              <a:t>BREAK</a:t>
            </a:r>
            <a:endParaRPr sz="2800" b="1" i="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39738723-0447-9CAA-43B3-206474AD9430}"/>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US">
                <a:solidFill>
                  <a:schemeClr val="bg1"/>
                </a:solidFill>
                <a:latin typeface="Calibri" panose="020F0502020204030204" pitchFamily="34" charset="0"/>
                <a:ea typeface="Calibri" panose="020F0502020204030204" pitchFamily="34" charset="0"/>
                <a:cs typeface="Calibri" panose="020F0502020204030204" pitchFamily="34" charset="0"/>
              </a:rPr>
              <a:t>15 Minutes</a:t>
            </a:r>
          </a:p>
        </p:txBody>
      </p:sp>
    </p:spTree>
    <p:extLst>
      <p:ext uri="{BB962C8B-B14F-4D97-AF65-F5344CB8AC3E}">
        <p14:creationId xmlns:p14="http://schemas.microsoft.com/office/powerpoint/2010/main" val="231039648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a:extLst>
            <a:ext uri="{FF2B5EF4-FFF2-40B4-BE49-F238E27FC236}">
              <a16:creationId xmlns:a16="http://schemas.microsoft.com/office/drawing/2014/main" id="{4732EF86-6336-D6A4-9D99-D6145D174A78}"/>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439C5BE5-427A-7A82-651A-F29CC72C225A}"/>
              </a:ext>
            </a:extLst>
          </p:cNvPr>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Round Table</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FD341C45-611C-DD1E-272F-372824737190}"/>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All</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989880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784700F2-A310-AB41-7E2F-ED8075BD3F5B}"/>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4A8071A5-27EE-D746-2F6A-A6E2E33073CC}"/>
              </a:ext>
            </a:extLst>
          </p:cNvPr>
          <p:cNvSpPr txBox="1">
            <a:spLocks noGrp="1"/>
          </p:cNvSpPr>
          <p:nvPr>
            <p:ph type="body" idx="1"/>
          </p:nvPr>
        </p:nvSpPr>
        <p:spPr>
          <a:xfrm>
            <a:off x="184564" y="1586477"/>
            <a:ext cx="4387436" cy="1970545"/>
          </a:xfrm>
          <a:prstGeom prst="rect">
            <a:avLst/>
          </a:prstGeom>
          <a:noFill/>
          <a:ln>
            <a:noFill/>
          </a:ln>
        </p:spPr>
        <p:txBody>
          <a:bodyPr spcFirstLastPara="1" wrap="square" lIns="91425" tIns="91425" rIns="91425" bIns="91425" anchor="t" anchorCtr="0">
            <a:normAutofit/>
          </a:bodyPr>
          <a:lstStyle/>
          <a:p>
            <a:pPr indent="-323850">
              <a:lnSpc>
                <a:spcPct val="114999"/>
              </a:lnSpc>
              <a:spcBef>
                <a:spcPts val="1200"/>
              </a:spcBef>
              <a:buFont typeface="Arial,Sans-Serif"/>
              <a:buChar char="●"/>
            </a:pPr>
            <a:r>
              <a:rPr lang="en-US" sz="1600" b="1">
                <a:solidFill>
                  <a:schemeClr val="dk1"/>
                </a:solidFill>
                <a:latin typeface="Calibri"/>
                <a:ea typeface="Calibri"/>
                <a:cs typeface="Calibri"/>
              </a:rPr>
              <a:t>Challenges &amp; Wins</a:t>
            </a:r>
          </a:p>
          <a:p>
            <a:pPr indent="-323850">
              <a:lnSpc>
                <a:spcPct val="114999"/>
              </a:lnSpc>
              <a:spcBef>
                <a:spcPts val="1200"/>
              </a:spcBef>
              <a:buFont typeface="Arial,Sans-Serif"/>
              <a:buChar char="●"/>
            </a:pPr>
            <a:r>
              <a:rPr lang="en-US" sz="1600" b="1">
                <a:solidFill>
                  <a:schemeClr val="dk1"/>
                </a:solidFill>
                <a:latin typeface="Calibri"/>
                <a:ea typeface="Calibri"/>
                <a:cs typeface="Calibri"/>
              </a:rPr>
              <a:t>Goals and initiatives for remainder of 2026</a:t>
            </a:r>
          </a:p>
          <a:p>
            <a:pPr indent="-323850">
              <a:lnSpc>
                <a:spcPct val="114999"/>
              </a:lnSpc>
              <a:spcBef>
                <a:spcPts val="1200"/>
              </a:spcBef>
              <a:buFont typeface="Arial,Sans-Serif"/>
              <a:buChar char="●"/>
            </a:pPr>
            <a:r>
              <a:rPr lang="en-US" sz="1600" b="1">
                <a:solidFill>
                  <a:schemeClr val="dk1"/>
                </a:solidFill>
                <a:latin typeface="Calibri"/>
                <a:ea typeface="Calibri"/>
                <a:cs typeface="Calibri"/>
              </a:rPr>
              <a:t>Big Take Away from today’s meeting</a:t>
            </a:r>
          </a:p>
        </p:txBody>
      </p:sp>
      <p:sp>
        <p:nvSpPr>
          <p:cNvPr id="2" name="TextBox 1">
            <a:extLst>
              <a:ext uri="{FF2B5EF4-FFF2-40B4-BE49-F238E27FC236}">
                <a16:creationId xmlns:a16="http://schemas.microsoft.com/office/drawing/2014/main" id="{9E45DFAA-D5F0-C68B-018A-F62F548FE653}"/>
              </a:ext>
            </a:extLst>
          </p:cNvPr>
          <p:cNvSpPr txBox="1"/>
          <p:nvPr/>
        </p:nvSpPr>
        <p:spPr>
          <a:xfrm>
            <a:off x="3576293" y="554302"/>
            <a:ext cx="1991413" cy="492122"/>
          </a:xfrm>
          <a:prstGeom prst="rect">
            <a:avLst/>
          </a:prstGeom>
          <a:noFill/>
          <a:ln>
            <a:noFill/>
          </a:ln>
        </p:spPr>
        <p:txBody>
          <a:bodyPr wrap="square">
            <a:spAutoFit/>
          </a:bodyPr>
          <a:lstStyle/>
          <a:p>
            <a:pPr marL="133350" marR="0" lvl="0" indent="0" algn="l" defTabSz="914400" rtl="0" eaLnBrk="1" fontAlgn="auto" latinLnBrk="0" hangingPunct="1">
              <a:lnSpc>
                <a:spcPct val="115000"/>
              </a:lnSpc>
              <a:spcBef>
                <a:spcPts val="1200"/>
              </a:spcBef>
              <a:spcAft>
                <a:spcPts val="0"/>
              </a:spcAft>
              <a:buClr>
                <a:srgbClr val="000000"/>
              </a:buClr>
              <a:buSzPts val="1500"/>
              <a:buFont typeface="Arial"/>
              <a:buNone/>
              <a:tabLst/>
              <a:defRPr/>
            </a:pPr>
            <a:r>
              <a:rPr lang="en-US" sz="2400" b="1">
                <a:latin typeface="Calibri" panose="020F0502020204030204" pitchFamily="34" charset="0"/>
                <a:cs typeface="Calibri" panose="020F0502020204030204" pitchFamily="34" charset="0"/>
              </a:rPr>
              <a:t>Round Table</a:t>
            </a:r>
            <a:r>
              <a:rPr kumimoji="0" lang="en-US" sz="24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rPr>
              <a:t>:</a:t>
            </a:r>
          </a:p>
        </p:txBody>
      </p:sp>
      <p:pic>
        <p:nvPicPr>
          <p:cNvPr id="4" name="Graphic 3" descr="Meeting outline">
            <a:extLst>
              <a:ext uri="{FF2B5EF4-FFF2-40B4-BE49-F238E27FC236}">
                <a16:creationId xmlns:a16="http://schemas.microsoft.com/office/drawing/2014/main" id="{08C29B6A-691E-C0F5-A65C-4D4BAB83F6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89468" y="1246573"/>
            <a:ext cx="2261551" cy="2261551"/>
          </a:xfrm>
          <a:prstGeom prst="rect">
            <a:avLst/>
          </a:prstGeom>
        </p:spPr>
      </p:pic>
    </p:spTree>
    <p:extLst>
      <p:ext uri="{BB962C8B-B14F-4D97-AF65-F5344CB8AC3E}">
        <p14:creationId xmlns:p14="http://schemas.microsoft.com/office/powerpoint/2010/main" val="320026245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820868" y="1531899"/>
            <a:ext cx="7502264" cy="10029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sz="2800" b="1">
                <a:solidFill>
                  <a:srgbClr val="FFFFFF"/>
                </a:solidFill>
                <a:latin typeface="Calibri" panose="020F0502020204030204" pitchFamily="34" charset="0"/>
                <a:cs typeface="Calibri" panose="020F0502020204030204" pitchFamily="34" charset="0"/>
              </a:rPr>
              <a:t>Future Meetings &amp; New Business</a:t>
            </a:r>
            <a:endParaRPr sz="2800" b="1">
              <a:solidFill>
                <a:srgbClr val="FFFFFF"/>
              </a:solidFill>
              <a:latin typeface="Calibri" panose="020F0502020204030204" pitchFamily="34" charset="0"/>
              <a:cs typeface="Calibri" panose="020F0502020204030204" pitchFamily="34" charset="0"/>
            </a:endParaRPr>
          </a:p>
        </p:txBody>
      </p:sp>
      <p:sp>
        <p:nvSpPr>
          <p:cNvPr id="2" name="Google Shape;67;p15">
            <a:extLst>
              <a:ext uri="{FF2B5EF4-FFF2-40B4-BE49-F238E27FC236}">
                <a16:creationId xmlns:a16="http://schemas.microsoft.com/office/drawing/2014/main" id="{225D7429-C29E-4114-23C3-43FD93C0E1AD}"/>
              </a:ext>
            </a:extLst>
          </p:cNvPr>
          <p:cNvSpPr txBox="1">
            <a:spLocks noGrp="1"/>
          </p:cNvSpPr>
          <p:nvPr>
            <p:ph type="subTitle" idx="1"/>
          </p:nvPr>
        </p:nvSpPr>
        <p:spPr>
          <a:xfrm>
            <a:off x="311700" y="2690675"/>
            <a:ext cx="8520600" cy="792600"/>
          </a:xfrm>
          <a:prstGeom prst="rect">
            <a:avLst/>
          </a:prstGeom>
          <a:noFill/>
          <a:ln>
            <a:noFill/>
          </a:ln>
        </p:spPr>
        <p:txBody>
          <a:bodyPr spcFirstLastPara="1" wrap="square" lIns="91425" tIns="91425" rIns="91425" bIns="91425" anchor="t" anchorCtr="0">
            <a:normAutofit/>
          </a:bodyPr>
          <a:lstStyle/>
          <a:p>
            <a:pPr marL="0" indent="0"/>
            <a:r>
              <a:rPr lang="en" sz="2200">
                <a:solidFill>
                  <a:schemeClr val="lt1"/>
                </a:solidFill>
                <a:latin typeface="Calibri" panose="020F0502020204030204" pitchFamily="34" charset="0"/>
                <a:ea typeface="Calibri" panose="020F0502020204030204" pitchFamily="34" charset="0"/>
                <a:cs typeface="Calibri" panose="020F0502020204030204" pitchFamily="34" charset="0"/>
              </a:rPr>
              <a:t>Marena Fritzler &amp; Jessica Kenefick</a:t>
            </a:r>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805079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hape 83">
          <a:extLst>
            <a:ext uri="{FF2B5EF4-FFF2-40B4-BE49-F238E27FC236}">
              <a16:creationId xmlns:a16="http://schemas.microsoft.com/office/drawing/2014/main" id="{2C08E67F-E873-6CB2-6604-7D0AE3D3E325}"/>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C8AE574C-E72C-8DA1-9CCD-4B2A8A180550}"/>
              </a:ext>
            </a:extLst>
          </p:cNvPr>
          <p:cNvSpPr txBox="1">
            <a:spLocks noGrp="1"/>
          </p:cNvSpPr>
          <p:nvPr>
            <p:ph type="body" idx="1"/>
          </p:nvPr>
        </p:nvSpPr>
        <p:spPr>
          <a:xfrm>
            <a:off x="311700" y="710335"/>
            <a:ext cx="8520600" cy="3706903"/>
          </a:xfrm>
          <a:prstGeom prst="rect">
            <a:avLst/>
          </a:prstGeom>
          <a:noFill/>
          <a:ln>
            <a:noFill/>
          </a:ln>
        </p:spPr>
        <p:txBody>
          <a:bodyPr spcFirstLastPara="1" wrap="square" lIns="91425" tIns="91425" rIns="91425" bIns="91425" anchor="t" anchorCtr="0">
            <a:normAutofit/>
          </a:bodyPr>
          <a:lstStyle/>
          <a:p>
            <a:pPr indent="-323850">
              <a:lnSpc>
                <a:spcPct val="114999"/>
              </a:lnSpc>
              <a:spcBef>
                <a:spcPts val="1200"/>
              </a:spcBef>
              <a:buFont typeface="Arial,Sans-Serif"/>
              <a:buChar char="●"/>
            </a:pPr>
            <a:r>
              <a:rPr lang="en-US" sz="1600" b="1">
                <a:solidFill>
                  <a:schemeClr val="dk1"/>
                </a:solidFill>
                <a:latin typeface="Calibri"/>
                <a:ea typeface="Calibri"/>
                <a:cs typeface="Calibri"/>
              </a:rPr>
              <a:t>Monthly Standing Meeting</a:t>
            </a:r>
          </a:p>
          <a:p>
            <a:pPr indent="-323850">
              <a:lnSpc>
                <a:spcPct val="114999"/>
              </a:lnSpc>
              <a:spcBef>
                <a:spcPts val="1200"/>
              </a:spcBef>
              <a:buFont typeface="Arial,Sans-Serif"/>
              <a:buChar char="●"/>
            </a:pPr>
            <a:r>
              <a:rPr lang="en-US" sz="1600" b="1">
                <a:solidFill>
                  <a:schemeClr val="dk1"/>
                </a:solidFill>
                <a:latin typeface="Calibri"/>
                <a:ea typeface="Calibri"/>
                <a:cs typeface="Calibri"/>
              </a:rPr>
              <a:t>Fall 2026 Virtual Meeting</a:t>
            </a:r>
          </a:p>
        </p:txBody>
      </p:sp>
    </p:spTree>
    <p:extLst>
      <p:ext uri="{BB962C8B-B14F-4D97-AF65-F5344CB8AC3E}">
        <p14:creationId xmlns:p14="http://schemas.microsoft.com/office/powerpoint/2010/main" val="283212941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173360" y="2240867"/>
            <a:ext cx="8797278" cy="776317"/>
          </a:xfrm>
          <a:prstGeom prst="rect">
            <a:avLst/>
          </a:prstGeom>
          <a:noFill/>
          <a:ln>
            <a:noFill/>
          </a:ln>
        </p:spPr>
        <p:txBody>
          <a:bodyPr spcFirstLastPara="1" wrap="square" lIns="91425" tIns="91425" rIns="91425" bIns="91425" anchor="b" anchorCtr="0">
            <a:normAutofit fontScale="9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Adjourn</a:t>
            </a:r>
            <a:b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br>
            <a:b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Please join us for our JAM Welcome Reception</a:t>
            </a:r>
            <a:endParaRPr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 Placeholder 1">
            <a:extLst>
              <a:ext uri="{FF2B5EF4-FFF2-40B4-BE49-F238E27FC236}">
                <a16:creationId xmlns:a16="http://schemas.microsoft.com/office/drawing/2014/main" id="{5338C401-EF0B-F6F4-C972-3ADAF062FA95}"/>
              </a:ext>
            </a:extLst>
          </p:cNvPr>
          <p:cNvSpPr txBox="1">
            <a:spLocks/>
          </p:cNvSpPr>
          <p:nvPr/>
        </p:nvSpPr>
        <p:spPr>
          <a:xfrm>
            <a:off x="640556" y="2771776"/>
            <a:ext cx="7862887" cy="1257972"/>
          </a:xfrm>
          <a:prstGeom prst="rect">
            <a:avLst/>
          </a:prstGeom>
        </p:spPr>
        <p:txBody>
          <a:bodyPr vert="horz" lIns="91440" tIns="45720" rIns="91440" bIns="45720" rtlCol="0" anchor="t">
            <a:norm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1940854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RECA Green">
  <a:themeElements>
    <a:clrScheme name="NRECA">
      <a:dk1>
        <a:srgbClr val="000000"/>
      </a:dk1>
      <a:lt1>
        <a:srgbClr val="FFFFFF"/>
      </a:lt1>
      <a:dk2>
        <a:srgbClr val="008953"/>
      </a:dk2>
      <a:lt2>
        <a:srgbClr val="E7E6E6"/>
      </a:lt2>
      <a:accent1>
        <a:srgbClr val="008953"/>
      </a:accent1>
      <a:accent2>
        <a:srgbClr val="34BBC3"/>
      </a:accent2>
      <a:accent3>
        <a:srgbClr val="FBAE1A"/>
      </a:accent3>
      <a:accent4>
        <a:srgbClr val="A5CD38"/>
      </a:accent4>
      <a:accent5>
        <a:srgbClr val="F04B43"/>
      </a:accent5>
      <a:accent6>
        <a:srgbClr val="653065"/>
      </a:accent6>
      <a:hlink>
        <a:srgbClr val="8A9E97"/>
      </a:hlink>
      <a:folHlink>
        <a:srgbClr val="44444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mittee Report Powerpoint Template" id="{F65FF513-7B97-CB49-B2B7-B1C0437B3550}" vid="{F7A9CF8C-737C-5941-8F81-3EFCAA1809C5}"/>
    </a:ext>
  </a:extLst>
</a:theme>
</file>

<file path=ppt/theme/theme4.xml><?xml version="1.0" encoding="utf-8"?>
<a:theme xmlns:a="http://schemas.openxmlformats.org/drawingml/2006/main" name="2026 SLIDES">
  <a:themeElements>
    <a:clrScheme name="CIPCO Branding Palette">
      <a:dk1>
        <a:sysClr val="windowText" lastClr="000000"/>
      </a:dk1>
      <a:lt1>
        <a:sysClr val="window" lastClr="FFFFFF"/>
      </a:lt1>
      <a:dk2>
        <a:srgbClr val="0E2841"/>
      </a:dk2>
      <a:lt2>
        <a:srgbClr val="E8E8E8"/>
      </a:lt2>
      <a:accent1>
        <a:srgbClr val="194F90"/>
      </a:accent1>
      <a:accent2>
        <a:srgbClr val="CB003D"/>
      </a:accent2>
      <a:accent3>
        <a:srgbClr val="202945"/>
      </a:accent3>
      <a:accent4>
        <a:srgbClr val="77A6D9"/>
      </a:accent4>
      <a:accent5>
        <a:srgbClr val="55565B"/>
      </a:accent5>
      <a:accent6>
        <a:srgbClr val="F6F0ED"/>
      </a:accent6>
      <a:hlink>
        <a:srgbClr val="0000FF"/>
      </a:hlink>
      <a:folHlink>
        <a:srgbClr val="96607D"/>
      </a:folHlink>
    </a:clrScheme>
    <a:fontScheme name="CIPCO Branding Font">
      <a:majorFont>
        <a:latin typeface="Aptos Display"/>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11D1E9A-34AB-433C-9EBE-C1E928EDD0BB}" vid="{A6AD7853-E8DA-4A34-B695-7F955BC8F669}"/>
    </a:ext>
  </a:extLst>
</a:theme>
</file>

<file path=ppt/theme/theme5.xml><?xml version="1.0" encoding="utf-8"?>
<a:theme xmlns:a="http://schemas.openxmlformats.org/drawingml/2006/main" name="2026 CONTENT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11D1E9A-34AB-433C-9EBE-C1E928EDD0BB}" vid="{24E11A13-5F99-4238-9548-6E09A6E986B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Touchstone Energy ">
      <a:dk1>
        <a:srgbClr val="000000"/>
      </a:dk1>
      <a:lt1>
        <a:srgbClr val="FFFFFF"/>
      </a:lt1>
      <a:dk2>
        <a:srgbClr val="00599C"/>
      </a:dk2>
      <a:lt2>
        <a:srgbClr val="E7E6E6"/>
      </a:lt2>
      <a:accent1>
        <a:srgbClr val="00599C"/>
      </a:accent1>
      <a:accent2>
        <a:srgbClr val="3B3B3B"/>
      </a:accent2>
      <a:accent3>
        <a:srgbClr val="000000"/>
      </a:accent3>
      <a:accent4>
        <a:srgbClr val="FFFFFF"/>
      </a:accent4>
      <a:accent5>
        <a:srgbClr val="005BA1"/>
      </a:accent5>
      <a:accent6>
        <a:srgbClr val="000000"/>
      </a:accent6>
      <a:hlink>
        <a:srgbClr val="7EADE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spcFirstLastPara="1" wrap="square" lIns="91425" tIns="91425" rIns="91425" bIns="91425" anchor="t" anchorCtr="0">
        <a:normAutofit lnSpcReduction="10000"/>
      </a:bodyPr>
      <a:lstStyle>
        <a:defPPr marL="0" marR="0" indent="0" algn="l" defTabSz="914400" rtl="0" eaLnBrk="1" fontAlgn="auto" latinLnBrk="0" hangingPunct="1">
          <a:lnSpc>
            <a:spcPct val="100000"/>
          </a:lnSpc>
          <a:spcBef>
            <a:spcPts val="0"/>
          </a:spcBef>
          <a:spcAft>
            <a:spcPts val="0"/>
          </a:spcAft>
          <a:buClr>
            <a:srgbClr val="595959"/>
          </a:buClr>
          <a:buSzPts val="2800"/>
          <a:buFont typeface="Arial"/>
          <a:buNone/>
          <a:tabLst/>
          <a:defRPr kumimoji="0" sz="2200" b="0" i="0" u="none" strike="noStrike" kern="0" cap="none" spc="0" normalizeH="0" baseline="0" noProof="0" dirty="0" smtClean="0">
            <a:ln>
              <a:noFill/>
            </a:ln>
            <a:solidFill>
              <a:srgbClr val="FFFFFF"/>
            </a:solidFill>
            <a:effectLst/>
            <a:uLnTx/>
            <a:uFillTx/>
            <a:latin typeface="Arial"/>
            <a:cs typeface="Arial"/>
            <a:sym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OTIS">
  <a:themeElements>
    <a:clrScheme name="OTIS">
      <a:dk1>
        <a:srgbClr val="3C4345"/>
      </a:dk1>
      <a:lt1>
        <a:srgbClr val="FDFAF5"/>
      </a:lt1>
      <a:dk2>
        <a:srgbClr val="B24020"/>
      </a:dk2>
      <a:lt2>
        <a:srgbClr val="0A66C2"/>
      </a:lt2>
      <a:accent1>
        <a:srgbClr val="44712E"/>
      </a:accent1>
      <a:accent2>
        <a:srgbClr val="915907"/>
      </a:accent2>
      <a:accent3>
        <a:srgbClr val="004183"/>
      </a:accent3>
      <a:accent4>
        <a:srgbClr val="E7A33E"/>
      </a:accent4>
      <a:accent5>
        <a:srgbClr val="7E8F1D"/>
      </a:accent5>
      <a:accent6>
        <a:srgbClr val="5B696B"/>
      </a:accent6>
      <a:hlink>
        <a:srgbClr val="004183"/>
      </a:hlink>
      <a:folHlink>
        <a:srgbClr val="5B696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smtClean="0">
            <a:latin typeface="LKN Sans" panose="02000503040000020003" pitchFamily="2" charset="0"/>
          </a:defRPr>
        </a:defPPr>
      </a:lstStyle>
    </a:txDef>
  </a:objectDefaults>
  <a:extraClrSchemeLst/>
  <a:extLst>
    <a:ext uri="{05A4C25C-085E-4340-85A3-A5531E510DB2}">
      <thm15:themeFamily xmlns:thm15="http://schemas.microsoft.com/office/thememl/2012/main" name="Presentation2" id="{5EE284F0-6082-3941-9DD8-3E83EB601D40}" vid="{8835E87A-4773-6945-9E9A-9AF05F2EBF85}"/>
    </a:ext>
  </a:ext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6c75811-0a38-4a26-a22f-4bd9ffb7dca6">
      <Terms xmlns="http://schemas.microsoft.com/office/infopath/2007/PartnerControls"/>
    </lcf76f155ced4ddcb4097134ff3c332f>
    <TaxCatchAll xmlns="53a595c4-3931-41f4-9359-6100811761a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C94992D470C04D804E1CBBDF4F3A2D" ma:contentTypeVersion="19" ma:contentTypeDescription="Create a new document." ma:contentTypeScope="" ma:versionID="ddb855fc1f24bc5e3235c4b807825e5d">
  <xsd:schema xmlns:xsd="http://www.w3.org/2001/XMLSchema" xmlns:xs="http://www.w3.org/2001/XMLSchema" xmlns:p="http://schemas.microsoft.com/office/2006/metadata/properties" xmlns:ns2="46c75811-0a38-4a26-a22f-4bd9ffb7dca6" xmlns:ns3="53a595c4-3931-41f4-9359-6100811761aa" targetNamespace="http://schemas.microsoft.com/office/2006/metadata/properties" ma:root="true" ma:fieldsID="62703db21fb542f063a0bd26babd3217" ns2:_="" ns3:_="">
    <xsd:import namespace="46c75811-0a38-4a26-a22f-4bd9ffb7dca6"/>
    <xsd:import namespace="53a595c4-3931-41f4-9359-6100811761a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75811-0a38-4a26-a22f-4bd9ffb7dc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e0950bb-7a57-40a2-816f-0a28801e8d7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a595c4-3931-41f4-9359-6100811761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8bef32d-c4b7-434c-b146-b031e2a08564}" ma:internalName="TaxCatchAll" ma:showField="CatchAllData" ma:web="53a595c4-3931-41f4-9359-6100811761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16090A-7CE5-4F9E-9CF3-8762FB0C7616}">
  <ds:schemaRefs>
    <ds:schemaRef ds:uri="46c75811-0a38-4a26-a22f-4bd9ffb7dca6"/>
    <ds:schemaRef ds:uri="53a595c4-3931-41f4-9359-6100811761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14EA57E-33B3-479E-91AC-A21B6832F784}">
  <ds:schemaRefs>
    <ds:schemaRef ds:uri="46c75811-0a38-4a26-a22f-4bd9ffb7dca6"/>
    <ds:schemaRef ds:uri="53a595c4-3931-41f4-9359-6100811761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76BC320-74B6-4036-BFA2-68775C1B97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148</Slides>
  <Notes>91</Notes>
  <HiddenSlides>2</HiddenSlides>
  <ScaleCrop>false</ScaleCrop>
  <HeadingPairs>
    <vt:vector size="4" baseType="variant">
      <vt:variant>
        <vt:lpstr>Theme</vt:lpstr>
      </vt:variant>
      <vt:variant>
        <vt:i4>11</vt:i4>
      </vt:variant>
      <vt:variant>
        <vt:lpstr>Slide Titles</vt:lpstr>
      </vt:variant>
      <vt:variant>
        <vt:i4>148</vt:i4>
      </vt:variant>
    </vt:vector>
  </HeadingPairs>
  <TitlesOfParts>
    <vt:vector size="159" baseType="lpstr">
      <vt:lpstr>Simple Light</vt:lpstr>
      <vt:lpstr>1_Simple Light</vt:lpstr>
      <vt:lpstr>NRECA Green</vt:lpstr>
      <vt:lpstr>2026 SLIDES</vt:lpstr>
      <vt:lpstr>2026 CONTENT SLIDES</vt:lpstr>
      <vt:lpstr>Office Theme</vt:lpstr>
      <vt:lpstr>1_Office Theme</vt:lpstr>
      <vt:lpstr>2_Simple Light</vt:lpstr>
      <vt:lpstr>2_Office Theme</vt:lpstr>
      <vt:lpstr>1_OTIS</vt:lpstr>
      <vt:lpstr>3_Office Theme</vt:lpstr>
      <vt:lpstr> 2026 JAM Regional Member Meeting</vt:lpstr>
      <vt:lpstr>PowerPoint Presentation</vt:lpstr>
      <vt:lpstr>PowerPoint Presentation</vt:lpstr>
      <vt:lpstr>Touchstone Energy Update</vt:lpstr>
      <vt:lpstr>PowerPoint Presentation</vt:lpstr>
      <vt:lpstr>PowerPoint Presentation</vt:lpstr>
      <vt:lpstr>PowerPoint Presentation</vt:lpstr>
      <vt:lpstr>Program Updates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 Satisfaction Research Portfolio:  Research Resources and Services</vt:lpstr>
      <vt:lpstr>PowerPoint Presentation</vt:lpstr>
      <vt:lpstr>PowerPoint Presentation</vt:lpstr>
      <vt:lpstr>PowerPoint Presentation</vt:lpstr>
      <vt:lpstr>PowerPoint Presentation</vt:lpstr>
      <vt:lpstr>PowerPoint Presentation</vt:lpstr>
      <vt:lpstr>Smart Energy Consumer Collaborative</vt:lpstr>
      <vt:lpstr>New Content For Cooperatives’ Website &amp; Social Media</vt:lpstr>
      <vt:lpstr>Questline Digital Webinars</vt:lpstr>
      <vt:lpstr>Engagement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vt:lpstr>
      <vt:lpstr>How to Strengthen Member Engagement within Your Distribution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CEO Outreach Strategy</vt:lpstr>
      <vt:lpstr>PowerPoint Presentation</vt:lpstr>
      <vt:lpstr>PowerPoint Presentation</vt:lpstr>
      <vt:lpstr>PowerPoint Presentation</vt:lpstr>
      <vt:lpstr>Break for Lunch</vt:lpstr>
      <vt:lpstr>Learning Updates</vt:lpstr>
      <vt:lpstr>Learning &amp; Leadership Center</vt:lpstr>
      <vt:lpstr>PowerPoint Presentation</vt:lpstr>
      <vt:lpstr>PowerPoint Presentation</vt:lpstr>
      <vt:lpstr>PowerPoint Presentation</vt:lpstr>
      <vt:lpstr>PowerPoint Presentation</vt:lpstr>
      <vt:lpstr>PowerPoint Presentation</vt:lpstr>
      <vt:lpstr>LinkedIn’s 2025 Workplace Learning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knows no limits</vt:lpstr>
      <vt:lpstr>PowerPoint Presentation</vt:lpstr>
      <vt:lpstr>PowerPoint Presentation</vt:lpstr>
      <vt:lpstr>PowerPoint Presentation</vt:lpstr>
      <vt:lpstr>PowerPoint Presentation</vt:lpstr>
      <vt:lpstr>PowerPoint Presentation</vt:lpstr>
      <vt:lpstr>New AI Features </vt:lpstr>
      <vt:lpstr>PowerPoint Presentation</vt:lpstr>
      <vt:lpstr>PowerPoint Presentation</vt:lpstr>
      <vt:lpstr>AI Role Play</vt:lpstr>
      <vt:lpstr>PowerPoint Presentation</vt:lpstr>
      <vt:lpstr>PowerPoint Presentation</vt:lpstr>
      <vt:lpstr>PowerPoint Presentation</vt:lpstr>
      <vt:lpstr>Service Excellence</vt:lpstr>
      <vt:lpstr>Why Host Service Excellence Training...</vt:lpstr>
      <vt:lpstr>What is Service Excellence Training…</vt:lpstr>
      <vt:lpstr>Service Excellence Trainers</vt:lpstr>
      <vt:lpstr>Service Excellence: Back To Basics…</vt:lpstr>
      <vt:lpstr>Service Excellence: Cooperative Culture…</vt:lpstr>
      <vt:lpstr>Service Excellence: Member Engagement…  Focuses on the most important function of the cooperative: meeting and exceeding the needs of the membership. Market research and understanding generational influences and technology preferences are just a few ways to increase member engagement.</vt:lpstr>
      <vt:lpstr>Service Excellence: What’s NEXT?…</vt:lpstr>
      <vt:lpstr>Leadership Excellence (Directors)</vt:lpstr>
      <vt:lpstr>How to host Service Excellence Training</vt:lpstr>
      <vt:lpstr>Next Steps</vt:lpstr>
      <vt:lpstr>Regional Member Spotlights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CIPCO AT A GLANCE</vt:lpstr>
      <vt:lpstr>MORE THAN WEBSITE SUPPORT </vt:lpstr>
      <vt:lpstr>BLAST FROM THE PAST </vt:lpstr>
      <vt:lpstr>MORE THAN WEBSITE SUPPORT </vt:lpstr>
      <vt:lpstr>WEBSITE DESIGN &amp; MAINTENANCE</vt:lpstr>
      <vt:lpstr>WEBSITE DESIGN &amp; MAINTENANCE</vt:lpstr>
      <vt:lpstr>WEBSITE DESIGN &amp; MAINTENANCE</vt:lpstr>
      <vt:lpstr>SHiNE PLATFORM &amp; CIPCO – THANK YOU</vt:lpstr>
      <vt:lpstr>PowerPoint Presentation</vt:lpstr>
      <vt:lpstr>BREAK</vt:lpstr>
      <vt:lpstr>Round Table</vt:lpstr>
      <vt:lpstr>PowerPoint Presentation</vt:lpstr>
      <vt:lpstr>Future Meetings &amp; New Business</vt:lpstr>
      <vt:lpstr>PowerPoint Presentation</vt:lpstr>
      <vt:lpstr>Adjourn  Please join us for our JAM Welcome Reception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Montalto, Adriene L.</dc:creator>
  <cp:revision>3</cp:revision>
  <dcterms:modified xsi:type="dcterms:W3CDTF">2026-07-21T19:29:10Z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0x0101004CC94992D470C04D804E1CBBDF4F3A2D</vt:lpwstr>
  </property>
  <property fmtid="{D5CDD505-2E9C-101B-9397-08002B2CF9AE}" pid="3" name="MediaServiceImageTags">
    <vt:lpwstr/>
  </property>
</Properties>
</file>